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7" r:id="rId4"/>
    <p:sldId id="266" r:id="rId5"/>
    <p:sldId id="268" r:id="rId6"/>
    <p:sldId id="259" r:id="rId7"/>
    <p:sldId id="260" r:id="rId8"/>
    <p:sldId id="261" r:id="rId9"/>
    <p:sldId id="263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124F0-DB5A-3292-5C56-D45BD5E99365}" v="31" dt="2019-04-04T13:25:57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Baldishol" userId="S::henribal@ntnu.no::aedb6b04-b97e-42a3-b7b9-28fe22d7fd93" providerId="AD" clId="Web-{E918E795-D18A-47E6-8DBB-53342D5B82F9}"/>
    <pc:docChg chg="modSld">
      <pc:chgData name="Henrik Baldishol" userId="S::henribal@ntnu.no::aedb6b04-b97e-42a3-b7b9-28fe22d7fd93" providerId="AD" clId="Web-{E918E795-D18A-47E6-8DBB-53342D5B82F9}" dt="2019-04-05T07:20:45.365" v="7" actId="1076"/>
      <pc:docMkLst>
        <pc:docMk/>
      </pc:docMkLst>
      <pc:sldChg chg="addSp delSp modSp">
        <pc:chgData name="Henrik Baldishol" userId="S::henribal@ntnu.no::aedb6b04-b97e-42a3-b7b9-28fe22d7fd93" providerId="AD" clId="Web-{E918E795-D18A-47E6-8DBB-53342D5B82F9}" dt="2019-04-05T07:20:45.365" v="7" actId="1076"/>
        <pc:sldMkLst>
          <pc:docMk/>
          <pc:sldMk cId="4197773642" sldId="259"/>
        </pc:sldMkLst>
        <pc:spChg chg="del">
          <ac:chgData name="Henrik Baldishol" userId="S::henribal@ntnu.no::aedb6b04-b97e-42a3-b7b9-28fe22d7fd93" providerId="AD" clId="Web-{E918E795-D18A-47E6-8DBB-53342D5B82F9}" dt="2019-04-05T07:20:36.270" v="3"/>
          <ac:spMkLst>
            <pc:docMk/>
            <pc:sldMk cId="4197773642" sldId="259"/>
            <ac:spMk id="3" creationId="{28F0EB48-C330-4985-9C78-9E08BD8A05E4}"/>
          </ac:spMkLst>
        </pc:spChg>
        <pc:picChg chg="add mod ord">
          <ac:chgData name="Henrik Baldishol" userId="S::henribal@ntnu.no::aedb6b04-b97e-42a3-b7b9-28fe22d7fd93" providerId="AD" clId="Web-{E918E795-D18A-47E6-8DBB-53342D5B82F9}" dt="2019-04-05T07:20:45.365" v="7" actId="1076"/>
          <ac:picMkLst>
            <pc:docMk/>
            <pc:sldMk cId="4197773642" sldId="259"/>
            <ac:picMk id="4" creationId="{EE9B1F48-F493-4312-8302-F8B58E8D5B90}"/>
          </ac:picMkLst>
        </pc:picChg>
      </pc:sldChg>
      <pc:sldChg chg="addSp delSp modSp">
        <pc:chgData name="Henrik Baldishol" userId="S::henribal@ntnu.no::aedb6b04-b97e-42a3-b7b9-28fe22d7fd93" providerId="AD" clId="Web-{E918E795-D18A-47E6-8DBB-53342D5B82F9}" dt="2019-04-05T07:20:15.317" v="2" actId="14100"/>
        <pc:sldMkLst>
          <pc:docMk/>
          <pc:sldMk cId="1582126955" sldId="260"/>
        </pc:sldMkLst>
        <pc:spChg chg="del">
          <ac:chgData name="Henrik Baldishol" userId="S::henribal@ntnu.no::aedb6b04-b97e-42a3-b7b9-28fe22d7fd93" providerId="AD" clId="Web-{E918E795-D18A-47E6-8DBB-53342D5B82F9}" dt="2019-04-05T07:20:10.489" v="0"/>
          <ac:spMkLst>
            <pc:docMk/>
            <pc:sldMk cId="1582126955" sldId="260"/>
            <ac:spMk id="3" creationId="{53EACD48-ECFB-482C-BACF-6B9C489DBC7C}"/>
          </ac:spMkLst>
        </pc:spChg>
        <pc:picChg chg="add mod ord">
          <ac:chgData name="Henrik Baldishol" userId="S::henribal@ntnu.no::aedb6b04-b97e-42a3-b7b9-28fe22d7fd93" providerId="AD" clId="Web-{E918E795-D18A-47E6-8DBB-53342D5B82F9}" dt="2019-04-05T07:20:15.317" v="2" actId="14100"/>
          <ac:picMkLst>
            <pc:docMk/>
            <pc:sldMk cId="1582126955" sldId="260"/>
            <ac:picMk id="4" creationId="{08342324-9463-45A3-B224-AD051DA94B1F}"/>
          </ac:picMkLst>
        </pc:picChg>
      </pc:sldChg>
    </pc:docChg>
  </pc:docChgLst>
  <pc:docChgLst>
    <pc:chgData name="Jakob Karlsen" userId="S::jakobkar@ntnu.no::b3064357-a0c8-41bb-bfc3-78974923ebd1" providerId="AD" clId="Web-{1928FD03-EFC0-BDF3-6949-57F7B3C53D21}"/>
    <pc:docChg chg="addSld delSld modSld">
      <pc:chgData name="Jakob Karlsen" userId="S::jakobkar@ntnu.no::b3064357-a0c8-41bb-bfc3-78974923ebd1" providerId="AD" clId="Web-{1928FD03-EFC0-BDF3-6949-57F7B3C53D21}" dt="2019-04-04T10:13:39.828" v="269" actId="20577"/>
      <pc:docMkLst>
        <pc:docMk/>
      </pc:docMkLst>
      <pc:sldChg chg="addSp delSp modSp">
        <pc:chgData name="Jakob Karlsen" userId="S::jakobkar@ntnu.no::b3064357-a0c8-41bb-bfc3-78974923ebd1" providerId="AD" clId="Web-{1928FD03-EFC0-BDF3-6949-57F7B3C53D21}" dt="2019-04-04T10:12:48.546" v="231" actId="20577"/>
        <pc:sldMkLst>
          <pc:docMk/>
          <pc:sldMk cId="3257721798" sldId="261"/>
        </pc:sldMkLst>
        <pc:spChg chg="add del mod">
          <ac:chgData name="Jakob Karlsen" userId="S::jakobkar@ntnu.no::b3064357-a0c8-41bb-bfc3-78974923ebd1" providerId="AD" clId="Web-{1928FD03-EFC0-BDF3-6949-57F7B3C53D21}" dt="2019-04-04T10:12:48.546" v="231" actId="20577"/>
          <ac:spMkLst>
            <pc:docMk/>
            <pc:sldMk cId="3257721798" sldId="261"/>
            <ac:spMk id="3" creationId="{382F42C8-6093-457A-AFD7-A76369B22A87}"/>
          </ac:spMkLst>
        </pc:spChg>
        <pc:picChg chg="add del mod ord">
          <ac:chgData name="Jakob Karlsen" userId="S::jakobkar@ntnu.no::b3064357-a0c8-41bb-bfc3-78974923ebd1" providerId="AD" clId="Web-{1928FD03-EFC0-BDF3-6949-57F7B3C53D21}" dt="2019-04-04T10:09:55.889" v="1"/>
          <ac:picMkLst>
            <pc:docMk/>
            <pc:sldMk cId="3257721798" sldId="261"/>
            <ac:picMk id="4" creationId="{984D066C-CBA2-4CD8-B17F-E0B1EBD1782E}"/>
          </ac:picMkLst>
        </pc:picChg>
        <pc:picChg chg="add mod">
          <ac:chgData name="Jakob Karlsen" userId="S::jakobkar@ntnu.no::b3064357-a0c8-41bb-bfc3-78974923ebd1" providerId="AD" clId="Web-{1928FD03-EFC0-BDF3-6949-57F7B3C53D21}" dt="2019-04-04T10:11:17.202" v="16" actId="1076"/>
          <ac:picMkLst>
            <pc:docMk/>
            <pc:sldMk cId="3257721798" sldId="261"/>
            <ac:picMk id="6" creationId="{06346F2B-2D82-40D4-BBDF-F91A7FD13A1D}"/>
          </ac:picMkLst>
        </pc:picChg>
      </pc:sldChg>
      <pc:sldChg chg="new del">
        <pc:chgData name="Jakob Karlsen" userId="S::jakobkar@ntnu.no::b3064357-a0c8-41bb-bfc3-78974923ebd1" providerId="AD" clId="Web-{1928FD03-EFC0-BDF3-6949-57F7B3C53D21}" dt="2019-04-04T10:12:59.406" v="234"/>
        <pc:sldMkLst>
          <pc:docMk/>
          <pc:sldMk cId="1421233755" sldId="263"/>
        </pc:sldMkLst>
      </pc:sldChg>
      <pc:sldChg chg="new del">
        <pc:chgData name="Jakob Karlsen" userId="S::jakobkar@ntnu.no::b3064357-a0c8-41bb-bfc3-78974923ebd1" providerId="AD" clId="Web-{1928FD03-EFC0-BDF3-6949-57F7B3C53D21}" dt="2019-04-04T10:13:17.781" v="236"/>
        <pc:sldMkLst>
          <pc:docMk/>
          <pc:sldMk cId="2766380011" sldId="263"/>
        </pc:sldMkLst>
      </pc:sldChg>
      <pc:sldChg chg="modSp new">
        <pc:chgData name="Jakob Karlsen" userId="S::jakobkar@ntnu.no::b3064357-a0c8-41bb-bfc3-78974923ebd1" providerId="AD" clId="Web-{1928FD03-EFC0-BDF3-6949-57F7B3C53D21}" dt="2019-04-04T10:13:37.812" v="267" actId="20577"/>
        <pc:sldMkLst>
          <pc:docMk/>
          <pc:sldMk cId="4028152437" sldId="263"/>
        </pc:sldMkLst>
        <pc:spChg chg="mod">
          <ac:chgData name="Jakob Karlsen" userId="S::jakobkar@ntnu.no::b3064357-a0c8-41bb-bfc3-78974923ebd1" providerId="AD" clId="Web-{1928FD03-EFC0-BDF3-6949-57F7B3C53D21}" dt="2019-04-04T10:13:37.812" v="267" actId="20577"/>
          <ac:spMkLst>
            <pc:docMk/>
            <pc:sldMk cId="4028152437" sldId="263"/>
            <ac:spMk id="2" creationId="{6FFADC65-355B-428D-B562-C5932FAAF0C6}"/>
          </ac:spMkLst>
        </pc:spChg>
      </pc:sldChg>
    </pc:docChg>
  </pc:docChgLst>
  <pc:docChgLst>
    <pc:chgData name="Jakob Karlsen" userId="S::jakobkar@ntnu.no::b3064357-a0c8-41bb-bfc3-78974923ebd1" providerId="AD" clId="Web-{80E918A8-E1DA-400C-9F9D-60215ABE2867}"/>
    <pc:docChg chg="modSld">
      <pc:chgData name="Jakob Karlsen" userId="S::jakobkar@ntnu.no::b3064357-a0c8-41bb-bfc3-78974923ebd1" providerId="AD" clId="Web-{80E918A8-E1DA-400C-9F9D-60215ABE2867}" dt="2019-05-20T12:01:15.592" v="1" actId="1076"/>
      <pc:docMkLst>
        <pc:docMk/>
      </pc:docMkLst>
      <pc:sldChg chg="modSp">
        <pc:chgData name="Jakob Karlsen" userId="S::jakobkar@ntnu.no::b3064357-a0c8-41bb-bfc3-78974923ebd1" providerId="AD" clId="Web-{80E918A8-E1DA-400C-9F9D-60215ABE2867}" dt="2019-05-20T12:01:15.592" v="1" actId="1076"/>
        <pc:sldMkLst>
          <pc:docMk/>
          <pc:sldMk cId="2063505889" sldId="264"/>
        </pc:sldMkLst>
        <pc:picChg chg="mod">
          <ac:chgData name="Jakob Karlsen" userId="S::jakobkar@ntnu.no::b3064357-a0c8-41bb-bfc3-78974923ebd1" providerId="AD" clId="Web-{80E918A8-E1DA-400C-9F9D-60215ABE2867}" dt="2019-05-20T12:01:15.592" v="1" actId="1076"/>
          <ac:picMkLst>
            <pc:docMk/>
            <pc:sldMk cId="2063505889" sldId="264"/>
            <ac:picMk id="2" creationId="{5A032D44-56F0-439A-A5D8-85E28D61A66D}"/>
          </ac:picMkLst>
        </pc:picChg>
      </pc:sldChg>
    </pc:docChg>
  </pc:docChgLst>
  <pc:docChgLst>
    <pc:chgData name="Henrik Baldishol" userId="S::henribal@ntnu.no::aedb6b04-b97e-42a3-b7b9-28fe22d7fd93" providerId="AD" clId="Web-{CD6B57A8-3D1B-B205-D53A-B082EC7D21D4}"/>
    <pc:docChg chg="modSld">
      <pc:chgData name="Henrik Baldishol" userId="S::henribal@ntnu.no::aedb6b04-b97e-42a3-b7b9-28fe22d7fd93" providerId="AD" clId="Web-{CD6B57A8-3D1B-B205-D53A-B082EC7D21D4}" dt="2019-04-04T13:15:10.366" v="2"/>
      <pc:docMkLst>
        <pc:docMk/>
      </pc:docMkLst>
      <pc:sldChg chg="modTransition">
        <pc:chgData name="Henrik Baldishol" userId="S::henribal@ntnu.no::aedb6b04-b97e-42a3-b7b9-28fe22d7fd93" providerId="AD" clId="Web-{CD6B57A8-3D1B-B205-D53A-B082EC7D21D4}" dt="2019-04-04T13:15:10.366" v="2"/>
        <pc:sldMkLst>
          <pc:docMk/>
          <pc:sldMk cId="2904594991" sldId="256"/>
        </pc:sldMkLst>
      </pc:sldChg>
    </pc:docChg>
  </pc:docChgLst>
  <pc:docChgLst>
    <pc:chgData name="Henrik Baldishol" userId="S::henribal@ntnu.no::aedb6b04-b97e-42a3-b7b9-28fe22d7fd93" providerId="AD" clId="Web-{D7A4D261-B06E-4F1D-B400-7272F9CEB1B3}"/>
    <pc:docChg chg="addSld modSld">
      <pc:chgData name="Henrik Baldishol" userId="S::henribal@ntnu.no::aedb6b04-b97e-42a3-b7b9-28fe22d7fd93" providerId="AD" clId="Web-{D7A4D261-B06E-4F1D-B400-7272F9CEB1B3}" dt="2019-04-04T13:13:11.530" v="61" actId="1076"/>
      <pc:docMkLst>
        <pc:docMk/>
      </pc:docMkLst>
      <pc:sldChg chg="addSp delSp modSp">
        <pc:chgData name="Henrik Baldishol" userId="S::henribal@ntnu.no::aedb6b04-b97e-42a3-b7b9-28fe22d7fd93" providerId="AD" clId="Web-{D7A4D261-B06E-4F1D-B400-7272F9CEB1B3}" dt="2019-04-04T10:27:15.102" v="56" actId="20577"/>
        <pc:sldMkLst>
          <pc:docMk/>
          <pc:sldMk cId="4028152437" sldId="263"/>
        </pc:sldMkLst>
        <pc:spChg chg="mod">
          <ac:chgData name="Henrik Baldishol" userId="S::henribal@ntnu.no::aedb6b04-b97e-42a3-b7b9-28fe22d7fd93" providerId="AD" clId="Web-{D7A4D261-B06E-4F1D-B400-7272F9CEB1B3}" dt="2019-04-04T10:27:15.102" v="56" actId="20577"/>
          <ac:spMkLst>
            <pc:docMk/>
            <pc:sldMk cId="4028152437" sldId="263"/>
            <ac:spMk id="2" creationId="{6FFADC65-355B-428D-B562-C5932FAAF0C6}"/>
          </ac:spMkLst>
        </pc:spChg>
        <pc:spChg chg="del">
          <ac:chgData name="Henrik Baldishol" userId="S::henribal@ntnu.no::aedb6b04-b97e-42a3-b7b9-28fe22d7fd93" providerId="AD" clId="Web-{D7A4D261-B06E-4F1D-B400-7272F9CEB1B3}" dt="2019-04-04T10:18:04.994" v="0"/>
          <ac:spMkLst>
            <pc:docMk/>
            <pc:sldMk cId="4028152437" sldId="263"/>
            <ac:spMk id="3" creationId="{8915B43A-8BF3-4987-A580-60591DFF0306}"/>
          </ac:spMkLst>
        </pc:spChg>
        <pc:picChg chg="add mod ord">
          <ac:chgData name="Henrik Baldishol" userId="S::henribal@ntnu.no::aedb6b04-b97e-42a3-b7b9-28fe22d7fd93" providerId="AD" clId="Web-{D7A4D261-B06E-4F1D-B400-7272F9CEB1B3}" dt="2019-04-04T10:26:46.290" v="27" actId="1076"/>
          <ac:picMkLst>
            <pc:docMk/>
            <pc:sldMk cId="4028152437" sldId="263"/>
            <ac:picMk id="4" creationId="{8BC39EB0-F269-41D0-83C3-2162541616DB}"/>
          </ac:picMkLst>
        </pc:picChg>
      </pc:sldChg>
      <pc:sldChg chg="addSp modSp new">
        <pc:chgData name="Henrik Baldishol" userId="S::henribal@ntnu.no::aedb6b04-b97e-42a3-b7b9-28fe22d7fd93" providerId="AD" clId="Web-{D7A4D261-B06E-4F1D-B400-7272F9CEB1B3}" dt="2019-04-04T10:19:18.806" v="21" actId="14100"/>
        <pc:sldMkLst>
          <pc:docMk/>
          <pc:sldMk cId="2063505889" sldId="264"/>
        </pc:sldMkLst>
        <pc:picChg chg="add mod">
          <ac:chgData name="Henrik Baldishol" userId="S::henribal@ntnu.no::aedb6b04-b97e-42a3-b7b9-28fe22d7fd93" providerId="AD" clId="Web-{D7A4D261-B06E-4F1D-B400-7272F9CEB1B3}" dt="2019-04-04T10:19:18.806" v="21" actId="14100"/>
          <ac:picMkLst>
            <pc:docMk/>
            <pc:sldMk cId="2063505889" sldId="264"/>
            <ac:picMk id="2" creationId="{5A032D44-56F0-439A-A5D8-85E28D61A66D}"/>
          </ac:picMkLst>
        </pc:picChg>
      </pc:sldChg>
      <pc:sldChg chg="addSp delSp modSp new">
        <pc:chgData name="Henrik Baldishol" userId="S::henribal@ntnu.no::aedb6b04-b97e-42a3-b7b9-28fe22d7fd93" providerId="AD" clId="Web-{D7A4D261-B06E-4F1D-B400-7272F9CEB1B3}" dt="2019-04-04T13:13:11.530" v="61" actId="1076"/>
        <pc:sldMkLst>
          <pc:docMk/>
          <pc:sldMk cId="2029970687" sldId="265"/>
        </pc:sldMkLst>
        <pc:spChg chg="del">
          <ac:chgData name="Henrik Baldishol" userId="S::henribal@ntnu.no::aedb6b04-b97e-42a3-b7b9-28fe22d7fd93" providerId="AD" clId="Web-{D7A4D261-B06E-4F1D-B400-7272F9CEB1B3}" dt="2019-04-04T13:13:06.296" v="59"/>
          <ac:spMkLst>
            <pc:docMk/>
            <pc:sldMk cId="2029970687" sldId="265"/>
            <ac:spMk id="3" creationId="{8ABD7C91-B203-443C-9C94-2000AAD418EC}"/>
          </ac:spMkLst>
        </pc:spChg>
        <pc:picChg chg="add mod ord">
          <ac:chgData name="Henrik Baldishol" userId="S::henribal@ntnu.no::aedb6b04-b97e-42a3-b7b9-28fe22d7fd93" providerId="AD" clId="Web-{D7A4D261-B06E-4F1D-B400-7272F9CEB1B3}" dt="2019-04-04T13:13:11.530" v="61" actId="1076"/>
          <ac:picMkLst>
            <pc:docMk/>
            <pc:sldMk cId="2029970687" sldId="265"/>
            <ac:picMk id="4" creationId="{0D2911A7-CCE3-4C3B-91F2-80FB4868BD29}"/>
          </ac:picMkLst>
        </pc:picChg>
      </pc:sldChg>
    </pc:docChg>
  </pc:docChgLst>
  <pc:docChgLst>
    <pc:chgData name="Henrik Baldishol" userId="S::henribal@ntnu.no::aedb6b04-b97e-42a3-b7b9-28fe22d7fd93" providerId="AD" clId="Web-{E39124F0-DB5A-3292-5C56-D45BD5E99365}"/>
    <pc:docChg chg="modSld">
      <pc:chgData name="Henrik Baldishol" userId="S::henribal@ntnu.no::aedb6b04-b97e-42a3-b7b9-28fe22d7fd93" providerId="AD" clId="Web-{E39124F0-DB5A-3292-5C56-D45BD5E99365}" dt="2019-04-04T13:25:57.390" v="46" actId="14100"/>
      <pc:docMkLst>
        <pc:docMk/>
      </pc:docMkLst>
      <pc:sldChg chg="modSp modTransition modAnim">
        <pc:chgData name="Henrik Baldishol" userId="S::henribal@ntnu.no::aedb6b04-b97e-42a3-b7b9-28fe22d7fd93" providerId="AD" clId="Web-{E39124F0-DB5A-3292-5C56-D45BD5E99365}" dt="2019-04-04T13:21:21.705" v="24" actId="20577"/>
        <pc:sldMkLst>
          <pc:docMk/>
          <pc:sldMk cId="2904594991" sldId="256"/>
        </pc:sldMkLst>
        <pc:spChg chg="mod">
          <ac:chgData name="Henrik Baldishol" userId="S::henribal@ntnu.no::aedb6b04-b97e-42a3-b7b9-28fe22d7fd93" providerId="AD" clId="Web-{E39124F0-DB5A-3292-5C56-D45BD5E99365}" dt="2019-04-04T13:21:21.705" v="24" actId="20577"/>
          <ac:spMkLst>
            <pc:docMk/>
            <pc:sldMk cId="2904594991" sldId="256"/>
            <ac:spMk id="3" creationId="{6EFC3FC1-FF32-4EA1-8A18-4A6272DE3CF7}"/>
          </ac:spMkLst>
        </pc:spChg>
      </pc:sldChg>
      <pc:sldChg chg="modSp">
        <pc:chgData name="Henrik Baldishol" userId="S::henribal@ntnu.no::aedb6b04-b97e-42a3-b7b9-28fe22d7fd93" providerId="AD" clId="Web-{E39124F0-DB5A-3292-5C56-D45BD5E99365}" dt="2019-04-04T13:25:57.390" v="46" actId="14100"/>
        <pc:sldMkLst>
          <pc:docMk/>
          <pc:sldMk cId="3257721798" sldId="261"/>
        </pc:sldMkLst>
        <pc:picChg chg="mod">
          <ac:chgData name="Henrik Baldishol" userId="S::henribal@ntnu.no::aedb6b04-b97e-42a3-b7b9-28fe22d7fd93" providerId="AD" clId="Web-{E39124F0-DB5A-3292-5C56-D45BD5E99365}" dt="2019-04-04T13:25:57.390" v="46" actId="14100"/>
          <ac:picMkLst>
            <pc:docMk/>
            <pc:sldMk cId="3257721798" sldId="261"/>
            <ac:picMk id="6" creationId="{06346F2B-2D82-40D4-BBDF-F91A7FD13A1D}"/>
          </ac:picMkLst>
        </pc:picChg>
      </pc:sldChg>
      <pc:sldChg chg="modSp">
        <pc:chgData name="Henrik Baldishol" userId="S::henribal@ntnu.no::aedb6b04-b97e-42a3-b7b9-28fe22d7fd93" providerId="AD" clId="Web-{E39124F0-DB5A-3292-5C56-D45BD5E99365}" dt="2019-04-04T13:23:35.884" v="40" actId="1076"/>
        <pc:sldMkLst>
          <pc:docMk/>
          <pc:sldMk cId="4028152437" sldId="263"/>
        </pc:sldMkLst>
        <pc:picChg chg="mod">
          <ac:chgData name="Henrik Baldishol" userId="S::henribal@ntnu.no::aedb6b04-b97e-42a3-b7b9-28fe22d7fd93" providerId="AD" clId="Web-{E39124F0-DB5A-3292-5C56-D45BD5E99365}" dt="2019-04-04T13:23:35.884" v="40" actId="1076"/>
          <ac:picMkLst>
            <pc:docMk/>
            <pc:sldMk cId="4028152437" sldId="263"/>
            <ac:picMk id="4" creationId="{8BC39EB0-F269-41D0-83C3-2162541616DB}"/>
          </ac:picMkLst>
        </pc:picChg>
      </pc:sldChg>
      <pc:sldChg chg="modSp">
        <pc:chgData name="Henrik Baldishol" userId="S::henribal@ntnu.no::aedb6b04-b97e-42a3-b7b9-28fe22d7fd93" providerId="AD" clId="Web-{E39124F0-DB5A-3292-5C56-D45BD5E99365}" dt="2019-04-04T13:23:43.602" v="42" actId="1076"/>
        <pc:sldMkLst>
          <pc:docMk/>
          <pc:sldMk cId="2063505889" sldId="264"/>
        </pc:sldMkLst>
        <pc:picChg chg="mod">
          <ac:chgData name="Henrik Baldishol" userId="S::henribal@ntnu.no::aedb6b04-b97e-42a3-b7b9-28fe22d7fd93" providerId="AD" clId="Web-{E39124F0-DB5A-3292-5C56-D45BD5E99365}" dt="2019-04-04T13:23:43.602" v="42" actId="1076"/>
          <ac:picMkLst>
            <pc:docMk/>
            <pc:sldMk cId="2063505889" sldId="264"/>
            <ac:picMk id="2" creationId="{5A032D44-56F0-439A-A5D8-85E28D61A66D}"/>
          </ac:picMkLst>
        </pc:picChg>
      </pc:sldChg>
    </pc:docChg>
  </pc:docChgLst>
  <pc:docChgLst>
    <pc:chgData name="Henrik Baldishol" userId="S::henribal@ntnu.no::aedb6b04-b97e-42a3-b7b9-28fe22d7fd93" providerId="AD" clId="Web-{04278C08-0191-11FE-E977-7EE54D193C08}"/>
    <pc:docChg chg="modSld">
      <pc:chgData name="Henrik Baldishol" userId="S::henribal@ntnu.no::aedb6b04-b97e-42a3-b7b9-28fe22d7fd93" providerId="AD" clId="Web-{04278C08-0191-11FE-E977-7EE54D193C08}" dt="2019-04-04T13:16:05.198" v="3"/>
      <pc:docMkLst>
        <pc:docMk/>
      </pc:docMkLst>
      <pc:sldChg chg="addAnim modAnim">
        <pc:chgData name="Henrik Baldishol" userId="S::henribal@ntnu.no::aedb6b04-b97e-42a3-b7b9-28fe22d7fd93" providerId="AD" clId="Web-{04278C08-0191-11FE-E977-7EE54D193C08}" dt="2019-04-04T13:16:05.198" v="3"/>
        <pc:sldMkLst>
          <pc:docMk/>
          <pc:sldMk cId="2904594991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FD025C-612F-4286-B47F-146BA5E5971F}" type="datetimeFigureOut">
              <a:rPr lang="nb-NO" smtClean="0"/>
              <a:t>20.05.2019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7D8A1E-1525-4160-B405-4ADD2BEBB06A}" type="slidenum">
              <a:rPr lang="nb-NO" smtClean="0"/>
              <a:t>‹#›</a:t>
            </a:fld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7391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5C-612F-4286-B47F-146BA5E5971F}" type="datetimeFigureOut">
              <a:rPr lang="nb-NO" smtClean="0"/>
              <a:t>20.05.2019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A1E-1525-4160-B405-4ADD2BEBB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945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5C-612F-4286-B47F-146BA5E5971F}" type="datetimeFigureOut">
              <a:rPr lang="nb-NO" smtClean="0"/>
              <a:t>20.05.2019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A1E-1525-4160-B405-4ADD2BEBB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5C-612F-4286-B47F-146BA5E5971F}" type="datetimeFigureOut">
              <a:rPr lang="nb-NO" smtClean="0"/>
              <a:t>20.05.2019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A1E-1525-4160-B405-4ADD2BEBB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855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5C-612F-4286-B47F-146BA5E5971F}" type="datetimeFigureOut">
              <a:rPr lang="nb-NO" smtClean="0"/>
              <a:t>20.05.2019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A1E-1525-4160-B405-4ADD2BEBB06A}" type="slidenum">
              <a:rPr lang="nb-NO" smtClean="0"/>
              <a:t>‹#›</a:t>
            </a:fld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496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5C-612F-4286-B47F-146BA5E5971F}" type="datetimeFigureOut">
              <a:rPr lang="nb-NO" smtClean="0"/>
              <a:t>20.05.2019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A1E-1525-4160-B405-4ADD2BEBB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758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5C-612F-4286-B47F-146BA5E5971F}" type="datetimeFigureOut">
              <a:rPr lang="nb-NO" smtClean="0"/>
              <a:t>20.05.2019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A1E-1525-4160-B405-4ADD2BEBB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09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5C-612F-4286-B47F-146BA5E5971F}" type="datetimeFigureOut">
              <a:rPr lang="nb-NO" smtClean="0"/>
              <a:t>20.05.2019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A1E-1525-4160-B405-4ADD2BEBB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245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5C-612F-4286-B47F-146BA5E5971F}" type="datetimeFigureOut">
              <a:rPr lang="nb-NO" smtClean="0"/>
              <a:t>20.05.2019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A1E-1525-4160-B405-4ADD2BEBB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29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5C-612F-4286-B47F-146BA5E5971F}" type="datetimeFigureOut">
              <a:rPr lang="nb-NO" smtClean="0"/>
              <a:t>20.05.2019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A1E-1525-4160-B405-4ADD2BEBB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703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025C-612F-4286-B47F-146BA5E5971F}" type="datetimeFigureOut">
              <a:rPr lang="nb-NO" smtClean="0"/>
              <a:t>20.05.2019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A1E-1525-4160-B405-4ADD2BEBB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645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FD025C-612F-4286-B47F-146BA5E5971F}" type="datetimeFigureOut">
              <a:rPr lang="nb-NO" smtClean="0"/>
              <a:t>20.05.2019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7D8A1E-1525-4160-B405-4ADD2BEBB06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293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0FAA58-7CE1-4EA4-BBF6-F05362830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Møte 5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EFC3FC1-FF32-4EA1-8A18-4A6272DE3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err="1"/>
              <a:t>Bipedal</a:t>
            </a:r>
            <a:r>
              <a:rPr lang="nb-NO"/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29045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032D44-56F0-439A-A5D8-85E28D61A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98" y="384587"/>
            <a:ext cx="11468342" cy="59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0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6ADD-C034-4E99-828A-A9E390BB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0D2911A7-CCE3-4C3B-91F2-80FB4868B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040" y="574581"/>
            <a:ext cx="8885171" cy="543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7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346000-F820-4C8E-A03D-EA3E80EF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Eventuelt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3B1D42-47A6-4437-B63A-B77CB8D5B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352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1C7BD0-C208-44CA-8FCF-8A326F0A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Godkjenning av møteinnkalling og referat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0BED16-1057-41CC-9071-E0B84E5E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Avtale neste møte</a:t>
            </a:r>
          </a:p>
        </p:txBody>
      </p:sp>
    </p:spTree>
    <p:extLst>
      <p:ext uri="{BB962C8B-B14F-4D97-AF65-F5344CB8AC3E}">
        <p14:creationId xmlns:p14="http://schemas.microsoft.com/office/powerpoint/2010/main" val="268676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Status IMU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102352"/>
            <a:ext cx="4479925" cy="3804233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2320192"/>
            <a:ext cx="4481512" cy="33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8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Status IMU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79" y="2132647"/>
            <a:ext cx="5348061" cy="374364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IMU på begge beina</a:t>
            </a:r>
          </a:p>
          <a:p>
            <a:r>
              <a:rPr lang="nb-NO" dirty="0"/>
              <a:t>Bytte mellom IMU 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3506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Status IMU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1075" y="1828800"/>
            <a:ext cx="3681901" cy="43513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5268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EF0FF0-7739-4956-91BF-146FEDDE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Status måleinstrument</a:t>
            </a:r>
          </a:p>
        </p:txBody>
      </p:sp>
      <p:pic>
        <p:nvPicPr>
          <p:cNvPr id="4" name="Picture 4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EE9B1F48-F493-4312-8302-F8B58E8D5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319" y="1816894"/>
            <a:ext cx="7103529" cy="473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7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94116B-522F-4200-8AFD-29D5184D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Status motorstyring</a:t>
            </a:r>
          </a:p>
        </p:txBody>
      </p:sp>
      <p:pic>
        <p:nvPicPr>
          <p:cNvPr id="4" name="Picture 4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08342324-9463-45A3-B224-AD051DA94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537" y="1828800"/>
            <a:ext cx="7091623" cy="47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2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65B7E4-B3B7-406B-8ACC-DD3494BC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Status system </a:t>
            </a:r>
            <a:r>
              <a:rPr lang="nb-NO" err="1"/>
              <a:t>identification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2F42C8-6093-457A-AFD7-A76369B2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>
                <a:cs typeface="Calibri"/>
              </a:rPr>
              <a:t>Resultat av måling med tilnærming i </a:t>
            </a:r>
            <a:r>
              <a:rPr lang="nb-NO" err="1">
                <a:cs typeface="Calibri"/>
              </a:rPr>
              <a:t>matlab</a:t>
            </a:r>
            <a:r>
              <a:rPr lang="nb-NO">
                <a:cs typeface="Calibri"/>
              </a:rPr>
              <a:t> </a:t>
            </a:r>
            <a:r>
              <a:rPr lang="nb-NO" err="1">
                <a:cs typeface="Calibri"/>
              </a:rPr>
              <a:t>toolbox</a:t>
            </a:r>
            <a:r>
              <a:rPr lang="nb-NO">
                <a:cs typeface="Calibri"/>
              </a:rPr>
              <a:t> og etterjustering</a:t>
            </a:r>
          </a:p>
          <a:p>
            <a:r>
              <a:rPr lang="nb-NO">
                <a:cs typeface="Calibri"/>
              </a:rPr>
              <a:t>W endres med tid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346F2B-2D82-40D4-BBDF-F91A7FD1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" y="2962456"/>
            <a:ext cx="12158169" cy="38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2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DC65-355B-428D-B562-C5932FAA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Parametere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gitt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fra</a:t>
            </a:r>
            <a:r>
              <a:rPr lang="en-US">
                <a:cs typeface="Calibri Light"/>
              </a:rPr>
              <a:t> CAD</a:t>
            </a:r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8BC39EB0-F269-41D0-83C3-216254161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62" y="1917011"/>
            <a:ext cx="11218357" cy="479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524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52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View</vt:lpstr>
      <vt:lpstr>Møte 5</vt:lpstr>
      <vt:lpstr>Godkjenning av møteinnkalling og referat</vt:lpstr>
      <vt:lpstr>Status IMU</vt:lpstr>
      <vt:lpstr>Status IMU</vt:lpstr>
      <vt:lpstr>Status IMU</vt:lpstr>
      <vt:lpstr>Status måleinstrument</vt:lpstr>
      <vt:lpstr>Status motorstyring</vt:lpstr>
      <vt:lpstr>Status system identification</vt:lpstr>
      <vt:lpstr>Parametere gitt fra CAD</vt:lpstr>
      <vt:lpstr>PowerPoint Presentation</vt:lpstr>
      <vt:lpstr>PowerPoint Presentation</vt:lpstr>
      <vt:lpstr>Eventuelt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Møte 5</dc:title>
  <dc:creator>Henrik Baldishol</dc:creator>
  <cp:lastModifiedBy>Kristoffer Nordvik</cp:lastModifiedBy>
  <cp:revision>12</cp:revision>
  <dcterms:created xsi:type="dcterms:W3CDTF">2019-04-04T09:42:55Z</dcterms:created>
  <dcterms:modified xsi:type="dcterms:W3CDTF">2019-05-20T12:01:15Z</dcterms:modified>
</cp:coreProperties>
</file>