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  <p:sldId id="259" r:id="rId9"/>
    <p:sldId id="260" r:id="rId10"/>
    <p:sldId id="273" r:id="rId11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5E3AF-BA29-4126-AD6C-9EA649EA194B}" v="1527" dt="2019-05-28T10:04:22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fer Nordvik" userId="c0d59359-0acd-4d45-b230-a34157eae16b" providerId="ADAL" clId="{0D45E3AF-BA29-4126-AD6C-9EA649EA194B}"/>
    <pc:docChg chg="undo custSel addSld delSld modSld">
      <pc:chgData name="Kristoffer Nordvik" userId="c0d59359-0acd-4d45-b230-a34157eae16b" providerId="ADAL" clId="{0D45E3AF-BA29-4126-AD6C-9EA649EA194B}" dt="2019-05-28T10:04:22.740" v="1524" actId="20577"/>
      <pc:docMkLst>
        <pc:docMk/>
      </pc:docMkLst>
      <pc:sldChg chg="modSp">
        <pc:chgData name="Kristoffer Nordvik" userId="c0d59359-0acd-4d45-b230-a34157eae16b" providerId="ADAL" clId="{0D45E3AF-BA29-4126-AD6C-9EA649EA194B}" dt="2019-05-28T09:11:44.732" v="1002" actId="114"/>
        <pc:sldMkLst>
          <pc:docMk/>
          <pc:sldMk cId="113096115" sldId="256"/>
        </pc:sldMkLst>
        <pc:spChg chg="mod">
          <ac:chgData name="Kristoffer Nordvik" userId="c0d59359-0acd-4d45-b230-a34157eae16b" providerId="ADAL" clId="{0D45E3AF-BA29-4126-AD6C-9EA649EA194B}" dt="2019-05-28T09:11:44.732" v="1002" actId="114"/>
          <ac:spMkLst>
            <pc:docMk/>
            <pc:sldMk cId="113096115" sldId="256"/>
            <ac:spMk id="2" creationId="{C2E49588-00D4-445B-934E-02D65265559C}"/>
          </ac:spMkLst>
        </pc:spChg>
        <pc:spChg chg="mod">
          <ac:chgData name="Kristoffer Nordvik" userId="c0d59359-0acd-4d45-b230-a34157eae16b" providerId="ADAL" clId="{0D45E3AF-BA29-4126-AD6C-9EA649EA194B}" dt="2019-05-28T09:11:40.383" v="1001" actId="403"/>
          <ac:spMkLst>
            <pc:docMk/>
            <pc:sldMk cId="113096115" sldId="256"/>
            <ac:spMk id="3" creationId="{F6F2A6C5-128E-41B5-810E-13BEC11095E5}"/>
          </ac:spMkLst>
        </pc:spChg>
      </pc:sldChg>
      <pc:sldChg chg="modSp">
        <pc:chgData name="Kristoffer Nordvik" userId="c0d59359-0acd-4d45-b230-a34157eae16b" providerId="ADAL" clId="{0D45E3AF-BA29-4126-AD6C-9EA649EA194B}" dt="2019-05-28T09:28:09.654" v="1372"/>
        <pc:sldMkLst>
          <pc:docMk/>
          <pc:sldMk cId="3524879635" sldId="257"/>
        </pc:sldMkLst>
        <pc:spChg chg="mod">
          <ac:chgData name="Kristoffer Nordvik" userId="c0d59359-0acd-4d45-b230-a34157eae16b" providerId="ADAL" clId="{0D45E3AF-BA29-4126-AD6C-9EA649EA194B}" dt="2019-05-28T09:28:09.654" v="1372"/>
          <ac:spMkLst>
            <pc:docMk/>
            <pc:sldMk cId="3524879635" sldId="257"/>
            <ac:spMk id="3" creationId="{4DE17884-9D16-4F92-B224-A35F480B98D3}"/>
          </ac:spMkLst>
        </pc:spChg>
      </pc:sldChg>
      <pc:sldChg chg="modSp">
        <pc:chgData name="Kristoffer Nordvik" userId="c0d59359-0acd-4d45-b230-a34157eae16b" providerId="ADAL" clId="{0D45E3AF-BA29-4126-AD6C-9EA649EA194B}" dt="2019-05-28T09:28:06.351" v="1370"/>
        <pc:sldMkLst>
          <pc:docMk/>
          <pc:sldMk cId="4099838256" sldId="258"/>
        </pc:sldMkLst>
        <pc:spChg chg="mod">
          <ac:chgData name="Kristoffer Nordvik" userId="c0d59359-0acd-4d45-b230-a34157eae16b" providerId="ADAL" clId="{0D45E3AF-BA29-4126-AD6C-9EA649EA194B}" dt="2019-05-28T09:28:06.351" v="1370"/>
          <ac:spMkLst>
            <pc:docMk/>
            <pc:sldMk cId="4099838256" sldId="258"/>
            <ac:spMk id="3" creationId="{60A25C1B-3CB8-4C51-A169-1C79AAAA8FF9}"/>
          </ac:spMkLst>
        </pc:spChg>
      </pc:sldChg>
      <pc:sldChg chg="modSp">
        <pc:chgData name="Kristoffer Nordvik" userId="c0d59359-0acd-4d45-b230-a34157eae16b" providerId="ADAL" clId="{0D45E3AF-BA29-4126-AD6C-9EA649EA194B}" dt="2019-05-28T09:09:21.451" v="923" actId="14"/>
        <pc:sldMkLst>
          <pc:docMk/>
          <pc:sldMk cId="4146924663" sldId="259"/>
        </pc:sldMkLst>
        <pc:spChg chg="mod">
          <ac:chgData name="Kristoffer Nordvik" userId="c0d59359-0acd-4d45-b230-a34157eae16b" providerId="ADAL" clId="{0D45E3AF-BA29-4126-AD6C-9EA649EA194B}" dt="2019-05-28T09:09:00.725" v="911" actId="20577"/>
          <ac:spMkLst>
            <pc:docMk/>
            <pc:sldMk cId="4146924663" sldId="259"/>
            <ac:spMk id="2" creationId="{5027EDF2-8B22-47BD-B9E6-145F60B0A2F0}"/>
          </ac:spMkLst>
        </pc:spChg>
        <pc:spChg chg="mod">
          <ac:chgData name="Kristoffer Nordvik" userId="c0d59359-0acd-4d45-b230-a34157eae16b" providerId="ADAL" clId="{0D45E3AF-BA29-4126-AD6C-9EA649EA194B}" dt="2019-05-28T09:09:21.451" v="923" actId="14"/>
          <ac:spMkLst>
            <pc:docMk/>
            <pc:sldMk cId="4146924663" sldId="259"/>
            <ac:spMk id="3" creationId="{DC0D6539-FEE4-4BFB-89DD-88A50588DD19}"/>
          </ac:spMkLst>
        </pc:spChg>
      </pc:sldChg>
      <pc:sldChg chg="modSp">
        <pc:chgData name="Kristoffer Nordvik" userId="c0d59359-0acd-4d45-b230-a34157eae16b" providerId="ADAL" clId="{0D45E3AF-BA29-4126-AD6C-9EA649EA194B}" dt="2019-05-28T09:09:11.702" v="921" actId="5793"/>
        <pc:sldMkLst>
          <pc:docMk/>
          <pc:sldMk cId="1581891324" sldId="260"/>
        </pc:sldMkLst>
        <pc:spChg chg="mod">
          <ac:chgData name="Kristoffer Nordvik" userId="c0d59359-0acd-4d45-b230-a34157eae16b" providerId="ADAL" clId="{0D45E3AF-BA29-4126-AD6C-9EA649EA194B}" dt="2019-05-28T09:09:05.533" v="918" actId="20577"/>
          <ac:spMkLst>
            <pc:docMk/>
            <pc:sldMk cId="1581891324" sldId="260"/>
            <ac:spMk id="2" creationId="{3A6E168B-C8C6-4CB5-9CFF-93A85D58E4A5}"/>
          </ac:spMkLst>
        </pc:spChg>
        <pc:spChg chg="mod">
          <ac:chgData name="Kristoffer Nordvik" userId="c0d59359-0acd-4d45-b230-a34157eae16b" providerId="ADAL" clId="{0D45E3AF-BA29-4126-AD6C-9EA649EA194B}" dt="2019-05-28T09:09:11.702" v="921" actId="5793"/>
          <ac:spMkLst>
            <pc:docMk/>
            <pc:sldMk cId="1581891324" sldId="260"/>
            <ac:spMk id="3" creationId="{0D9E97CF-B95C-4EC8-9220-4DCEE7A98FC1}"/>
          </ac:spMkLst>
        </pc:spChg>
      </pc:sldChg>
      <pc:sldChg chg="modSp">
        <pc:chgData name="Kristoffer Nordvik" userId="c0d59359-0acd-4d45-b230-a34157eae16b" providerId="ADAL" clId="{0D45E3AF-BA29-4126-AD6C-9EA649EA194B}" dt="2019-05-28T08:59:02.415" v="523" actId="20577"/>
        <pc:sldMkLst>
          <pc:docMk/>
          <pc:sldMk cId="30488215" sldId="261"/>
        </pc:sldMkLst>
        <pc:spChg chg="mod">
          <ac:chgData name="Kristoffer Nordvik" userId="c0d59359-0acd-4d45-b230-a34157eae16b" providerId="ADAL" clId="{0D45E3AF-BA29-4126-AD6C-9EA649EA194B}" dt="2019-05-28T08:59:02.415" v="523" actId="20577"/>
          <ac:spMkLst>
            <pc:docMk/>
            <pc:sldMk cId="30488215" sldId="261"/>
            <ac:spMk id="3" creationId="{3A5FCB30-1BC8-4470-913A-8E00CAC37C0B}"/>
          </ac:spMkLst>
        </pc:spChg>
      </pc:sldChg>
      <pc:sldChg chg="modSp">
        <pc:chgData name="Kristoffer Nordvik" userId="c0d59359-0acd-4d45-b230-a34157eae16b" providerId="ADAL" clId="{0D45E3AF-BA29-4126-AD6C-9EA649EA194B}" dt="2019-05-28T09:09:40.372" v="945" actId="20577"/>
        <pc:sldMkLst>
          <pc:docMk/>
          <pc:sldMk cId="1411321426" sldId="262"/>
        </pc:sldMkLst>
        <pc:spChg chg="mod">
          <ac:chgData name="Kristoffer Nordvik" userId="c0d59359-0acd-4d45-b230-a34157eae16b" providerId="ADAL" clId="{0D45E3AF-BA29-4126-AD6C-9EA649EA194B}" dt="2019-05-28T09:09:40.372" v="945" actId="20577"/>
          <ac:spMkLst>
            <pc:docMk/>
            <pc:sldMk cId="1411321426" sldId="262"/>
            <ac:spMk id="2" creationId="{408BB12E-FC7A-4E69-AFA2-B89AD314E1E3}"/>
          </ac:spMkLst>
        </pc:spChg>
        <pc:spChg chg="mod">
          <ac:chgData name="Kristoffer Nordvik" userId="c0d59359-0acd-4d45-b230-a34157eae16b" providerId="ADAL" clId="{0D45E3AF-BA29-4126-AD6C-9EA649EA194B}" dt="2019-05-28T09:09:35.554" v="943" actId="14"/>
          <ac:spMkLst>
            <pc:docMk/>
            <pc:sldMk cId="1411321426" sldId="262"/>
            <ac:spMk id="3" creationId="{214F3885-A4AB-4B56-92C8-D563453B23FD}"/>
          </ac:spMkLst>
        </pc:spChg>
      </pc:sldChg>
      <pc:sldChg chg="addSp delSp modSp add">
        <pc:chgData name="Kristoffer Nordvik" userId="c0d59359-0acd-4d45-b230-a34157eae16b" providerId="ADAL" clId="{0D45E3AF-BA29-4126-AD6C-9EA649EA194B}" dt="2019-05-28T09:10:03.157" v="972" actId="20577"/>
        <pc:sldMkLst>
          <pc:docMk/>
          <pc:sldMk cId="3825032199" sldId="263"/>
        </pc:sldMkLst>
        <pc:spChg chg="mod">
          <ac:chgData name="Kristoffer Nordvik" userId="c0d59359-0acd-4d45-b230-a34157eae16b" providerId="ADAL" clId="{0D45E3AF-BA29-4126-AD6C-9EA649EA194B}" dt="2019-05-28T09:10:03.157" v="972" actId="20577"/>
          <ac:spMkLst>
            <pc:docMk/>
            <pc:sldMk cId="3825032199" sldId="263"/>
            <ac:spMk id="2" creationId="{A1F5386C-5E68-418C-8A5A-76EC9AC94FF1}"/>
          </ac:spMkLst>
        </pc:spChg>
        <pc:spChg chg="mod">
          <ac:chgData name="Kristoffer Nordvik" userId="c0d59359-0acd-4d45-b230-a34157eae16b" providerId="ADAL" clId="{0D45E3AF-BA29-4126-AD6C-9EA649EA194B}" dt="2019-05-28T09:09:54.349" v="947" actId="14"/>
          <ac:spMkLst>
            <pc:docMk/>
            <pc:sldMk cId="3825032199" sldId="263"/>
            <ac:spMk id="3" creationId="{C48A4718-DD6E-4A4C-BD83-4AE1A2CF34F5}"/>
          </ac:spMkLst>
        </pc:spChg>
        <pc:spChg chg="del">
          <ac:chgData name="Kristoffer Nordvik" userId="c0d59359-0acd-4d45-b230-a34157eae16b" providerId="ADAL" clId="{0D45E3AF-BA29-4126-AD6C-9EA649EA194B}" dt="2019-05-28T08:29:24.933" v="115" actId="931"/>
          <ac:spMkLst>
            <pc:docMk/>
            <pc:sldMk cId="3825032199" sldId="263"/>
            <ac:spMk id="4" creationId="{D0453A0A-1C92-4A5F-8DD7-C590FB87BCE1}"/>
          </ac:spMkLst>
        </pc:spChg>
        <pc:spChg chg="add del mod">
          <ac:chgData name="Kristoffer Nordvik" userId="c0d59359-0acd-4d45-b230-a34157eae16b" providerId="ADAL" clId="{0D45E3AF-BA29-4126-AD6C-9EA649EA194B}" dt="2019-05-28T08:30:52.383" v="117" actId="931"/>
          <ac:spMkLst>
            <pc:docMk/>
            <pc:sldMk cId="3825032199" sldId="263"/>
            <ac:spMk id="8" creationId="{39B2A08D-3935-48EA-851F-7DB5037DB598}"/>
          </ac:spMkLst>
        </pc:spChg>
        <pc:picChg chg="add del mod">
          <ac:chgData name="Kristoffer Nordvik" userId="c0d59359-0acd-4d45-b230-a34157eae16b" providerId="ADAL" clId="{0D45E3AF-BA29-4126-AD6C-9EA649EA194B}" dt="2019-05-28T08:29:31.569" v="116" actId="478"/>
          <ac:picMkLst>
            <pc:docMk/>
            <pc:sldMk cId="3825032199" sldId="263"/>
            <ac:picMk id="6" creationId="{786A5BA5-F2C7-4D9D-A4BB-DDD629221C1A}"/>
          </ac:picMkLst>
        </pc:picChg>
        <pc:picChg chg="add mod">
          <ac:chgData name="Kristoffer Nordvik" userId="c0d59359-0acd-4d45-b230-a34157eae16b" providerId="ADAL" clId="{0D45E3AF-BA29-4126-AD6C-9EA649EA194B}" dt="2019-05-28T08:30:52.383" v="117" actId="931"/>
          <ac:picMkLst>
            <pc:docMk/>
            <pc:sldMk cId="3825032199" sldId="263"/>
            <ac:picMk id="10" creationId="{B0211DE4-A477-4321-80B2-0382F2903867}"/>
          </ac:picMkLst>
        </pc:picChg>
        <pc:picChg chg="add mod">
          <ac:chgData name="Kristoffer Nordvik" userId="c0d59359-0acd-4d45-b230-a34157eae16b" providerId="ADAL" clId="{0D45E3AF-BA29-4126-AD6C-9EA649EA194B}" dt="2019-05-28T08:32:34.542" v="130" actId="1076"/>
          <ac:picMkLst>
            <pc:docMk/>
            <pc:sldMk cId="3825032199" sldId="263"/>
            <ac:picMk id="12" creationId="{7707B50F-C7A1-4284-8463-07D22999FEE6}"/>
          </ac:picMkLst>
        </pc:picChg>
      </pc:sldChg>
      <pc:sldChg chg="addSp delSp modSp add">
        <pc:chgData name="Kristoffer Nordvik" userId="c0d59359-0acd-4d45-b230-a34157eae16b" providerId="ADAL" clId="{0D45E3AF-BA29-4126-AD6C-9EA649EA194B}" dt="2019-05-28T10:04:22.740" v="1524" actId="20577"/>
        <pc:sldMkLst>
          <pc:docMk/>
          <pc:sldMk cId="2089053438" sldId="264"/>
        </pc:sldMkLst>
        <pc:spChg chg="mod">
          <ac:chgData name="Kristoffer Nordvik" userId="c0d59359-0acd-4d45-b230-a34157eae16b" providerId="ADAL" clId="{0D45E3AF-BA29-4126-AD6C-9EA649EA194B}" dt="2019-05-28T09:08:51.021" v="881" actId="20577"/>
          <ac:spMkLst>
            <pc:docMk/>
            <pc:sldMk cId="2089053438" sldId="264"/>
            <ac:spMk id="2" creationId="{7A9E122B-37CA-4ECB-B8FC-325ED70E50BB}"/>
          </ac:spMkLst>
        </pc:spChg>
        <pc:spChg chg="mod">
          <ac:chgData name="Kristoffer Nordvik" userId="c0d59359-0acd-4d45-b230-a34157eae16b" providerId="ADAL" clId="{0D45E3AF-BA29-4126-AD6C-9EA649EA194B}" dt="2019-05-28T10:04:22.740" v="1524" actId="20577"/>
          <ac:spMkLst>
            <pc:docMk/>
            <pc:sldMk cId="2089053438" sldId="264"/>
            <ac:spMk id="3" creationId="{72070FF7-0C89-49BD-9C5F-262B13A1AEEC}"/>
          </ac:spMkLst>
        </pc:spChg>
        <pc:spChg chg="del">
          <ac:chgData name="Kristoffer Nordvik" userId="c0d59359-0acd-4d45-b230-a34157eae16b" providerId="ADAL" clId="{0D45E3AF-BA29-4126-AD6C-9EA649EA194B}" dt="2019-05-28T09:01:56.763" v="556" actId="931"/>
          <ac:spMkLst>
            <pc:docMk/>
            <pc:sldMk cId="2089053438" sldId="264"/>
            <ac:spMk id="4" creationId="{FA032436-7B8F-4461-97C4-0C3A63BE88B1}"/>
          </ac:spMkLst>
        </pc:spChg>
        <pc:picChg chg="add mod">
          <ac:chgData name="Kristoffer Nordvik" userId="c0d59359-0acd-4d45-b230-a34157eae16b" providerId="ADAL" clId="{0D45E3AF-BA29-4126-AD6C-9EA649EA194B}" dt="2019-05-28T09:01:56.763" v="556" actId="931"/>
          <ac:picMkLst>
            <pc:docMk/>
            <pc:sldMk cId="2089053438" sldId="264"/>
            <ac:picMk id="6" creationId="{70A3D870-FD18-4E5B-9458-031FD5A5A595}"/>
          </ac:picMkLst>
        </pc:picChg>
      </pc:sldChg>
      <pc:sldChg chg="add del">
        <pc:chgData name="Kristoffer Nordvik" userId="c0d59359-0acd-4d45-b230-a34157eae16b" providerId="ADAL" clId="{0D45E3AF-BA29-4126-AD6C-9EA649EA194B}" dt="2019-05-28T10:02:21.720" v="1375" actId="2696"/>
        <pc:sldMkLst>
          <pc:docMk/>
          <pc:sldMk cId="897492042" sldId="265"/>
        </pc:sldMkLst>
      </pc:sldChg>
      <pc:sldChg chg="add">
        <pc:chgData name="Kristoffer Nordvik" userId="c0d59359-0acd-4d45-b230-a34157eae16b" providerId="ADAL" clId="{0D45E3AF-BA29-4126-AD6C-9EA649EA194B}" dt="2019-05-28T10:02:20.218" v="1374"/>
        <pc:sldMkLst>
          <pc:docMk/>
          <pc:sldMk cId="2672459399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B1A1BA-0F89-4DAC-B834-99D1541B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765E032-2D4D-4688-B3D8-1A8828627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3FFB5C-1896-4DF8-BE62-95EACD05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082F042-88D7-4658-AF09-60650B8D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173585-4793-4AF3-82E6-8961BCAF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806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7AEF95-76D9-4DDB-9AF5-BAC383E6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06DA01A-0319-46CD-BB19-66B973D7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F361E13-4B38-4AD8-AB4F-66D108E5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BCE60B-5060-403C-BD3C-41DA49F8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5E41DA-8926-454F-B1D5-3B860F7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20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CDE5175-3CD8-4EB4-8103-4BC87569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5ACFD2-38E6-4E48-98CC-06461AE8F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F1B1AA1-1881-4C2B-B452-4511261C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35A46D-4500-4E79-A627-291AD799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AFC0E07-E567-4D85-940E-45E1246B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69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B4FB87-21A7-4F29-A28A-E45DD430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F5C214B-1397-4EA0-8149-EF09F6A8D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900EF5-6837-44BF-A4DF-2198C00A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4B0884A-DA67-4D91-AFEF-517D29B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2EEB3A-C1E1-4B09-BC0D-A357A79B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541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E5BE85-5E69-4BFD-9ADE-EF09912D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1F4AD-29A6-41EA-872E-43693C24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DC85910-995D-4B08-84C7-8671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750FF46-5388-49ED-9F20-FEB42034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CC34C6E-988C-44E4-BA8F-467F31C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433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CD3BFF-387C-41A9-ABBA-BF29740F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A01A2F1-8930-4104-8FA1-067926924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AC02CFA-056D-4F41-8426-531A66506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18AB0E-177C-45B9-A4F9-23B3F0F2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F21D22-EEEC-4D5B-B8D3-3B18B604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6821FFE-8B39-4ECE-B330-5469ED0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287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052268-A288-4907-B924-4E1EA192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067F99-6EFC-4A0F-ABAC-E2C64383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E179744-B7A7-437B-8CD9-FD33ACA97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59D1FC2-76CB-48AC-83D7-E2D8D0DE1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EEBCC9E-00A8-4916-A0C9-C9060DFCC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1EA7E86-4ECF-4A43-81F7-2E11C033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81624E2-F2C3-4F66-8822-2726811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0A1E0FF8-9F95-4209-A427-1831CC05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04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9B35C5-948A-4B22-B6D6-304E1446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5CD4922D-4F3B-4C37-BF74-A08793CE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B32732F-40C4-4A9C-AC3E-9195DBAD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1D68F0B-93C0-46EF-ADD2-34570332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1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B977A7A-48C1-4CD1-B7BB-80BFD6CE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286E5E2-4D60-49A5-AF42-447559FB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EDA8CAD-C13A-48A2-9FC7-B0B95212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67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4471EB-B4E9-4F10-BD60-072BF41E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CFB870-79B1-420F-99C4-C7103AEE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E9970D-6B85-484E-A516-49E6755E6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220C6AA-4328-45E3-B571-9C0901C1B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B01FFD-3A45-43C8-8761-416878D5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E1FE43B-750D-4376-A3EF-CE2BCA2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2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8712017-9DA8-4B2D-9FE8-207156F3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7A09A16-42A5-4A1A-8BEC-0C2376544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D4FE494-A13C-4A27-9F10-625B43A4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285DE67-A927-4EED-BB3A-8E8726AD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9FA83A2-1134-46BA-8CE8-C7A97E54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EC08952-02A8-4696-958A-FDD1EF52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9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1CD6008-EA25-40A7-A1AF-C4E93240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4242972-BC9D-4186-9029-9F6C7529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9AE86F0-977B-44BF-B73F-4DBB866B4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5CAF-3559-4EB3-A438-2EECE107035E}" type="datetimeFigureOut">
              <a:rPr lang="nb-NO" smtClean="0"/>
              <a:t>28.05.2019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1EABB7C-9FC4-4E4E-8323-AEA36A9A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E8D914-26CB-46D8-9BB9-723C8DB30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AED9-C89F-45AF-9D5E-1BF72CE733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593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E49588-00D4-445B-934E-02D652655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i="1" dirty="0" err="1"/>
              <a:t>Presentaciòn</a:t>
            </a:r>
            <a:endParaRPr lang="nb-NO" i="1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6F2A6C5-128E-41B5-810E-13BEC11095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4400" dirty="0"/>
              <a:t>IMU</a:t>
            </a:r>
          </a:p>
        </p:txBody>
      </p:sp>
    </p:spTree>
    <p:extLst>
      <p:ext uri="{BB962C8B-B14F-4D97-AF65-F5344CB8AC3E}">
        <p14:creationId xmlns:p14="http://schemas.microsoft.com/office/powerpoint/2010/main" val="11309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7A37-9262-4BC3-AB85-E5E655AC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Videre arbeid IMU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75DD-2352-463E-9746-52F1F4359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SPI kommunikasjon over distanse</a:t>
            </a:r>
          </a:p>
          <a:p>
            <a:pPr lvl="1"/>
            <a:r>
              <a:rPr lang="nb-NO" dirty="0"/>
              <a:t>Differensialsignal</a:t>
            </a:r>
          </a:p>
          <a:p>
            <a:pPr lvl="1"/>
            <a:r>
              <a:rPr lang="nb-NO" dirty="0" err="1"/>
              <a:t>Slavekontroller</a:t>
            </a:r>
            <a:endParaRPr lang="nb-NO" dirty="0"/>
          </a:p>
          <a:p>
            <a:r>
              <a:rPr lang="nb-NO" dirty="0"/>
              <a:t>Implementere IMU-</a:t>
            </a:r>
            <a:r>
              <a:rPr lang="nb-NO" dirty="0" err="1"/>
              <a:t>switching</a:t>
            </a:r>
            <a:endParaRPr lang="nb-NO" dirty="0"/>
          </a:p>
          <a:p>
            <a:r>
              <a:rPr lang="nb-NO" dirty="0"/>
              <a:t>Justering sensor </a:t>
            </a:r>
            <a:r>
              <a:rPr lang="nb-NO" dirty="0" err="1"/>
              <a:t>fusion</a:t>
            </a:r>
            <a:r>
              <a:rPr lang="nb-NO" dirty="0"/>
              <a:t> / </a:t>
            </a:r>
            <a:r>
              <a:rPr lang="nb-NO" dirty="0" err="1"/>
              <a:t>Kalman</a:t>
            </a:r>
            <a:r>
              <a:rPr lang="nb-NO" dirty="0"/>
              <a:t> filter ?</a:t>
            </a:r>
          </a:p>
          <a:p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27420-AF89-47A9-8C0A-44407C6C8D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800" y="2053431"/>
            <a:ext cx="2438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5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D05073-0621-4332-A65E-B4481773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Implementering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DE17884-9D16-4F92-B224-A35F480B98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SPI</a:t>
            </a:r>
          </a:p>
          <a:p>
            <a:pPr lvl="1"/>
            <a:r>
              <a:rPr lang="nb-NO" dirty="0"/>
              <a:t>Raskere</a:t>
            </a:r>
          </a:p>
          <a:p>
            <a:pPr lvl="1"/>
            <a:r>
              <a:rPr lang="nb-NO" dirty="0"/>
              <a:t>Begrenset lengde</a:t>
            </a:r>
          </a:p>
          <a:p>
            <a:r>
              <a:rPr lang="nb-NO" dirty="0"/>
              <a:t>Logikk konvertering</a:t>
            </a:r>
          </a:p>
          <a:p>
            <a:pPr lvl="1"/>
            <a:r>
              <a:rPr lang="nb-NO" dirty="0"/>
              <a:t>5V </a:t>
            </a:r>
            <a:r>
              <a:rPr lang="nb-NO" dirty="0" err="1"/>
              <a:t>Arduino</a:t>
            </a:r>
            <a:endParaRPr lang="nb-NO" dirty="0"/>
          </a:p>
          <a:p>
            <a:pPr lvl="1"/>
            <a:r>
              <a:rPr lang="nb-NO" dirty="0"/>
              <a:t>3.3V Beagle bone Black</a:t>
            </a:r>
          </a:p>
          <a:p>
            <a:r>
              <a:rPr lang="nb-NO" dirty="0"/>
              <a:t>Montering</a:t>
            </a:r>
          </a:p>
          <a:p>
            <a:r>
              <a:rPr lang="nb-NO" dirty="0"/>
              <a:t>Vinkelutregning</a:t>
            </a:r>
          </a:p>
          <a:p>
            <a:endParaRPr lang="nb-NO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B2DAD7EF-254D-4AAF-B1BA-633EBB536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352487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EA3F2A-F70C-41C1-861C-043C76A3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A25C1B-3CB8-4C51-A169-1C79AAAA8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Feil </a:t>
            </a:r>
            <a:r>
              <a:rPr lang="nb-NO" dirty="0" err="1"/>
              <a:t>parametre</a:t>
            </a:r>
            <a:r>
              <a:rPr lang="nb-NO" dirty="0"/>
              <a:t> i modellen</a:t>
            </a:r>
          </a:p>
          <a:p>
            <a:r>
              <a:rPr lang="nb-NO" dirty="0"/>
              <a:t>Sensor-</a:t>
            </a:r>
            <a:r>
              <a:rPr lang="nb-NO" dirty="0" err="1"/>
              <a:t>fusion</a:t>
            </a:r>
            <a:endParaRPr lang="nb-NO" dirty="0"/>
          </a:p>
          <a:p>
            <a:r>
              <a:rPr lang="nb-NO" dirty="0"/>
              <a:t>IMU-plassering</a:t>
            </a:r>
          </a:p>
          <a:p>
            <a:pPr lvl="1"/>
            <a:endParaRPr lang="nb-NO" dirty="0"/>
          </a:p>
        </p:txBody>
      </p:sp>
      <p:pic>
        <p:nvPicPr>
          <p:cNvPr id="6" name="Plassholder for innhold 5" descr="Et bilde som inneholder skjermbilde&#10;&#10;Automatisk generert beskrivelse">
            <a:extLst>
              <a:ext uri="{FF2B5EF4-FFF2-40B4-BE49-F238E27FC236}">
                <a16:creationId xmlns:a16="http://schemas.microsoft.com/office/drawing/2014/main" id="{2465288F-90CB-4C4E-BF44-D03D973E9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99046"/>
            <a:ext cx="5181600" cy="3004496"/>
          </a:xfrm>
        </p:spPr>
      </p:pic>
    </p:spTree>
    <p:extLst>
      <p:ext uri="{BB962C8B-B14F-4D97-AF65-F5344CB8AC3E}">
        <p14:creationId xmlns:p14="http://schemas.microsoft.com/office/powerpoint/2010/main" val="40998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386C-5E68-418C-8A5A-76EC9AC9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 – Sensor-</a:t>
            </a:r>
            <a:r>
              <a:rPr lang="nb-NO" dirty="0" err="1"/>
              <a:t>fusion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4718-DD6E-4A4C-BD83-4AE1A2CF3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Akselerometer </a:t>
            </a:r>
            <a:r>
              <a:rPr lang="nb-NO" dirty="0" err="1"/>
              <a:t>vs</a:t>
            </a:r>
            <a:r>
              <a:rPr lang="nb-NO" dirty="0"/>
              <a:t> Gyroskop</a:t>
            </a:r>
          </a:p>
          <a:p>
            <a:r>
              <a:rPr lang="nb-NO" dirty="0"/>
              <a:t>Støy </a:t>
            </a:r>
            <a:r>
              <a:rPr lang="nb-NO" dirty="0" err="1"/>
              <a:t>vs</a:t>
            </a:r>
            <a:r>
              <a:rPr lang="nb-NO" dirty="0"/>
              <a:t> Bias drift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11DE4-A477-4321-80B2-0382F29038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02" y="1825625"/>
            <a:ext cx="5176795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07B50F-C7A1-4284-8463-07D22999F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40" y="3429000"/>
            <a:ext cx="3424112" cy="25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8BB12E-FC7A-4E69-AFA2-B89AD314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 – IMU-plassering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4F3885-A4AB-4B56-92C8-D563453B2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Best resultat med to </a:t>
            </a:r>
            <a:r>
              <a:rPr lang="nb-NO" dirty="0" err="1"/>
              <a:t>IMUer</a:t>
            </a:r>
            <a:endParaRPr lang="nb-NO" dirty="0"/>
          </a:p>
          <a:p>
            <a:r>
              <a:rPr lang="nb-NO" dirty="0"/>
              <a:t>Måling fra </a:t>
            </a:r>
            <a:r>
              <a:rPr lang="nb-NO" dirty="0" err="1"/>
              <a:t>stanceleg</a:t>
            </a:r>
            <a:endParaRPr lang="nb-NO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3F302F7A-7075-4160-98E9-77A39D2760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6794"/>
            <a:ext cx="5181600" cy="4128999"/>
          </a:xfrm>
        </p:spPr>
      </p:pic>
    </p:spTree>
    <p:extLst>
      <p:ext uri="{BB962C8B-B14F-4D97-AF65-F5344CB8AC3E}">
        <p14:creationId xmlns:p14="http://schemas.microsoft.com/office/powerpoint/2010/main" val="141132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F622847-76F7-44E1-A558-03D78B37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Verifisering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5FCB30-1BC8-4470-913A-8E00CAC37C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Kalibrering</a:t>
            </a:r>
          </a:p>
          <a:p>
            <a:r>
              <a:rPr lang="nb-NO" dirty="0" err="1"/>
              <a:t>Akslerasjon</a:t>
            </a:r>
            <a:r>
              <a:rPr lang="nb-NO" dirty="0"/>
              <a:t> fra bevegelse</a:t>
            </a:r>
          </a:p>
          <a:p>
            <a:r>
              <a:rPr lang="nb-NO" dirty="0"/>
              <a:t>Støt</a:t>
            </a:r>
          </a:p>
        </p:txBody>
      </p:sp>
      <p:pic>
        <p:nvPicPr>
          <p:cNvPr id="6" name="Plassholder for innhold 5" descr="Et bilde som inneholder transport&#10;&#10;Automatisk generert beskrivelse">
            <a:extLst>
              <a:ext uri="{FF2B5EF4-FFF2-40B4-BE49-F238E27FC236}">
                <a16:creationId xmlns:a16="http://schemas.microsoft.com/office/drawing/2014/main" id="{4C8E80BA-4639-4AE1-8F57-C01AF77F66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86538" y="2369741"/>
            <a:ext cx="4352925" cy="3264693"/>
          </a:xfrm>
        </p:spPr>
      </p:pic>
    </p:spTree>
    <p:extLst>
      <p:ext uri="{BB962C8B-B14F-4D97-AF65-F5344CB8AC3E}">
        <p14:creationId xmlns:p14="http://schemas.microsoft.com/office/powerpoint/2010/main" val="304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122B-37CA-4ECB-B8FC-325ED70E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Verifisering - Kalibrering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0FF7-0C89-49BD-9C5F-262B13A1A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/>
              <a:t>Trenger startverdier</a:t>
            </a:r>
          </a:p>
          <a:p>
            <a:r>
              <a:rPr lang="nb-NO" dirty="0"/>
              <a:t>Stasjonært avvik uten kalibrering</a:t>
            </a:r>
          </a:p>
          <a:p>
            <a:r>
              <a:rPr lang="nb-NO" dirty="0"/>
              <a:t>Nesten ingen drift med kalibrering</a:t>
            </a:r>
          </a:p>
          <a:p>
            <a:r>
              <a:rPr lang="nb-NO" dirty="0"/>
              <a:t>Fjerner mesteparten av stasjonæravviket</a:t>
            </a:r>
          </a:p>
          <a:p>
            <a:pPr marL="457200" lvl="1" indent="0">
              <a:buNone/>
            </a:pPr>
            <a:r>
              <a:rPr lang="nb-NO" dirty="0"/>
              <a:t>				</a:t>
            </a:r>
          </a:p>
          <a:p>
            <a:endParaRPr lang="nb-NO" dirty="0"/>
          </a:p>
          <a:p>
            <a:pPr marL="457200" lvl="1" indent="0">
              <a:buNone/>
            </a:pPr>
            <a:endParaRPr lang="nb-NO" dirty="0"/>
          </a:p>
          <a:p>
            <a:pPr lvl="1"/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A3D870-FD18-4E5B-9458-031FD5A5A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5421"/>
            <a:ext cx="5181600" cy="3891745"/>
          </a:xfrm>
        </p:spPr>
      </p:pic>
    </p:spTree>
    <p:extLst>
      <p:ext uri="{BB962C8B-B14F-4D97-AF65-F5344CB8AC3E}">
        <p14:creationId xmlns:p14="http://schemas.microsoft.com/office/powerpoint/2010/main" val="208905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27EDF2-8B22-47BD-B9E6-145F60B0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Verifisering – Akselerasjon fra bevegelse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0D6539-FEE4-4BFB-89DD-88A50588D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Gyroskopet nesten lik enkoder</a:t>
            </a:r>
          </a:p>
          <a:p>
            <a:r>
              <a:rPr lang="nb-NO" dirty="0" err="1"/>
              <a:t>Accelerometeret</a:t>
            </a:r>
            <a:r>
              <a:rPr lang="nb-NO" dirty="0"/>
              <a:t> </a:t>
            </a:r>
            <a:r>
              <a:rPr lang="nb-NO" dirty="0" err="1"/>
              <a:t>faseforskøvet</a:t>
            </a:r>
            <a:r>
              <a:rPr lang="nb-NO" dirty="0"/>
              <a:t> nesten 180 grader</a:t>
            </a:r>
          </a:p>
          <a:p>
            <a:r>
              <a:rPr lang="nb-NO" dirty="0"/>
              <a:t>Sensor </a:t>
            </a:r>
            <a:r>
              <a:rPr lang="nb-NO" dirty="0" err="1"/>
              <a:t>fusion</a:t>
            </a:r>
            <a:r>
              <a:rPr lang="nb-NO" dirty="0"/>
              <a:t>-målingen blir faseforskyvet «frem i tid»</a:t>
            </a:r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08CC0667-7F80-40FE-9EAC-8C7907D11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12"/>
            <a:ext cx="5181600" cy="3887364"/>
          </a:xfrm>
        </p:spPr>
      </p:pic>
    </p:spTree>
    <p:extLst>
      <p:ext uri="{BB962C8B-B14F-4D97-AF65-F5344CB8AC3E}">
        <p14:creationId xmlns:p14="http://schemas.microsoft.com/office/powerpoint/2010/main" val="41469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6E168B-C8C6-4CB5-9CFF-93A85D58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Verifisering - Støt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9E97CF-B95C-4EC8-9220-4DCEE7A98F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  <a:p>
            <a:r>
              <a:rPr lang="nb-NO" dirty="0"/>
              <a:t>Akselerometeret slår kraftig ut</a:t>
            </a:r>
          </a:p>
          <a:p>
            <a:r>
              <a:rPr lang="nb-NO" dirty="0"/>
              <a:t>Avvik mellom gyroskop og sensor </a:t>
            </a:r>
            <a:r>
              <a:rPr lang="nb-NO" dirty="0" err="1"/>
              <a:t>fusion</a:t>
            </a:r>
            <a:r>
              <a:rPr lang="nb-NO" dirty="0"/>
              <a:t> etter støt</a:t>
            </a:r>
          </a:p>
          <a:p>
            <a:pPr lvl="1"/>
            <a:r>
              <a:rPr lang="nb-NO" dirty="0"/>
              <a:t>G-</a:t>
            </a:r>
            <a:r>
              <a:rPr lang="nb-NO" dirty="0" err="1"/>
              <a:t>dependant</a:t>
            </a:r>
            <a:r>
              <a:rPr lang="nb-NO" dirty="0"/>
              <a:t> bias ?</a:t>
            </a:r>
          </a:p>
          <a:p>
            <a:pPr lvl="1"/>
            <a:endParaRPr lang="nb-NO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F1BE5B7F-51A2-41AB-87FA-DA4233899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612"/>
            <a:ext cx="5181600" cy="3887364"/>
          </a:xfrm>
        </p:spPr>
      </p:pic>
    </p:spTree>
    <p:extLst>
      <p:ext uri="{BB962C8B-B14F-4D97-AF65-F5344CB8AC3E}">
        <p14:creationId xmlns:p14="http://schemas.microsoft.com/office/powerpoint/2010/main" val="158189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Presentaciòn</vt:lpstr>
      <vt:lpstr>Implementering</vt:lpstr>
      <vt:lpstr>Simulering</vt:lpstr>
      <vt:lpstr>Simulering – Sensor-fusion</vt:lpstr>
      <vt:lpstr>Simulering – IMU-plassering </vt:lpstr>
      <vt:lpstr>Verifisering</vt:lpstr>
      <vt:lpstr>Verifisering - Kalibrering</vt:lpstr>
      <vt:lpstr>Verifisering – Akselerasjon fra bevegelse</vt:lpstr>
      <vt:lpstr>Verifisering - Støt</vt:lpstr>
      <vt:lpstr>Videre arbeid IMU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</dc:title>
  <dc:creator>Kristoffer Nordvik</dc:creator>
  <cp:lastModifiedBy>Kristoffer Nordvik</cp:lastModifiedBy>
  <cp:revision>8</cp:revision>
  <dcterms:created xsi:type="dcterms:W3CDTF">2019-05-27T09:04:28Z</dcterms:created>
  <dcterms:modified xsi:type="dcterms:W3CDTF">2019-05-28T10:04:31Z</dcterms:modified>
</cp:coreProperties>
</file>