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1" r:id="rId8"/>
    <p:sldId id="262" r:id="rId9"/>
    <p:sldId id="260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s Bagøien Hjulstad" userId="S::jonashj@ntnu.no::cbf97212-3351-468d-b85e-791d1e927b79" providerId="AD" clId="Web-{76C4EB0D-6F4D-09D2-A475-FBAEF43DEBEC}"/>
    <pc:docChg chg="modSld sldOrd">
      <pc:chgData name="Jonas Bagøien Hjulstad" userId="S::jonashj@ntnu.no::cbf97212-3351-468d-b85e-791d1e927b79" providerId="AD" clId="Web-{76C4EB0D-6F4D-09D2-A475-FBAEF43DEBEC}" dt="2019-05-30T22:06:50.831" v="40" actId="1076"/>
      <pc:docMkLst>
        <pc:docMk/>
      </pc:docMkLst>
      <pc:sldChg chg="ord">
        <pc:chgData name="Jonas Bagøien Hjulstad" userId="S::jonashj@ntnu.no::cbf97212-3351-468d-b85e-791d1e927b79" providerId="AD" clId="Web-{76C4EB0D-6F4D-09D2-A475-FBAEF43DEBEC}" dt="2019-05-30T21:24:47.023" v="0"/>
        <pc:sldMkLst>
          <pc:docMk/>
          <pc:sldMk cId="0" sldId="260"/>
        </pc:sldMkLst>
      </pc:sldChg>
      <pc:sldChg chg="modSp">
        <pc:chgData name="Jonas Bagøien Hjulstad" userId="S::jonashj@ntnu.no::cbf97212-3351-468d-b85e-791d1e927b79" providerId="AD" clId="Web-{76C4EB0D-6F4D-09D2-A475-FBAEF43DEBEC}" dt="2019-05-30T21:36:32.569" v="33" actId="20577"/>
        <pc:sldMkLst>
          <pc:docMk/>
          <pc:sldMk cId="0" sldId="263"/>
        </pc:sldMkLst>
        <pc:spChg chg="mod">
          <ac:chgData name="Jonas Bagøien Hjulstad" userId="S::jonashj@ntnu.no::cbf97212-3351-468d-b85e-791d1e927b79" providerId="AD" clId="Web-{76C4EB0D-6F4D-09D2-A475-FBAEF43DEBEC}" dt="2019-05-30T21:36:32.569" v="33" actId="20577"/>
          <ac:spMkLst>
            <pc:docMk/>
            <pc:sldMk cId="0" sldId="263"/>
            <ac:spMk id="144" creationId="{00000000-0000-0000-0000-000000000000}"/>
          </ac:spMkLst>
        </pc:spChg>
      </pc:sldChg>
      <pc:sldChg chg="delSp">
        <pc:chgData name="Jonas Bagøien Hjulstad" userId="S::jonashj@ntnu.no::cbf97212-3351-468d-b85e-791d1e927b79" providerId="AD" clId="Web-{76C4EB0D-6F4D-09D2-A475-FBAEF43DEBEC}" dt="2019-05-30T21:36:49.288" v="35"/>
        <pc:sldMkLst>
          <pc:docMk/>
          <pc:sldMk cId="0" sldId="265"/>
        </pc:sldMkLst>
        <pc:picChg chg="del">
          <ac:chgData name="Jonas Bagøien Hjulstad" userId="S::jonashj@ntnu.no::cbf97212-3351-468d-b85e-791d1e927b79" providerId="AD" clId="Web-{76C4EB0D-6F4D-09D2-A475-FBAEF43DEBEC}" dt="2019-05-30T21:36:49.288" v="35"/>
          <ac:picMkLst>
            <pc:docMk/>
            <pc:sldMk cId="0" sldId="265"/>
            <ac:picMk id="153" creationId="{00000000-0000-0000-0000-000000000000}"/>
          </ac:picMkLst>
        </pc:picChg>
      </pc:sldChg>
      <pc:sldChg chg="modSp">
        <pc:chgData name="Jonas Bagøien Hjulstad" userId="S::jonashj@ntnu.no::cbf97212-3351-468d-b85e-791d1e927b79" providerId="AD" clId="Web-{76C4EB0D-6F4D-09D2-A475-FBAEF43DEBEC}" dt="2019-05-30T22:06:00.831" v="37" actId="1076"/>
        <pc:sldMkLst>
          <pc:docMk/>
          <pc:sldMk cId="0" sldId="266"/>
        </pc:sldMkLst>
        <pc:picChg chg="mod">
          <ac:chgData name="Jonas Bagøien Hjulstad" userId="S::jonashj@ntnu.no::cbf97212-3351-468d-b85e-791d1e927b79" providerId="AD" clId="Web-{76C4EB0D-6F4D-09D2-A475-FBAEF43DEBEC}" dt="2019-05-30T22:06:00.831" v="37" actId="1076"/>
          <ac:picMkLst>
            <pc:docMk/>
            <pc:sldMk cId="0" sldId="266"/>
            <ac:picMk id="157" creationId="{00000000-0000-0000-0000-000000000000}"/>
          </ac:picMkLst>
        </pc:picChg>
      </pc:sldChg>
      <pc:sldChg chg="modSp">
        <pc:chgData name="Jonas Bagøien Hjulstad" userId="S::jonashj@ntnu.no::cbf97212-3351-468d-b85e-791d1e927b79" providerId="AD" clId="Web-{76C4EB0D-6F4D-09D2-A475-FBAEF43DEBEC}" dt="2019-05-30T22:06:50.831" v="40" actId="1076"/>
        <pc:sldMkLst>
          <pc:docMk/>
          <pc:sldMk cId="0" sldId="268"/>
        </pc:sldMkLst>
        <pc:picChg chg="mod">
          <ac:chgData name="Jonas Bagøien Hjulstad" userId="S::jonashj@ntnu.no::cbf97212-3351-468d-b85e-791d1e927b79" providerId="AD" clId="Web-{76C4EB0D-6F4D-09D2-A475-FBAEF43DEBEC}" dt="2019-05-30T22:06:50.831" v="40" actId="1076"/>
          <ac:picMkLst>
            <pc:docMk/>
            <pc:sldMk cId="0" sldId="268"/>
            <ac:picMk id="165" creationId="{00000000-0000-0000-0000-000000000000}"/>
          </ac:picMkLst>
        </pc:picChg>
        <pc:picChg chg="mod">
          <ac:chgData name="Jonas Bagøien Hjulstad" userId="S::jonashj@ntnu.no::cbf97212-3351-468d-b85e-791d1e927b79" providerId="AD" clId="Web-{76C4EB0D-6F4D-09D2-A475-FBAEF43DEBEC}" dt="2019-05-30T22:06:46.863" v="39" actId="1076"/>
          <ac:picMkLst>
            <pc:docMk/>
            <pc:sldMk cId="0" sldId="268"/>
            <ac:picMk id="16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671E46B-1806-4D00-82CC-DBFD19BBA8E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Kommunikasjon og programmering bør skje på en brukervennlig måte. Oppkoblingen (PC-BBB) har blitt automatisert, og programmering får et bra grensesnitt med CCS/Eclipse. 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 tillegg er det tilrettelagt for programmering på alle prosessorer + Linux Userspace/kernelSpace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Shell-navigering er mindre brukervennlig, og krever mange forskjellige, spesifikke kommandoer om man ønsker å utrette noe. Dette gir derimot flere muligheter,og evnen til å automatisere nøyaktig akkurat hva man vil.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Programmering på lettvekts-spesialiserte systemer krever fleksible operativsystem. På Single Computer Boards er det praktisk å bruke Linux distribusjoner som kun dekker funksjonaliteten til brettene. 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For BeagleBone er Debian den best støttede distibusjonen, og det var raskest å komme I gang med. 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Ubuntu-distribusjonen har nesten samme funksjoner som Debian, men inkluderer også bedriftseid programvare. Dette er ikke nødvendig, men praktisk for å få I gang hardware på pc’er.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			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64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Linux kernelen er kjernen av operativsystemet, og administrerer all informasjonsflyt mellom software og hardware. 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Kernelen er ansvarlig for hvilke prosesser som får kjøre når, og begrenser dermed vår kontroll over hardware.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Det er derimot mulig å ta kontroll ved å programmere I kernel space med C, og laste opp denne koden som en LKM. Noen drivere samhandler med filer tilgjengelig I userspace, kalt character devices. 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Filestream-funksjoner fra C på disse filene gjør det å mulig å kommunisere med hardware indirekte. 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6920" cy="40086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59497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For robotens gange og evne til å takle forstyrrelser kommer det krav for responstid  for å sikre stabilitet.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Dette innebærer at nye målinger skal kunne omprioritere hva det regnes på I BeagleBone.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Heldigvis kommer BeagleBone Black med et subsystem som er spesifikt designet for dette. 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PRU ICSS inneholder mange småmoduler som takler utgangs- og inngangssignal slik at hovedprossessor slipper å skifte oppgaver.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 tillegg har subsystemet to raske prosessorer som kan handle uforstyrret mens hovedprosessor gjør sitt. 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Til tross for at sanntid ikke er innført I resultatet, så har sanntidsegenskapene og hvordan dette fungerer blitt kartlagt.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68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PRU-ICSS legger til ekstra moduler som kan avlaste hovedprosessor. To 200MHz-prosessorer kan brukes til å håndtere harde sanntidsoppgaver, samtidig som hovedprossessor konsentrerer seg om tyngre beregninger uten å bli forstyrret.</a:t>
            </a: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latin typeface="Arial"/>
              </a:rPr>
              <a:t>Disse prosessorene har et deterministisk design, noe som gjør dem forutsigbar. For å ha kontroll på kjøretid og instruksmengde programmeres de I assembler eller begrenset C/C++.</a:t>
            </a: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latin typeface="Arial"/>
              </a:rPr>
              <a:t>Modulene på brettet takler lavfrekvente kommunikasjonsoppgaver som bl.a. SPI, I2C og UART.</a:t>
            </a: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latin typeface="Arial"/>
              </a:rPr>
              <a:t>Subsystemet har en egen interrupt controller som dirigeres til hovedprosessorens interrupt controller.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MPU-subsystemet dekker de grunnleggende behovene for hovedprosessoren. Dette systemet har en interrupt controller som kan motta signaler fra hele brettet, bl.a GPIO-pins. </a:t>
            </a: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latin typeface="Arial"/>
              </a:rPr>
              <a:t>Når Cortex A8 mottar IRQ vil den henvende seg til Linux kernel for korresponderende instruks. (Interrupt handler, programmert I kernel space, kan være Loadable kernel module)</a:t>
            </a: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latin typeface="Arial"/>
              </a:rPr>
              <a:t>Hvis prioriteten er høy nok vil nåværende prosess avlastes og mellomlagres, mens interrupt handler kjøres.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6233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For å fullt ut kunne bestemme hva som kjøres på hovedprosessor må Linux settes I bås.</a:t>
            </a: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latin typeface="Arial"/>
              </a:rPr>
              <a:t>Dette kan gjøres ved å sette noe annet til ansvar for hardware-kommunikasjon, slik at Linux kernel blir tvunget til å kommunisere gjennom dette.</a:t>
            </a: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latin typeface="Arial"/>
              </a:rPr>
              <a:t>RTLinux innfører en tilpasset microkernel som håndterer hardware. Da vil userspace-programmer omgå Linux kernel.</a:t>
            </a: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latin typeface="Arial"/>
              </a:rPr>
              <a:t>Xenomai bytter ut hele underlaget med en egen ‘nucleus’. Her kan det bygges ‘skins’ på toppen, som kan kommunisere med mange operativsystem og applikasjoner samtidig.</a:t>
            </a: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latin typeface="Arial"/>
              </a:rPr>
              <a:t>	Et eget Linux-skin får Linux til å tro at det kommuniserer direkte med hardware.</a:t>
            </a:r>
          </a:p>
          <a:p>
            <a:endParaRPr lang="en-US" sz="2000" b="0" strike="noStrike" spc="-1">
              <a:latin typeface="Arial"/>
            </a:endParaRPr>
          </a:p>
          <a:p>
            <a:r>
              <a:rPr lang="en-US" sz="2000" b="0" strike="noStrike" spc="-1">
                <a:latin typeface="Arial"/>
              </a:rPr>
              <a:t>	Et eget POSIX-skin tillater userspace C/C++ threads (med pthread.h) å kommunisere med hardware uten å duppe innom Linux kernel.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PRESENTASJON AV BACHELORGRUPPE E1911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Instrumentering, aktuering og modellidentifisering av bipedal robot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Interrupt Controller</a:t>
            </a: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250344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3467160" y="1825560"/>
            <a:ext cx="250344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PRU-ICSS</a:t>
            </a:r>
          </a:p>
        </p:txBody>
      </p:sp>
      <p:sp>
        <p:nvSpPr>
          <p:cNvPr id="155" name="TextShape 2"/>
          <p:cNvSpPr txBox="1"/>
          <p:nvPr/>
        </p:nvSpPr>
        <p:spPr>
          <a:xfrm>
            <a:off x="746640" y="1920240"/>
            <a:ext cx="501264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200Mhz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Moduler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Interrupt controller</a:t>
            </a:r>
          </a:p>
        </p:txBody>
      </p:sp>
      <p:sp>
        <p:nvSpPr>
          <p:cNvPr id="156" name="TextShape 3"/>
          <p:cNvSpPr txBox="1"/>
          <p:nvPr/>
        </p:nvSpPr>
        <p:spPr>
          <a:xfrm>
            <a:off x="8652240" y="1867320"/>
            <a:ext cx="250344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pic>
        <p:nvPicPr>
          <p:cNvPr id="157" name="Picture 156"/>
          <p:cNvPicPr/>
          <p:nvPr/>
        </p:nvPicPr>
        <p:blipFill>
          <a:blip r:embed="rId3"/>
          <a:stretch/>
        </p:blipFill>
        <p:spPr>
          <a:xfrm>
            <a:off x="4737085" y="1697704"/>
            <a:ext cx="6219360" cy="352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Microprocessor Unit Subsystem</a:t>
            </a:r>
          </a:p>
        </p:txBody>
      </p:sp>
      <p:sp>
        <p:nvSpPr>
          <p:cNvPr id="159" name="TextShape 2"/>
          <p:cNvSpPr txBox="1"/>
          <p:nvPr/>
        </p:nvSpPr>
        <p:spPr>
          <a:xfrm>
            <a:off x="838080" y="1825560"/>
            <a:ext cx="345960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Interrupt Controller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Cortex A8 hovedprosessor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Linux kernel og interrupt handlers</a:t>
            </a:r>
          </a:p>
        </p:txBody>
      </p:sp>
      <p:sp>
        <p:nvSpPr>
          <p:cNvPr id="160" name="TextShape 3"/>
          <p:cNvSpPr txBox="1"/>
          <p:nvPr/>
        </p:nvSpPr>
        <p:spPr>
          <a:xfrm>
            <a:off x="8012160" y="2194560"/>
            <a:ext cx="250344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5303520" y="1280160"/>
            <a:ext cx="4524120" cy="532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Sanntid på hovedprossessor</a:t>
            </a:r>
          </a:p>
        </p:txBody>
      </p:sp>
      <p:sp>
        <p:nvSpPr>
          <p:cNvPr id="163" name="TextShape 2"/>
          <p:cNvSpPr txBox="1"/>
          <p:nvPr/>
        </p:nvSpPr>
        <p:spPr>
          <a:xfrm>
            <a:off x="838080" y="1825560"/>
            <a:ext cx="250344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RealTime Linux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Xenomai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b="0" strike="noStrike" spc="-1">
                <a:latin typeface="Arial"/>
              </a:rPr>
              <a:t>Skins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lang="en-US" sz="3200" b="0" strike="noStrike" spc="-1">
                <a:latin typeface="Arial"/>
              </a:rPr>
              <a:t>POSIX-threads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467160" y="1825560"/>
            <a:ext cx="250344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pic>
        <p:nvPicPr>
          <p:cNvPr id="165" name="Picture 164"/>
          <p:cNvPicPr/>
          <p:nvPr/>
        </p:nvPicPr>
        <p:blipFill>
          <a:blip r:embed="rId3"/>
          <a:stretch/>
        </p:blipFill>
        <p:spPr>
          <a:xfrm>
            <a:off x="3118496" y="2499392"/>
            <a:ext cx="4063680" cy="3464280"/>
          </a:xfrm>
          <a:prstGeom prst="rect">
            <a:avLst/>
          </a:prstGeom>
          <a:ln>
            <a:noFill/>
          </a:ln>
        </p:spPr>
      </p:pic>
      <p:pic>
        <p:nvPicPr>
          <p:cNvPr id="166" name="Picture 165"/>
          <p:cNvPicPr/>
          <p:nvPr/>
        </p:nvPicPr>
        <p:blipFill>
          <a:blip r:embed="rId4"/>
          <a:stretch/>
        </p:blipFill>
        <p:spPr>
          <a:xfrm>
            <a:off x="7278030" y="2817472"/>
            <a:ext cx="5028840" cy="3152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Power Supply</a:t>
            </a:r>
          </a:p>
        </p:txBody>
      </p:sp>
      <p:sp>
        <p:nvSpPr>
          <p:cNvPr id="168" name="TextShape 2"/>
          <p:cNvSpPr txBox="1"/>
          <p:nvPr/>
        </p:nvSpPr>
        <p:spPr>
          <a:xfrm>
            <a:off x="838080" y="1825560"/>
            <a:ext cx="369936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50V til hoftemotorer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4.8 og 5.0V separat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Batteriforsyning?</a:t>
            </a:r>
          </a:p>
        </p:txBody>
      </p:sp>
      <p:sp>
        <p:nvSpPr>
          <p:cNvPr id="169" name="TextShape 3"/>
          <p:cNvSpPr txBox="1"/>
          <p:nvPr/>
        </p:nvSpPr>
        <p:spPr>
          <a:xfrm>
            <a:off x="4537440" y="1867320"/>
            <a:ext cx="2503440" cy="435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pic>
        <p:nvPicPr>
          <p:cNvPr id="170" name="Picture 169"/>
          <p:cNvPicPr/>
          <p:nvPr/>
        </p:nvPicPr>
        <p:blipFill>
          <a:blip r:embed="rId2"/>
          <a:stretch/>
        </p:blipFill>
        <p:spPr>
          <a:xfrm>
            <a:off x="4389480" y="1775880"/>
            <a:ext cx="6857640" cy="316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IMU-oppsett og SPI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Introduksjon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Få IMU til å kommunisere med BeagleBone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Valg av protokoll – må kommunisere med IMU – SPI er raskest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Definisjon og forklaring av SPI Contra I2C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Hoveddel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Hvordan sette opp SPI i C++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Library fra arduino til C++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Hovedproblem var å få tilsendt og motta to tall verdier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Lesing av verdier fra C++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Avslutning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Samplingstid IMU, hvordan fikse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IMU-virkemåte og sensor fusion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Modellidentifikasjon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Introduksjon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Fokus på masse og massesenter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Etter diff likning -&gt; fokus på friksjon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Hoveddel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Fullstendig modell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Avvik 7%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Optimalisering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Ordentlig testing av systemet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Avslutning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Fremtidig fokus på optimalisering og ordentlig testing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Avslutning/summary/videre arbeid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Innhold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Embedded system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BeagleBone Black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IMU 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Enkoder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Aktuering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Modellidentifisering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Strømforsyning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Diskusjon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konklusjon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BeagleBone, Enkoder og aktuering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Sanntidsprogrammering og Linux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Sanntidsprogrammering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Introduksjon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Hensikt med sanntid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Roboten må respondere til 	tidsfrister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Hoveddel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Oppsett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Interrupt controllers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PRU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Avslutning med resultat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Forslag og videreutvikling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Linux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Introduksjon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Hvorfor trenger vi Linux?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Root, debian, sudo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Hoveddel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Oppsett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Kode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	</a:t>
            </a:r>
            <a:endParaRPr lang="en-US" sz="28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Avslutning med resultat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Oppsett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38080" y="1825560"/>
            <a:ext cx="6659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Secure Shell-configurasjon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Compilere og Toolchains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IDE – CCS/Eclipse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Ulike prosessorer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User/kernel-space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8993160" y="2103120"/>
            <a:ext cx="25279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Bruken av shells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838080" y="1825560"/>
            <a:ext cx="77569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Kommandolinjebasert grensesnitt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Mindre brukervennlig--&gt;flere muligheter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Automatiserbart: shell-script, Makefile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9418320" y="1775520"/>
            <a:ext cx="25279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2" name="Picture 141"/>
          <p:cNvPicPr/>
          <p:nvPr/>
        </p:nvPicPr>
        <p:blipFill>
          <a:blip r:embed="rId3"/>
          <a:stretch/>
        </p:blipFill>
        <p:spPr>
          <a:xfrm>
            <a:off x="1188720" y="3867480"/>
            <a:ext cx="6657480" cy="207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Linux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38080" y="1825560"/>
            <a:ext cx="73911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Skreddersydde OS-Distribusjoner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Open-source og restriksjoner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Debian og Ubuntu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326880" y="1828800"/>
            <a:ext cx="25279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3" name="Picture 132"/>
          <p:cNvPicPr/>
          <p:nvPr/>
        </p:nvPicPr>
        <p:blipFill>
          <a:blip r:embed="rId3"/>
          <a:stretch/>
        </p:blipFill>
        <p:spPr>
          <a:xfrm>
            <a:off x="5441760" y="0"/>
            <a:ext cx="5819040" cy="6857280"/>
          </a:xfrm>
          <a:prstGeom prst="rect">
            <a:avLst/>
          </a:prstGeom>
          <a:ln>
            <a:noFill/>
          </a:ln>
        </p:spPr>
      </p:pic>
      <p:pic>
        <p:nvPicPr>
          <p:cNvPr id="134" name="Picture 133"/>
          <p:cNvPicPr/>
          <p:nvPr/>
        </p:nvPicPr>
        <p:blipFill>
          <a:blip r:embed="rId4"/>
          <a:stretch/>
        </p:blipFill>
        <p:spPr>
          <a:xfrm>
            <a:off x="9498960" y="91440"/>
            <a:ext cx="1706040" cy="1706040"/>
          </a:xfrm>
          <a:prstGeom prst="rect">
            <a:avLst/>
          </a:prstGeom>
          <a:ln>
            <a:noFill/>
          </a:ln>
        </p:spPr>
      </p:pic>
      <p:pic>
        <p:nvPicPr>
          <p:cNvPr id="135" name="Picture 134"/>
          <p:cNvPicPr/>
          <p:nvPr/>
        </p:nvPicPr>
        <p:blipFill>
          <a:blip r:embed="rId5"/>
          <a:stretch/>
        </p:blipFill>
        <p:spPr>
          <a:xfrm>
            <a:off x="5641200" y="119520"/>
            <a:ext cx="1371240" cy="1705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Linux kernel/kernel space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38080" y="1825560"/>
            <a:ext cx="647676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1800" indent="-32321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Kjernen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av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operativsystemet</a:t>
            </a:r>
            <a:endParaRPr lang="en-US" sz="2800" b="0" strike="noStrike" spc="-1" dirty="0" err="1">
              <a:latin typeface="Arial"/>
            </a:endParaRPr>
          </a:p>
          <a:p>
            <a:pPr marL="431800" indent="-32321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Fullstendig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kontroll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over software/hardware</a:t>
            </a:r>
            <a:endParaRPr lang="en-US" sz="2800" b="0" strike="noStrike" spc="-1" dirty="0">
              <a:latin typeface="Arial"/>
            </a:endParaRPr>
          </a:p>
          <a:p>
            <a:pPr marL="431800" indent="-323215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Loadable Kernel Modules (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drivere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2800" b="0" strike="noStrike" spc="-1" dirty="0">
              <a:latin typeface="Arial"/>
            </a:endParaRPr>
          </a:p>
          <a:p>
            <a:pPr marL="431800" indent="-323215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Everything is a file</a:t>
            </a:r>
            <a:r>
              <a:rPr lang="en-US" sz="2800" spc="-1">
                <a:solidFill>
                  <a:srgbClr val="000000"/>
                </a:solidFill>
                <a:latin typeface="Calibri"/>
              </a:rPr>
              <a:t>: Character Devices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8993160" y="1828800"/>
            <a:ext cx="25279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6" name="Picture 145"/>
          <p:cNvPicPr/>
          <p:nvPr/>
        </p:nvPicPr>
        <p:blipFill>
          <a:blip r:embed="rId3"/>
          <a:stretch/>
        </p:blipFill>
        <p:spPr>
          <a:xfrm>
            <a:off x="6957720" y="2758680"/>
            <a:ext cx="4837680" cy="382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Sanntidsprogrammering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38080" y="1825560"/>
            <a:ext cx="74826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Programmable Realtime Units (PRU)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Industrial Communication SubSystem(ICSS)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Hard sanntid på hovedprosessor?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993160" y="1920240"/>
            <a:ext cx="252792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Application>Microsoft Office PowerPoint</Application>
  <PresentationFormat>Widescreen</PresentationFormat>
  <Slides>18</Slides>
  <Notes>8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PRESENTASJON FOR BACHELORGRUPPE E1911</dc:title>
  <dc:subject/>
  <dc:creator>Jakob Karlsen</dc:creator>
  <dc:description/>
  <cp:lastModifiedBy/>
  <cp:revision>23</cp:revision>
  <dcterms:created xsi:type="dcterms:W3CDTF">2019-05-27T15:37:01Z</dcterms:created>
  <dcterms:modified xsi:type="dcterms:W3CDTF">2019-05-30T22:06:52Z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