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20.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0" r:id="rId1"/>
  </p:sldMasterIdLst>
  <p:notesMasterIdLst>
    <p:notesMasterId r:id="rId2"/>
  </p:notesMasterIdLst>
  <p:sldIdLst>
    <p:sldId id="343" r:id="rId3"/>
    <p:sldId id="344" r:id="rId4"/>
    <p:sldId id="345" r:id="rId5"/>
    <p:sldId id="346" r:id="rId6"/>
    <p:sldId id="347" r:id="rId7"/>
    <p:sldId id="348" r:id="rId8"/>
    <p:sldId id="349" r:id="rId9"/>
    <p:sldId id="350" r:id="rId10"/>
    <p:sldId id="351" r:id="rId11"/>
    <p:sldId id="352" r:id="rId12"/>
    <p:sldId id="354" r:id="rId13"/>
    <p:sldId id="355" r:id="rId14"/>
    <p:sldId id="356" r:id="rId15"/>
    <p:sldId id="357" r:id="rId16"/>
    <p:sldId id="358" r:id="rId17"/>
    <p:sldId id="359" r:id="rId18"/>
    <p:sldId id="360" r:id="rId19"/>
    <p:sldId id="361" r:id="rId20"/>
    <p:sldId id="362" r:id="rId21"/>
    <p:sldId id="363" r:id="rId22"/>
    <p:sldId id="364" r:id="rId2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invertIfNegative val="0"/>
            <c:marker>
              <c:symbol val="dot"/>
              <c:size val="5"/>
            </c:marker>
            <c:bubble3D val="0"/>
            <c:spPr>
              <a:solidFill>
                <a:srgbClr val="4F81BD"/>
              </a:solidFill>
              <a:ln w="12700">
                <a:solidFill>
                  <a:srgbClr val="FFFFFF"/>
                </a:solidFill>
                <a:prstDash val="solid"/>
              </a:ln>
            </c:spPr>
          </c:dPt>
          <c:dPt>
            <c:idx val="1"/>
            <c:invertIfNegative val="0"/>
            <c:marker>
              <c:symbol val="dash"/>
              <c:size val="5"/>
            </c:marker>
            <c:bubble3D val="0"/>
            <c:spPr>
              <a:solidFill>
                <a:srgbClr val="C0504D"/>
              </a:solidFill>
              <a:ln w="12700">
                <a:solidFill>
                  <a:srgbClr val="FFFFFF"/>
                </a:solidFill>
                <a:prstDash val="solid"/>
              </a:ln>
            </c:spPr>
          </c:dPt>
          <c:dPt>
            <c:idx val="2"/>
            <c:invertIfNegative val="0"/>
            <c:marker>
              <c:symbol val="diamond"/>
              <c:size val="5"/>
            </c:marker>
            <c:bubble3D val="0"/>
            <c:spPr>
              <a:solidFill>
                <a:srgbClr val="9BBB59"/>
              </a:solidFill>
              <a:ln w="12700">
                <a:solidFill>
                  <a:srgbClr val="FFFFFF"/>
                </a:solidFill>
                <a:prstDash val="solid"/>
              </a:ln>
            </c:spPr>
          </c:dPt>
          <c:dPt>
            <c:idx val="3"/>
            <c:invertIfNegative val="0"/>
            <c:marker>
              <c:symbol val="square"/>
              <c:size val="5"/>
            </c:marker>
            <c:bubble3D val="0"/>
            <c:spPr>
              <a:solidFill>
                <a:srgbClr val="8064A2"/>
              </a:solidFill>
              <a:ln w="12700">
                <a:solidFill>
                  <a:srgbClr val="FFFFFF"/>
                </a:solidFill>
                <a:prstDash val="solid"/>
              </a:ln>
            </c:spPr>
          </c:dPt>
          <c:dPt>
            <c:idx val="4"/>
            <c:invertIfNegative val="0"/>
            <c:marker>
              <c:symbol val="triangle"/>
              <c:size val="5"/>
            </c:marker>
            <c:bubble3D val="0"/>
            <c:spPr>
              <a:solidFill>
                <a:srgbClr val="4BACC6"/>
              </a:solidFill>
              <a:ln w="12700">
                <a:solidFill>
                  <a:srgbClr val="FFFFFF"/>
                </a:solidFill>
                <a:prstDash val="solid"/>
              </a:ln>
            </c:spPr>
          </c:dPt>
          <c:dPt>
            <c:idx val="5"/>
            <c:invertIfNegative val="0"/>
            <c:marker>
              <c:symbol val="x"/>
              <c:size val="5"/>
            </c:marker>
            <c:bubble3D val="0"/>
            <c:spPr>
              <a:solidFill>
                <a:srgbClr val="F79646"/>
              </a:solidFill>
              <a:ln w="12700">
                <a:solidFill>
                  <a:srgbClr val="FFFFFF"/>
                </a:solidFill>
                <a:prstDash val="solid"/>
              </a:ln>
            </c:spPr>
          </c:dPt>
          <c:dPt>
            <c:idx val="6"/>
            <c:invertIfNegative val="0"/>
            <c:marker>
              <c:symbol val="star"/>
              <c:size val="5"/>
            </c:marker>
            <c:bubble3D val="0"/>
            <c:spPr>
              <a:solidFill>
                <a:srgbClr val="2C4D74"/>
              </a:solidFill>
              <a:ln w="12700">
                <a:solidFill>
                  <a:srgbClr val="FFFFFF"/>
                </a:solidFill>
                <a:prstDash val="solid"/>
              </a:ln>
            </c:spPr>
          </c:dPt>
          <c:dPt>
            <c:idx val="7"/>
            <c:invertIfNegative val="0"/>
            <c:marker>
              <c:symbol val="circle"/>
              <c:size val="5"/>
            </c:marker>
            <c:bubble3D val="0"/>
            <c:spPr>
              <a:solidFill>
                <a:srgbClr val="782C2A"/>
              </a:solidFill>
              <a:ln w="12700">
                <a:solidFill>
                  <a:srgbClr val="FFFFFF"/>
                </a:solidFill>
                <a:prstDash val="solid"/>
              </a:ln>
            </c:spPr>
          </c:dPt>
          <c:dPt>
            <c:idx val="8"/>
            <c:invertIfNegative val="0"/>
            <c:marker>
              <c:symbol val="plus"/>
              <c:size val="5"/>
            </c:marker>
            <c:bubble3D val="0"/>
            <c:spPr>
              <a:solidFill>
                <a:srgbClr val="5D7430"/>
              </a:solidFill>
              <a:ln w="12700">
                <a:solidFill>
                  <a:srgbClr val="FFFFFF"/>
                </a:solidFill>
                <a:prstDash val="solid"/>
              </a:ln>
            </c:spPr>
          </c:dPt>
          <c:dPt>
            <c:idx val="9"/>
            <c:invertIfNegative val="0"/>
            <c:marker>
              <c:symbol val="dot"/>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invertIfNegative val="0"/>
            <c:marker>
              <c:symbol val="circle"/>
              <c:size val="5"/>
            </c:marker>
            <c:bubble3D val="0"/>
            <c:spPr>
              <a:solidFill>
                <a:srgbClr val="4F81BD"/>
              </a:solidFill>
              <a:ln w="12700">
                <a:solidFill>
                  <a:srgbClr val="FFFFFF"/>
                </a:solidFill>
                <a:prstDash val="solid"/>
              </a:ln>
            </c:spPr>
          </c:dPt>
          <c:dPt>
            <c:idx val="1"/>
            <c:invertIfNegative val="0"/>
            <c:marker>
              <c:symbol val="plus"/>
              <c:size val="5"/>
            </c:marker>
            <c:bubble3D val="0"/>
            <c:spPr>
              <a:solidFill>
                <a:srgbClr val="C0504D"/>
              </a:solidFill>
              <a:ln w="12700">
                <a:solidFill>
                  <a:srgbClr val="FFFFFF"/>
                </a:solidFill>
                <a:prstDash val="solid"/>
              </a:ln>
            </c:spPr>
          </c:dPt>
          <c:dPt>
            <c:idx val="2"/>
            <c:invertIfNegative val="0"/>
            <c:marker>
              <c:symbol val="dot"/>
              <c:size val="5"/>
            </c:marker>
            <c:bubble3D val="0"/>
            <c:spPr>
              <a:solidFill>
                <a:srgbClr val="9BBB59"/>
              </a:solidFill>
              <a:ln w="12700">
                <a:solidFill>
                  <a:srgbClr val="FFFFFF"/>
                </a:solidFill>
                <a:prstDash val="solid"/>
              </a:ln>
            </c:spPr>
          </c:dPt>
          <c:dPt>
            <c:idx val="3"/>
            <c:invertIfNegative val="0"/>
            <c:marker>
              <c:symbol val="dash"/>
              <c:size val="5"/>
            </c:marker>
            <c:bubble3D val="0"/>
            <c:spPr>
              <a:solidFill>
                <a:srgbClr val="8064A2"/>
              </a:solidFill>
              <a:ln w="12700">
                <a:solidFill>
                  <a:srgbClr val="FFFFFF"/>
                </a:solidFill>
                <a:prstDash val="solid"/>
              </a:ln>
            </c:spPr>
          </c:dPt>
          <c:dPt>
            <c:idx val="4"/>
            <c:invertIfNegative val="0"/>
            <c:marker>
              <c:symbol val="diamond"/>
              <c:size val="5"/>
            </c:marker>
            <c:bubble3D val="0"/>
            <c:spPr>
              <a:solidFill>
                <a:srgbClr val="4BACC6"/>
              </a:solidFill>
              <a:ln w="12700">
                <a:solidFill>
                  <a:srgbClr val="FFFFFF"/>
                </a:solidFill>
                <a:prstDash val="solid"/>
              </a:ln>
            </c:spPr>
          </c:dPt>
          <c:dPt>
            <c:idx val="5"/>
            <c:invertIfNegative val="0"/>
            <c:marker>
              <c:symbol val="square"/>
              <c:size val="5"/>
            </c:marker>
            <c:bubble3D val="0"/>
            <c:spPr>
              <a:solidFill>
                <a:srgbClr val="F79646"/>
              </a:solidFill>
              <a:ln w="12700">
                <a:solidFill>
                  <a:srgbClr val="FFFFFF"/>
                </a:solidFill>
                <a:prstDash val="solid"/>
              </a:ln>
            </c:spPr>
          </c:dPt>
          <c:dPt>
            <c:idx val="6"/>
            <c:invertIfNegative val="0"/>
            <c:marker>
              <c:symbol val="triangle"/>
              <c:size val="5"/>
            </c:marker>
            <c:bubble3D val="0"/>
            <c:spPr>
              <a:solidFill>
                <a:srgbClr val="2C4D74"/>
              </a:solidFill>
              <a:ln w="12700">
                <a:solidFill>
                  <a:srgbClr val="FFFFFF"/>
                </a:solidFill>
                <a:prstDash val="solid"/>
              </a:ln>
            </c:spPr>
          </c:dPt>
          <c:dPt>
            <c:idx val="7"/>
            <c:invertIfNegative val="0"/>
            <c:marker>
              <c:symbol val="x"/>
              <c:size val="5"/>
            </c:marker>
            <c:bubble3D val="0"/>
            <c:spPr>
              <a:solidFill>
                <a:srgbClr val="782C2A"/>
              </a:solidFill>
              <a:ln w="12700">
                <a:solidFill>
                  <a:srgbClr val="FFFFFF"/>
                </a:solidFill>
                <a:prstDash val="solid"/>
              </a:ln>
            </c:spPr>
          </c:dPt>
          <c:dPt>
            <c:idx val="8"/>
            <c:invertIfNegative val="0"/>
            <c:marker>
              <c:symbol val="star"/>
              <c:size val="5"/>
            </c:marker>
            <c:bubble3D val="0"/>
            <c:spPr>
              <a:solidFill>
                <a:srgbClr val="5D7430"/>
              </a:solidFill>
              <a:ln w="12700">
                <a:solidFill>
                  <a:srgbClr val="FFFFFF"/>
                </a:solidFill>
                <a:prstDash val="solid"/>
              </a:ln>
            </c:spPr>
          </c:dPt>
          <c:dPt>
            <c:idx val="9"/>
            <c:invertIfNegative val="0"/>
            <c:marker>
              <c:symbol val="circle"/>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invertIfNegative val="0"/>
            <c:marker>
              <c:symbol val="x"/>
              <c:size val="5"/>
            </c:marker>
            <c:bubble3D val="0"/>
            <c:spPr>
              <a:solidFill>
                <a:srgbClr val="4F81BD"/>
              </a:solidFill>
              <a:ln w="12700">
                <a:solidFill>
                  <a:srgbClr val="FFFFFF"/>
                </a:solidFill>
                <a:prstDash val="solid"/>
              </a:ln>
            </c:spPr>
          </c:dPt>
          <c:dPt>
            <c:idx val="1"/>
            <c:invertIfNegative val="0"/>
            <c:marker>
              <c:symbol val="star"/>
              <c:size val="5"/>
            </c:marker>
            <c:bubble3D val="0"/>
            <c:spPr>
              <a:solidFill>
                <a:srgbClr val="C0504D"/>
              </a:solidFill>
              <a:ln w="12700">
                <a:solidFill>
                  <a:srgbClr val="FFFFFF"/>
                </a:solidFill>
                <a:prstDash val="solid"/>
              </a:ln>
            </c:spPr>
          </c:dPt>
          <c:dPt>
            <c:idx val="2"/>
            <c:invertIfNegative val="0"/>
            <c:marker>
              <c:symbol val="circle"/>
              <c:size val="5"/>
            </c:marker>
            <c:bubble3D val="0"/>
            <c:spPr>
              <a:solidFill>
                <a:srgbClr val="9BBB59"/>
              </a:solidFill>
              <a:ln w="12700">
                <a:solidFill>
                  <a:srgbClr val="FFFFFF"/>
                </a:solidFill>
                <a:prstDash val="solid"/>
              </a:ln>
            </c:spPr>
          </c:dPt>
          <c:dPt>
            <c:idx val="3"/>
            <c:invertIfNegative val="0"/>
            <c:marker>
              <c:symbol val="plus"/>
              <c:size val="5"/>
            </c:marker>
            <c:bubble3D val="0"/>
            <c:spPr>
              <a:solidFill>
                <a:srgbClr val="8064A2"/>
              </a:solidFill>
              <a:ln w="12700">
                <a:solidFill>
                  <a:srgbClr val="FFFFFF"/>
                </a:solidFill>
                <a:prstDash val="solid"/>
              </a:ln>
            </c:spPr>
          </c:dPt>
          <c:dPt>
            <c:idx val="4"/>
            <c:invertIfNegative val="0"/>
            <c:marker>
              <c:symbol val="dot"/>
              <c:size val="5"/>
            </c:marker>
            <c:bubble3D val="0"/>
            <c:spPr>
              <a:solidFill>
                <a:srgbClr val="4BACC6"/>
              </a:solidFill>
              <a:ln w="12700">
                <a:solidFill>
                  <a:srgbClr val="FFFFFF"/>
                </a:solidFill>
                <a:prstDash val="solid"/>
              </a:ln>
            </c:spPr>
          </c:dPt>
          <c:dPt>
            <c:idx val="5"/>
            <c:invertIfNegative val="0"/>
            <c:marker>
              <c:symbol val="dash"/>
              <c:size val="5"/>
            </c:marker>
            <c:bubble3D val="0"/>
            <c:spPr>
              <a:solidFill>
                <a:srgbClr val="F79646"/>
              </a:solidFill>
              <a:ln w="12700">
                <a:solidFill>
                  <a:srgbClr val="FFFFFF"/>
                </a:solidFill>
                <a:prstDash val="solid"/>
              </a:ln>
            </c:spPr>
          </c:dPt>
          <c:dPt>
            <c:idx val="6"/>
            <c:invertIfNegative val="0"/>
            <c:marker>
              <c:symbol val="diamond"/>
              <c:size val="5"/>
            </c:marker>
            <c:bubble3D val="0"/>
            <c:spPr>
              <a:solidFill>
                <a:srgbClr val="2C4D74"/>
              </a:solidFill>
              <a:ln w="12700">
                <a:solidFill>
                  <a:srgbClr val="FFFFFF"/>
                </a:solidFill>
                <a:prstDash val="solid"/>
              </a:ln>
            </c:spPr>
          </c:dPt>
          <c:dPt>
            <c:idx val="7"/>
            <c:invertIfNegative val="0"/>
            <c:marker>
              <c:symbol val="square"/>
              <c:size val="5"/>
            </c:marker>
            <c:bubble3D val="0"/>
            <c:spPr>
              <a:solidFill>
                <a:srgbClr val="782C2A"/>
              </a:solidFill>
              <a:ln w="12700">
                <a:solidFill>
                  <a:srgbClr val="FFFFFF"/>
                </a:solidFill>
                <a:prstDash val="solid"/>
              </a:ln>
            </c:spPr>
          </c:dPt>
          <c:dPt>
            <c:idx val="8"/>
            <c:invertIfNegative val="0"/>
            <c:marker>
              <c:symbol val="triangle"/>
              <c:size val="5"/>
            </c:marker>
            <c:bubble3D val="0"/>
            <c:spPr>
              <a:solidFill>
                <a:srgbClr val="5D7430"/>
              </a:solidFill>
              <a:ln w="12700">
                <a:solidFill>
                  <a:srgbClr val="FFFFFF"/>
                </a:solidFill>
                <a:prstDash val="solid"/>
              </a:ln>
            </c:spPr>
          </c:dPt>
          <c:dPt>
            <c:idx val="9"/>
            <c:invertIfNegative val="0"/>
            <c:marker>
              <c:symbol val="x"/>
              <c:size val="5"/>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24" name=""/>
        <p:cNvGrpSpPr/>
        <p:nvPr/>
      </p:nvGrpSpPr>
      <p:grpSpPr>
        <a:xfrm>
          <a:off x="0" y="0"/>
          <a:ext cx="0" cy="0"/>
          <a:chOff x="0" y="0"/>
          <a:chExt cx="0" cy="0"/>
        </a:xfrm>
      </p:grpSpPr>
      <p:sp>
        <p:nvSpPr>
          <p:cNvPr id="10488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90"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91"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9/13/2024</a:t>
            </a:fld>
            <a:endParaRPr altLang="en-US" sz="1200" lang="zh-CN">
              <a:latin typeface="Calibri" pitchFamily="0" charset="0"/>
              <a:ea typeface="等线" pitchFamily="0" charset="0"/>
              <a:cs typeface="Calibri" pitchFamily="0" charset="0"/>
            </a:endParaRPr>
          </a:p>
        </p:txBody>
      </p:sp>
      <p:sp>
        <p:nvSpPr>
          <p:cNvPr id="1048892"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93"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94"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2"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725" name="文本框"/>
          <p:cNvSpPr>
            <a:spLocks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41" name="文本框"/>
          <p:cNvSpPr>
            <a:spLocks noGrp="1"/>
          </p:cNvSpPr>
          <p:nvPr>
            <p:ph type="sldImg"/>
          </p:nvPr>
        </p:nvSpPr>
        <p:spPr/>
      </p:sp>
      <p:sp>
        <p:nvSpPr>
          <p:cNvPr id="1048742" name="文本框"/>
          <p:cNvSpPr>
            <a:spLocks noGrp="1"/>
          </p:cNvSpPr>
          <p:nvPr>
            <p:ph type="body" idx="1"/>
          </p:nvPr>
        </p:nvSpPr>
        <p:spPr/>
        <p:txBody>
          <a:bodyPr/>
          <a:p>
            <a:endParaRPr altLang="en-US" lang="zh-CN"/>
          </a:p>
        </p:txBody>
      </p:sp>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51" name="文本框"/>
          <p:cNvSpPr>
            <a:spLocks noGrp="1"/>
          </p:cNvSpPr>
          <p:nvPr>
            <p:ph type="sldImg"/>
          </p:nvPr>
        </p:nvSpPr>
        <p:spPr/>
      </p:sp>
      <p:sp>
        <p:nvSpPr>
          <p:cNvPr id="1048752" name="文本框"/>
          <p:cNvSpPr>
            <a:spLocks noGrp="1"/>
          </p:cNvSpPr>
          <p:nvPr>
            <p:ph type="body" idx="1"/>
          </p:nvPr>
        </p:nvSpPr>
        <p:spPr/>
        <p:txBody>
          <a:bodyPr/>
          <a:p>
            <a:endParaRPr altLang="en-US" lang="zh-CN"/>
          </a:p>
        </p:txBody>
      </p:sp>
      <p:sp>
        <p:nvSpPr>
          <p:cNvPr id="10487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772" name="文本框"/>
          <p:cNvSpPr>
            <a:spLocks noGrp="1"/>
          </p:cNvSpPr>
          <p:nvPr>
            <p:ph type="sldImg"/>
          </p:nvPr>
        </p:nvSpPr>
        <p:spPr/>
      </p:sp>
      <p:sp>
        <p:nvSpPr>
          <p:cNvPr id="1048773" name="文本框"/>
          <p:cNvSpPr>
            <a:spLocks noGrp="1"/>
          </p:cNvSpPr>
          <p:nvPr>
            <p:ph type="body" idx="1"/>
          </p:nvPr>
        </p:nvSpPr>
        <p:spPr/>
        <p:txBody>
          <a:bodyPr/>
          <a:p>
            <a:endParaRPr altLang="en-US" lang="zh-CN"/>
          </a:p>
        </p:txBody>
      </p:sp>
      <p:sp>
        <p:nvSpPr>
          <p:cNvPr id="104877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780" name="文本框"/>
          <p:cNvSpPr>
            <a:spLocks noGrp="1"/>
          </p:cNvSpPr>
          <p:nvPr>
            <p:ph type="sldImg"/>
          </p:nvPr>
        </p:nvSpPr>
        <p:spPr/>
      </p:sp>
      <p:sp>
        <p:nvSpPr>
          <p:cNvPr id="1048781" name="文本框"/>
          <p:cNvSpPr>
            <a:spLocks noGrp="1"/>
          </p:cNvSpPr>
          <p:nvPr>
            <p:ph type="body" idx="1"/>
          </p:nvPr>
        </p:nvSpPr>
        <p:spPr/>
        <p:txBody>
          <a:bodyPr/>
          <a:p>
            <a:endParaRPr altLang="en-US" lang="zh-CN"/>
          </a:p>
        </p:txBody>
      </p:sp>
      <p:sp>
        <p:nvSpPr>
          <p:cNvPr id="104878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8787" name="文本框"/>
          <p:cNvSpPr>
            <a:spLocks noGrp="1"/>
          </p:cNvSpPr>
          <p:nvPr>
            <p:ph type="sldImg"/>
          </p:nvPr>
        </p:nvSpPr>
        <p:spPr/>
      </p:sp>
      <p:sp>
        <p:nvSpPr>
          <p:cNvPr id="1048788" name="文本框"/>
          <p:cNvSpPr>
            <a:spLocks noGrp="1"/>
          </p:cNvSpPr>
          <p:nvPr>
            <p:ph type="body" idx="1"/>
          </p:nvPr>
        </p:nvSpPr>
        <p:spPr/>
        <p:txBody>
          <a:bodyPr/>
          <a:p>
            <a:endParaRPr altLang="en-US" lang="zh-CN"/>
          </a:p>
        </p:txBody>
      </p:sp>
      <p:sp>
        <p:nvSpPr>
          <p:cNvPr id="10487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99" name=""/>
        <p:cNvGrpSpPr/>
        <p:nvPr/>
      </p:nvGrpSpPr>
      <p:grpSpPr>
        <a:xfrm>
          <a:off x="0" y="0"/>
          <a:ext cx="0" cy="0"/>
          <a:chOff x="0" y="0"/>
          <a:chExt cx="0" cy="0"/>
        </a:xfrm>
      </p:grpSpPr>
      <p:sp>
        <p:nvSpPr>
          <p:cNvPr id="10487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17</a:t>
            </a:fld>
            <a:endParaRPr altLang="en-US" sz="1200" lang="zh-CN">
              <a:latin typeface="Calibri" pitchFamily="0" charset="0"/>
              <a:ea typeface="等线" pitchFamily="0" charset="0"/>
              <a:cs typeface="Calibri" pitchFamily="0" charset="0"/>
            </a:endParaRPr>
          </a:p>
        </p:txBody>
      </p:sp>
      <p:sp>
        <p:nvSpPr>
          <p:cNvPr id="10487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799" name="文本框"/>
          <p:cNvSpPr>
            <a:spLocks noGrp="1"/>
          </p:cNvSpPr>
          <p:nvPr>
            <p:ph type="sldImg"/>
          </p:nvPr>
        </p:nvSpPr>
        <p:spPr/>
      </p:sp>
      <p:sp>
        <p:nvSpPr>
          <p:cNvPr id="1048800" name="文本框"/>
          <p:cNvSpPr>
            <a:spLocks noGrp="1"/>
          </p:cNvSpPr>
          <p:nvPr>
            <p:ph type="body" idx="1"/>
          </p:nvPr>
        </p:nvSpPr>
        <p:spPr/>
        <p:txBody>
          <a:bodyPr/>
          <a:p>
            <a:endParaRPr altLang="en-US" lang="zh-CN"/>
          </a:p>
        </p:txBody>
      </p:sp>
      <p:sp>
        <p:nvSpPr>
          <p:cNvPr id="10488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807" name="文本框"/>
          <p:cNvSpPr>
            <a:spLocks noGrp="1"/>
          </p:cNvSpPr>
          <p:nvPr>
            <p:ph type="sldImg"/>
          </p:nvPr>
        </p:nvSpPr>
        <p:spPr/>
      </p:sp>
      <p:sp>
        <p:nvSpPr>
          <p:cNvPr id="1048808" name="文本框"/>
          <p:cNvSpPr>
            <a:spLocks noGrp="1"/>
          </p:cNvSpPr>
          <p:nvPr>
            <p:ph type="body" idx="1"/>
          </p:nvPr>
        </p:nvSpPr>
        <p:spPr/>
        <p:txBody>
          <a:bodyPr/>
          <a:p>
            <a:endParaRPr altLang="en-US" lang="zh-CN"/>
          </a:p>
        </p:txBody>
      </p:sp>
      <p:sp>
        <p:nvSpPr>
          <p:cNvPr id="104880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823" name="文本框"/>
          <p:cNvSpPr>
            <a:spLocks noGrp="1"/>
          </p:cNvSpPr>
          <p:nvPr>
            <p:ph type="sldImg"/>
          </p:nvPr>
        </p:nvSpPr>
        <p:spPr/>
      </p:sp>
      <p:sp>
        <p:nvSpPr>
          <p:cNvPr id="1048824" name="文本框"/>
          <p:cNvSpPr>
            <a:spLocks noGrp="1"/>
          </p:cNvSpPr>
          <p:nvPr>
            <p:ph type="body" idx="1"/>
          </p:nvPr>
        </p:nvSpPr>
        <p:spPr/>
        <p:txBody>
          <a:bodyPr/>
          <a:p>
            <a:endParaRPr altLang="en-US" lang="zh-CN"/>
          </a:p>
        </p:txBody>
      </p:sp>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28" name="文本框"/>
          <p:cNvSpPr>
            <a:spLocks noGrp="1"/>
          </p:cNvSpPr>
          <p:nvPr>
            <p:ph type="sldImg"/>
          </p:nvPr>
        </p:nvSpPr>
        <p:spPr/>
      </p:sp>
      <p:sp>
        <p:nvSpPr>
          <p:cNvPr id="1048829" name="文本框"/>
          <p:cNvSpPr>
            <a:spLocks noGrp="1"/>
          </p:cNvSpPr>
          <p:nvPr>
            <p:ph type="body" idx="1"/>
          </p:nvPr>
        </p:nvSpPr>
        <p:spPr/>
        <p:txBody>
          <a:bodyPr/>
          <a:p>
            <a:endParaRPr altLang="en-US" lang="zh-CN"/>
          </a:p>
        </p:txBody>
      </p:sp>
      <p:sp>
        <p:nvSpPr>
          <p:cNvPr id="10488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7" name="文本框"/>
          <p:cNvSpPr>
            <a:spLocks noGrp="1"/>
          </p:cNvSpPr>
          <p:nvPr>
            <p:ph type="sldImg"/>
          </p:nvPr>
        </p:nvSpPr>
        <p:spPr/>
      </p:sp>
      <p:sp>
        <p:nvSpPr>
          <p:cNvPr id="1048678" name="文本框"/>
          <p:cNvSpPr>
            <a:spLocks noGrp="1"/>
          </p:cNvSpPr>
          <p:nvPr>
            <p:ph type="body" idx="1"/>
          </p:nvPr>
        </p:nvSpPr>
        <p:spPr/>
        <p:txBody>
          <a:bodyPr/>
          <a:p>
            <a:endParaRPr altLang="en-US" lang="zh-CN"/>
          </a:p>
        </p:txBody>
      </p:sp>
      <p:sp>
        <p:nvSpPr>
          <p:cNvPr id="104867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87" name="文本框"/>
          <p:cNvSpPr>
            <a:spLocks noGrp="1"/>
          </p:cNvSpPr>
          <p:nvPr>
            <p:ph type="sldImg"/>
          </p:nvPr>
        </p:nvSpPr>
        <p:spPr/>
      </p:sp>
      <p:sp>
        <p:nvSpPr>
          <p:cNvPr id="1048688" name="文本框"/>
          <p:cNvSpPr>
            <a:spLocks noGrp="1"/>
          </p:cNvSpPr>
          <p:nvPr>
            <p:ph type="body" idx="1"/>
          </p:nvPr>
        </p:nvSpPr>
        <p:spPr/>
        <p:txBody>
          <a:bodyPr/>
          <a:p>
            <a:endParaRPr altLang="en-US" lang="zh-CN"/>
          </a:p>
        </p:txBody>
      </p:sp>
      <p:sp>
        <p:nvSpPr>
          <p:cNvPr id="10486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96" name="文本框"/>
          <p:cNvSpPr>
            <a:spLocks noGrp="1"/>
          </p:cNvSpPr>
          <p:nvPr>
            <p:ph type="sldImg"/>
          </p:nvPr>
        </p:nvSpPr>
        <p:spPr/>
      </p:sp>
      <p:sp>
        <p:nvSpPr>
          <p:cNvPr id="1048697" name="文本框"/>
          <p:cNvSpPr>
            <a:spLocks noGrp="1"/>
          </p:cNvSpPr>
          <p:nvPr>
            <p:ph type="body" idx="1"/>
          </p:nvPr>
        </p:nvSpPr>
        <p:spPr/>
        <p:txBody>
          <a:bodyPr/>
          <a:p>
            <a:endParaRPr altLang="en-US" lang="zh-CN"/>
          </a:p>
        </p:txBody>
      </p:sp>
      <p:sp>
        <p:nvSpPr>
          <p:cNvPr id="104869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99" name="文本框"/>
          <p:cNvSpPr>
            <a:spLocks noGrp="1"/>
          </p:cNvSpPr>
          <p:nvPr>
            <p:ph type="sldImg"/>
          </p:nvPr>
        </p:nvSpPr>
        <p:spPr/>
      </p:sp>
      <p:sp>
        <p:nvSpPr>
          <p:cNvPr id="1048700" name="文本框"/>
          <p:cNvSpPr>
            <a:spLocks noGrp="1"/>
          </p:cNvSpPr>
          <p:nvPr>
            <p:ph type="body" idx="1"/>
          </p:nvPr>
        </p:nvSpPr>
        <p:spPr/>
        <p:txBody>
          <a:bodyPr/>
          <a:p>
            <a:endParaRPr altLang="en-US" lang="zh-CN"/>
          </a:p>
        </p:txBody>
      </p:sp>
      <p:sp>
        <p:nvSpPr>
          <p:cNvPr id="10487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13" name=""/>
        <p:cNvGrpSpPr/>
        <p:nvPr/>
      </p:nvGrpSpPr>
      <p:grpSpPr>
        <a:xfrm>
          <a:off x="0" y="0"/>
          <a:ext cx="0" cy="0"/>
          <a:chOff x="0" y="0"/>
          <a:chExt cx="0" cy="0"/>
        </a:xfrm>
      </p:grpSpPr>
      <p:sp>
        <p:nvSpPr>
          <p:cNvPr id="10488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8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8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4" name="文本框"/>
          <p:cNvSpPr>
            <a:spLocks noGrp="1"/>
          </p:cNvSpPr>
          <p:nvPr>
            <p:ph type="ftr" sz="quarter" idx="11"/>
          </p:nvPr>
        </p:nvSpPr>
        <p:spPr/>
        <p:txBody>
          <a:bodyPr/>
          <a:p>
            <a:endParaRPr altLang="en-US" lang="zh-CN"/>
          </a:p>
        </p:txBody>
      </p:sp>
      <p:sp>
        <p:nvSpPr>
          <p:cNvPr id="10488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121" name=""/>
        <p:cNvGrpSpPr/>
        <p:nvPr/>
      </p:nvGrpSpPr>
      <p:grpSpPr>
        <a:xfrm>
          <a:off x="0" y="0"/>
          <a:ext cx="0" cy="0"/>
          <a:chOff x="0" y="0"/>
          <a:chExt cx="0" cy="0"/>
        </a:xfrm>
      </p:grpSpPr>
      <p:sp>
        <p:nvSpPr>
          <p:cNvPr id="1048872" name="文本框"/>
          <p:cNvSpPr>
            <a:spLocks noGrp="1"/>
          </p:cNvSpPr>
          <p:nvPr>
            <p:ph type="title"/>
          </p:nvPr>
        </p:nvSpPr>
        <p:spPr/>
        <p:txBody>
          <a:bodyPr/>
          <a:p>
            <a:r>
              <a:rPr altLang="en-US" lang="zh-CN" smtClean="0"/>
              <a:t>单击此处编辑母版标题样式</a:t>
            </a:r>
            <a:endParaRPr altLang="en-US" lang="zh-CN"/>
          </a:p>
        </p:txBody>
      </p:sp>
      <p:sp>
        <p:nvSpPr>
          <p:cNvPr id="1048873"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5" name="文本框"/>
          <p:cNvSpPr>
            <a:spLocks noGrp="1"/>
          </p:cNvSpPr>
          <p:nvPr>
            <p:ph type="ftr" sz="quarter" idx="11"/>
          </p:nvPr>
        </p:nvSpPr>
        <p:spPr/>
        <p:txBody>
          <a:bodyPr/>
          <a:p>
            <a:endParaRPr altLang="en-US" lang="zh-CN"/>
          </a:p>
        </p:txBody>
      </p:sp>
      <p:sp>
        <p:nvSpPr>
          <p:cNvPr id="10488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115" name=""/>
        <p:cNvGrpSpPr/>
        <p:nvPr/>
      </p:nvGrpSpPr>
      <p:grpSpPr>
        <a:xfrm>
          <a:off x="0" y="0"/>
          <a:ext cx="0" cy="0"/>
          <a:chOff x="0" y="0"/>
          <a:chExt cx="0" cy="0"/>
        </a:xfrm>
      </p:grpSpPr>
      <p:sp>
        <p:nvSpPr>
          <p:cNvPr id="10488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8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3" name="文本框"/>
          <p:cNvSpPr>
            <a:spLocks noGrp="1"/>
          </p:cNvSpPr>
          <p:nvPr>
            <p:ph type="ftr" sz="quarter" idx="11"/>
          </p:nvPr>
        </p:nvSpPr>
        <p:spPr/>
        <p:txBody>
          <a:bodyPr/>
          <a:p>
            <a:endParaRPr altLang="en-US" lang="zh-CN"/>
          </a:p>
        </p:txBody>
      </p:sp>
      <p:sp>
        <p:nvSpPr>
          <p:cNvPr id="10488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8"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87" name=""/>
        <p:cNvGrpSpPr/>
        <p:nvPr/>
      </p:nvGrpSpPr>
      <p:grpSpPr>
        <a:xfrm>
          <a:off x="0" y="0"/>
          <a:ext cx="0" cy="0"/>
          <a:chOff x="0" y="0"/>
          <a:chExt cx="0" cy="0"/>
        </a:xfrm>
      </p:grpSpPr>
      <p:sp>
        <p:nvSpPr>
          <p:cNvPr id="1048754"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75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756"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57"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75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59"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76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761"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76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6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64"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765"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766"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767"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76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106" name=""/>
        <p:cNvGrpSpPr/>
        <p:nvPr/>
      </p:nvGrpSpPr>
      <p:grpSpPr>
        <a:xfrm>
          <a:off x="0" y="0"/>
          <a:ext cx="0" cy="0"/>
          <a:chOff x="0" y="0"/>
          <a:chExt cx="0" cy="0"/>
        </a:xfrm>
      </p:grpSpPr>
      <p:sp>
        <p:nvSpPr>
          <p:cNvPr id="104881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81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81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81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81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81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81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81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81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820"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821"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822"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20" name=""/>
        <p:cNvGrpSpPr/>
        <p:nvPr/>
      </p:nvGrpSpPr>
      <p:grpSpPr>
        <a:xfrm>
          <a:off x="0" y="0"/>
          <a:ext cx="0" cy="0"/>
          <a:chOff x="0" y="0"/>
          <a:chExt cx="0" cy="0"/>
        </a:xfrm>
      </p:grpSpPr>
      <p:sp>
        <p:nvSpPr>
          <p:cNvPr id="1048867" name="文本框"/>
          <p:cNvSpPr>
            <a:spLocks noGrp="1"/>
          </p:cNvSpPr>
          <p:nvPr>
            <p:ph type="title"/>
          </p:nvPr>
        </p:nvSpPr>
        <p:spPr/>
        <p:txBody>
          <a:bodyPr/>
          <a:p>
            <a:r>
              <a:rPr altLang="en-US" lang="zh-CN" smtClean="0"/>
              <a:t>单击此处编辑母版标题样式</a:t>
            </a:r>
            <a:endParaRPr altLang="en-US" lang="zh-CN"/>
          </a:p>
        </p:txBody>
      </p:sp>
      <p:sp>
        <p:nvSpPr>
          <p:cNvPr id="1048868"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70" name="文本框"/>
          <p:cNvSpPr>
            <a:spLocks noGrp="1"/>
          </p:cNvSpPr>
          <p:nvPr>
            <p:ph type="ftr" sz="quarter" idx="11"/>
          </p:nvPr>
        </p:nvSpPr>
        <p:spPr/>
        <p:txBody>
          <a:bodyPr/>
          <a:p>
            <a:endParaRPr altLang="en-US" lang="zh-CN"/>
          </a:p>
        </p:txBody>
      </p:sp>
      <p:sp>
        <p:nvSpPr>
          <p:cNvPr id="10488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17" name=""/>
        <p:cNvGrpSpPr/>
        <p:nvPr/>
      </p:nvGrpSpPr>
      <p:grpSpPr>
        <a:xfrm>
          <a:off x="0" y="0"/>
          <a:ext cx="0" cy="0"/>
          <a:chOff x="0" y="0"/>
          <a:chExt cx="0" cy="0"/>
        </a:xfrm>
      </p:grpSpPr>
      <p:sp>
        <p:nvSpPr>
          <p:cNvPr id="104885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85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8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54" name="文本框"/>
          <p:cNvSpPr>
            <a:spLocks noGrp="1"/>
          </p:cNvSpPr>
          <p:nvPr>
            <p:ph type="ftr" sz="quarter" idx="11"/>
          </p:nvPr>
        </p:nvSpPr>
        <p:spPr/>
        <p:txBody>
          <a:bodyPr/>
          <a:p>
            <a:endParaRPr altLang="en-US" lang="zh-CN"/>
          </a:p>
        </p:txBody>
      </p:sp>
      <p:sp>
        <p:nvSpPr>
          <p:cNvPr id="10488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22" name=""/>
        <p:cNvGrpSpPr/>
        <p:nvPr/>
      </p:nvGrpSpPr>
      <p:grpSpPr>
        <a:xfrm>
          <a:off x="0" y="0"/>
          <a:ext cx="0" cy="0"/>
          <a:chOff x="0" y="0"/>
          <a:chExt cx="0" cy="0"/>
        </a:xfrm>
      </p:grpSpPr>
      <p:sp>
        <p:nvSpPr>
          <p:cNvPr id="1048877" name="文本框"/>
          <p:cNvSpPr>
            <a:spLocks noGrp="1"/>
          </p:cNvSpPr>
          <p:nvPr>
            <p:ph type="title"/>
          </p:nvPr>
        </p:nvSpPr>
        <p:spPr/>
        <p:txBody>
          <a:bodyPr/>
          <a:p>
            <a:r>
              <a:rPr altLang="en-US" lang="zh-CN" smtClean="0"/>
              <a:t>单击此处编辑母版标题样式</a:t>
            </a:r>
            <a:endParaRPr altLang="en-US" lang="zh-CN"/>
          </a:p>
        </p:txBody>
      </p:sp>
      <p:sp>
        <p:nvSpPr>
          <p:cNvPr id="1048878"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79"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1" name="文本框"/>
          <p:cNvSpPr>
            <a:spLocks noGrp="1"/>
          </p:cNvSpPr>
          <p:nvPr>
            <p:ph type="ftr" sz="quarter" idx="11"/>
          </p:nvPr>
        </p:nvSpPr>
        <p:spPr/>
        <p:txBody>
          <a:bodyPr/>
          <a:p>
            <a:endParaRPr altLang="en-US" lang="zh-CN"/>
          </a:p>
        </p:txBody>
      </p:sp>
      <p:sp>
        <p:nvSpPr>
          <p:cNvPr id="10488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18" name=""/>
        <p:cNvGrpSpPr/>
        <p:nvPr/>
      </p:nvGrpSpPr>
      <p:grpSpPr>
        <a:xfrm>
          <a:off x="0" y="0"/>
          <a:ext cx="0" cy="0"/>
          <a:chOff x="0" y="0"/>
          <a:chExt cx="0" cy="0"/>
        </a:xfrm>
      </p:grpSpPr>
      <p:sp>
        <p:nvSpPr>
          <p:cNvPr id="1048856" name="文本框"/>
          <p:cNvSpPr>
            <a:spLocks noGrp="1"/>
          </p:cNvSpPr>
          <p:nvPr>
            <p:ph type="title"/>
          </p:nvPr>
        </p:nvSpPr>
        <p:spPr/>
        <p:txBody>
          <a:bodyPr/>
          <a:p>
            <a:r>
              <a:rPr altLang="en-US" lang="zh-CN" smtClean="0"/>
              <a:t>单击此处编辑母版标题样式</a:t>
            </a:r>
            <a:endParaRPr altLang="en-US" lang="zh-CN"/>
          </a:p>
        </p:txBody>
      </p:sp>
      <p:sp>
        <p:nvSpPr>
          <p:cNvPr id="104885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5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5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86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2" name="文本框"/>
          <p:cNvSpPr>
            <a:spLocks noGrp="1"/>
          </p:cNvSpPr>
          <p:nvPr>
            <p:ph type="ftr" sz="quarter" idx="11"/>
          </p:nvPr>
        </p:nvSpPr>
        <p:spPr/>
        <p:txBody>
          <a:bodyPr/>
          <a:p>
            <a:endParaRPr altLang="en-US" lang="zh-CN"/>
          </a:p>
        </p:txBody>
      </p:sp>
      <p:sp>
        <p:nvSpPr>
          <p:cNvPr id="10488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14" name=""/>
        <p:cNvGrpSpPr/>
        <p:nvPr/>
      </p:nvGrpSpPr>
      <p:grpSpPr>
        <a:xfrm>
          <a:off x="0" y="0"/>
          <a:ext cx="0" cy="0"/>
          <a:chOff x="0" y="0"/>
          <a:chExt cx="0" cy="0"/>
        </a:xfrm>
      </p:grpSpPr>
      <p:sp>
        <p:nvSpPr>
          <p:cNvPr id="1048836" name="文本框"/>
          <p:cNvSpPr>
            <a:spLocks noGrp="1"/>
          </p:cNvSpPr>
          <p:nvPr>
            <p:ph type="title"/>
          </p:nvPr>
        </p:nvSpPr>
        <p:spPr/>
        <p:txBody>
          <a:bodyPr/>
          <a:p>
            <a:r>
              <a:rPr altLang="en-US" lang="zh-CN" smtClean="0"/>
              <a:t>单击此处编辑母版标题样式</a:t>
            </a:r>
            <a:endParaRPr altLang="en-US" lang="zh-CN"/>
          </a:p>
        </p:txBody>
      </p:sp>
      <p:sp>
        <p:nvSpPr>
          <p:cNvPr id="10488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38" name="文本框"/>
          <p:cNvSpPr>
            <a:spLocks noGrp="1"/>
          </p:cNvSpPr>
          <p:nvPr>
            <p:ph type="ftr" sz="quarter" idx="11"/>
          </p:nvPr>
        </p:nvSpPr>
        <p:spPr/>
        <p:txBody>
          <a:bodyPr/>
          <a:p>
            <a:endParaRPr altLang="en-US" lang="zh-CN"/>
          </a:p>
        </p:txBody>
      </p:sp>
      <p:sp>
        <p:nvSpPr>
          <p:cNvPr id="10488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19" name=""/>
        <p:cNvGrpSpPr/>
        <p:nvPr/>
      </p:nvGrpSpPr>
      <p:grpSpPr>
        <a:xfrm>
          <a:off x="0" y="0"/>
          <a:ext cx="0" cy="0"/>
          <a:chOff x="0" y="0"/>
          <a:chExt cx="0" cy="0"/>
        </a:xfrm>
      </p:grpSpPr>
      <p:sp>
        <p:nvSpPr>
          <p:cNvPr id="10488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65" name="文本框"/>
          <p:cNvSpPr>
            <a:spLocks noGrp="1"/>
          </p:cNvSpPr>
          <p:nvPr>
            <p:ph type="ftr" sz="quarter" idx="11"/>
          </p:nvPr>
        </p:nvSpPr>
        <p:spPr/>
        <p:txBody>
          <a:bodyPr/>
          <a:p>
            <a:endParaRPr altLang="en-US" lang="zh-CN"/>
          </a:p>
        </p:txBody>
      </p:sp>
      <p:sp>
        <p:nvSpPr>
          <p:cNvPr id="10488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23" name=""/>
        <p:cNvGrpSpPr/>
        <p:nvPr/>
      </p:nvGrpSpPr>
      <p:grpSpPr>
        <a:xfrm>
          <a:off x="0" y="0"/>
          <a:ext cx="0" cy="0"/>
          <a:chOff x="0" y="0"/>
          <a:chExt cx="0" cy="0"/>
        </a:xfrm>
      </p:grpSpPr>
      <p:sp>
        <p:nvSpPr>
          <p:cNvPr id="10488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87" name="文本框"/>
          <p:cNvSpPr>
            <a:spLocks noGrp="1"/>
          </p:cNvSpPr>
          <p:nvPr>
            <p:ph type="ftr" sz="quarter" idx="11"/>
          </p:nvPr>
        </p:nvSpPr>
        <p:spPr/>
        <p:txBody>
          <a:bodyPr/>
          <a:p>
            <a:endParaRPr altLang="en-US" lang="zh-CN"/>
          </a:p>
        </p:txBody>
      </p:sp>
      <p:sp>
        <p:nvSpPr>
          <p:cNvPr id="10488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16" name=""/>
        <p:cNvGrpSpPr/>
        <p:nvPr/>
      </p:nvGrpSpPr>
      <p:grpSpPr>
        <a:xfrm>
          <a:off x="0" y="0"/>
          <a:ext cx="0" cy="0"/>
          <a:chOff x="0" y="0"/>
          <a:chExt cx="0" cy="0"/>
        </a:xfrm>
      </p:grpSpPr>
      <p:sp>
        <p:nvSpPr>
          <p:cNvPr id="1048845"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846"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47"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49" name="文本框"/>
          <p:cNvSpPr>
            <a:spLocks noGrp="1"/>
          </p:cNvSpPr>
          <p:nvPr>
            <p:ph type="ftr" sz="quarter" idx="11"/>
          </p:nvPr>
        </p:nvSpPr>
        <p:spPr/>
        <p:txBody>
          <a:bodyPr/>
          <a:p>
            <a:endParaRPr altLang="en-US" lang="zh-CN"/>
          </a:p>
        </p:txBody>
      </p:sp>
      <p:sp>
        <p:nvSpPr>
          <p:cNvPr id="10488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grpSp>
        <p:nvGrpSpPr>
          <p:cNvPr id="30"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v</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x</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M</a:t>
            </a:r>
            <a:r>
              <a:rPr altLang="en-IN" baseline="0" b="0" cap="none" sz="2400" i="0" kern="1200" lang="en-US" spc="0" strike="noStrike" u="none">
                <a:solidFill>
                  <a:schemeClr val="tx1"/>
                </a:solidFill>
                <a:latin typeface="Calibri" pitchFamily="0" charset="0"/>
                <a:ea typeface="宋体" pitchFamily="0" charset="0"/>
                <a:cs typeface="Calibri" pitchFamily="0" charset="0"/>
              </a:rPr>
              <a:t>0</a:t>
            </a:r>
            <a:r>
              <a:rPr altLang="en-IN" baseline="0" b="0" cap="none" sz="2400" i="0" kern="1200" lang="en-US" spc="0" strike="noStrike" u="none">
                <a:solidFill>
                  <a:schemeClr val="tx1"/>
                </a:solidFill>
                <a:latin typeface="Calibri" pitchFamily="0" charset="0"/>
                <a:ea typeface="宋体" pitchFamily="0" charset="0"/>
                <a:cs typeface="Calibri" pitchFamily="0" charset="0"/>
              </a:rPr>
              <a:t>0</a:t>
            </a:r>
            <a:r>
              <a:rPr altLang="en-IN" baseline="0" b="0" cap="none" sz="2400" i="0" kern="1200" lang="en-US" spc="0" strike="noStrike" u="none">
                <a:solidFill>
                  <a:schemeClr val="tx1"/>
                </a:solidFill>
                <a:latin typeface="Calibri" pitchFamily="0" charset="0"/>
                <a:ea typeface="宋体" pitchFamily="0" charset="0"/>
                <a:cs typeface="Calibri" pitchFamily="0" charset="0"/>
              </a:rPr>
              <a:t>6</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a:t>
            </a:r>
            <a:r>
              <a:rPr altLang="en-IN" baseline="0" b="0" cap="none" sz="2400" i="0" kern="1200" lang="en-US" spc="0" strike="noStrike" u="none">
                <a:solidFill>
                  <a:schemeClr val="tx1"/>
                </a:solidFill>
                <a:latin typeface="Calibri" pitchFamily="0" charset="0"/>
                <a:ea typeface="宋体" pitchFamily="0" charset="0"/>
                <a:cs typeface="Calibri" pitchFamily="0" charset="0"/>
              </a:rPr>
              <a:t>General</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IAN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EGE </a:t>
            </a:r>
            <a:r>
              <a:rPr altLang="en-IN" baseline="0" b="0" cap="none" sz="2400" i="0" kern="1200" lang="en-US" spc="0" strike="noStrike" u="none">
                <a:solidFill>
                  <a:schemeClr val="tx1"/>
                </a:solidFill>
                <a:latin typeface="Calibri" pitchFamily="0" charset="0"/>
                <a:ea typeface="宋体" pitchFamily="0" charset="0"/>
                <a:cs typeface="Calibri" pitchFamily="0" charset="0"/>
              </a:rPr>
              <a:t>O</a:t>
            </a:r>
            <a:r>
              <a:rPr altLang="en-IN" baseline="0" b="0" cap="none" sz="2400" i="0" kern="1200" lang="en-US" spc="0" strike="noStrike" u="none">
                <a:solidFill>
                  <a:schemeClr val="tx1"/>
                </a:solidFill>
                <a:latin typeface="Calibri" pitchFamily="0" charset="0"/>
                <a:ea typeface="宋体" pitchFamily="0" charset="0"/>
                <a:cs typeface="Calibri" pitchFamily="0" charset="0"/>
              </a:rPr>
              <a:t>F</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19" name="矩形"/>
          <p:cNvSpPr/>
          <p:nvPr/>
        </p:nvSpPr>
        <p:spPr>
          <a:xfrm rot="0">
            <a:off x="1163522" y="387062"/>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Graph</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20" name="矩形"/>
          <p:cNvSpPr/>
          <p:nvPr/>
        </p:nvSpPr>
        <p:spPr>
          <a:xfrm rot="0">
            <a:off x="1163522" y="1097683"/>
            <a:ext cx="8842249" cy="624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1" name="矩形"/>
          <p:cNvSpPr/>
          <p:nvPr/>
        </p:nvSpPr>
        <p:spPr>
          <a:xfrm rot="0">
            <a:off x="1163522" y="1869859"/>
            <a:ext cx="8842249" cy="624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2" name="矩形"/>
          <p:cNvSpPr/>
          <p:nvPr/>
        </p:nvSpPr>
        <p:spPr>
          <a:xfrm rot="0">
            <a:off x="1163522" y="2642035"/>
            <a:ext cx="8842249" cy="624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3" name="矩形"/>
          <p:cNvSpPr/>
          <p:nvPr/>
        </p:nvSpPr>
        <p:spPr>
          <a:xfrm rot="0">
            <a:off x="1163522" y="3477990"/>
            <a:ext cx="8842249" cy="6248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24" name="矩形"/>
          <p:cNvSpPr/>
          <p:nvPr/>
        </p:nvSpPr>
        <p:spPr>
          <a:xfrm rot="0">
            <a:off x="1163522" y="4250166"/>
            <a:ext cx="8842249" cy="369332"/>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Step 5: Finalize- Review and adjust your graph as needed.- Save your workbook.</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28"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rgbClr val="00B050"/>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rgbClr val="00B050"/>
              </a:solidFill>
              <a:latin typeface="Trebuchet MS" pitchFamily="0" charset="0"/>
              <a:ea typeface="宋体" pitchFamily="0" charset="0"/>
              <a:cs typeface="Trebuchet MS" pitchFamily="0" charset="0"/>
            </a:endParaRPr>
          </a:p>
        </p:txBody>
      </p:sp>
      <p:sp>
        <p:nvSpPr>
          <p:cNvPr id="1048729" name="矩形"/>
          <p:cNvSpPr/>
          <p:nvPr/>
        </p:nvSpPr>
        <p:spPr>
          <a:xfrm rot="0">
            <a:off x="910190" y="1399032"/>
            <a:ext cx="8365535" cy="2580641"/>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tx1"/>
                </a:solidFill>
                <a:latin typeface="Calibri" pitchFamily="0" charset="0"/>
                <a:ea typeface="宋体" pitchFamily="0" charset="0"/>
                <a:cs typeface="Calibri" pitchFamily="0" charset="0"/>
              </a:rPr>
              <a:t>Employee ID (unique identifier)</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Name( First name ,last name)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Department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startAt="2"/>
            </a:pPr>
            <a:r>
              <a:rPr altLang="zh-CN" baseline="0" b="1" cap="none" sz="2400" i="0" kern="1200" lang="en-US" spc="0" strike="noStrike" u="none">
                <a:solidFill>
                  <a:schemeClr val="tx1"/>
                </a:solidFill>
                <a:latin typeface="Calibri" pitchFamily="0" charset="0"/>
                <a:ea typeface="宋体" pitchFamily="0" charset="0"/>
                <a:cs typeface="Calibri" pitchFamily="0" charset="0"/>
              </a:rPr>
              <a:t>Job Title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5.  Hire Date</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6.  Performance Ratings (e.g., 1-5 scale, low to very high)</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7.  Gender</a:t>
            </a:r>
            <a:endParaRPr altLang="en-US" baseline="0" b="1"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733"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37" name="文本框"/>
          <p:cNvSpPr>
            <a:spLocks noGrp="1"/>
          </p:cNvSpPr>
          <p:nvPr>
            <p:ph type="title"/>
          </p:nvPr>
        </p:nvSpPr>
        <p:spPr>
          <a:xfrm rot="0">
            <a:off x="580330" y="293051"/>
            <a:ext cx="8480425" cy="638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1495642" y="1433839"/>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0000"/>
                </a:solidFill>
                <a:latin typeface="Calibri" pitchFamily="0" charset="0"/>
                <a:ea typeface="宋体" pitchFamily="0" charset="0"/>
                <a:cs typeface="Calibri" pitchFamily="0" charset="0"/>
              </a:rPr>
              <a:t>Performance analysis formula</a:t>
            </a:r>
            <a:endParaRPr altLang="en-US" baseline="0" b="1" cap="none" sz="2800" i="0" kern="1200" lang="zh-CN" spc="0" strike="noStrike" u="none">
              <a:solidFill>
                <a:srgbClr val="FF0000"/>
              </a:solidFill>
              <a:latin typeface="Calibri" pitchFamily="0" charset="0"/>
              <a:ea typeface="宋体" pitchFamily="0" charset="0"/>
              <a:cs typeface="Calibri" pitchFamily="0" charset="0"/>
            </a:endParaRPr>
          </a:p>
        </p:txBody>
      </p:sp>
      <p:sp>
        <p:nvSpPr>
          <p:cNvPr id="1048740" name="矩形"/>
          <p:cNvSpPr/>
          <p:nvPr/>
        </p:nvSpPr>
        <p:spPr>
          <a:xfrm rot="0">
            <a:off x="3045256" y="2280910"/>
            <a:ext cx="6101487" cy="929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=IFS(G5&gt;=5,"VERY HIGH",G5&gt;=4,"HEIGH",G5&gt;=3,"MED",TRUE,"LOW")</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45"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6"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7"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8" name="矩形"/>
          <p:cNvSpPr/>
          <p:nvPr/>
        </p:nvSpPr>
        <p:spPr>
          <a:xfrm rot="0">
            <a:off x="1445330" y="1136544"/>
            <a:ext cx="6096914"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Data collection *</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49" name="矩形"/>
          <p:cNvSpPr/>
          <p:nvPr/>
        </p:nvSpPr>
        <p:spPr>
          <a:xfrm rot="0">
            <a:off x="2831973" y="1701195"/>
            <a:ext cx="6978776" cy="2186940"/>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S</a:t>
            </a:r>
            <a:r>
              <a:rPr altLang="zh-CN" baseline="0" b="1" cap="none" sz="2800" i="0" kern="1200" lang="en-US" spc="0" strike="noStrike" u="none">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altLang="en-US" baseline="0" b="1" cap="none" sz="2800" i="0" kern="1200" lang="zh-CN" spc="0" strike="noStrike" u="none">
              <a:solidFill>
                <a:srgbClr val="FFFFFF"/>
              </a:solidFill>
              <a:latin typeface="Times New Roman" pitchFamily="18" charset="0"/>
              <a:ea typeface="宋体" pitchFamily="0" charset="0"/>
              <a:cs typeface="Times New Roman" pitchFamily="18" charset="0"/>
            </a:endParaRPr>
          </a:p>
        </p:txBody>
      </p:sp>
      <p:sp>
        <p:nvSpPr>
          <p:cNvPr id="1048750" name="矩形"/>
          <p:cNvSpPr/>
          <p:nvPr/>
        </p:nvSpPr>
        <p:spPr>
          <a:xfrm rot="0">
            <a:off x="2831973" y="4039165"/>
            <a:ext cx="6976872" cy="218694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Step 2: Choose a Dataset- Search for relevant employee datasets on </a:t>
            </a:r>
            <a:r>
              <a:rPr altLang="zh-CN" baseline="0" b="1" cap="none" sz="2800" i="0" kern="1200" lang="en-US" spc="0" strike="noStrike" u="none">
                <a:solidFill>
                  <a:schemeClr val="tx1"/>
                </a:solidFill>
                <a:latin typeface="Calibri" pitchFamily="0" charset="0"/>
                <a:ea typeface="宋体" pitchFamily="0" charset="0"/>
                <a:cs typeface="Calibri" pitchFamily="0" charset="0"/>
              </a:rPr>
              <a:t>Kaggle</a:t>
            </a:r>
            <a:r>
              <a:rPr altLang="zh-CN" baseline="0" b="1" cap="none" sz="2800" i="0" kern="1200" lang="en-US" spc="0" strike="noStrike" u="none">
                <a:solidFill>
                  <a:schemeClr val="tx1"/>
                </a:solidFill>
                <a:latin typeface="Calibri" pitchFamily="0" charset="0"/>
                <a:ea typeface="宋体" pitchFamily="0" charset="0"/>
                <a:cs typeface="Calibri" pitchFamily="0" charset="0"/>
              </a:rPr>
              <a:t> (e.g., HR Analytics, Employee Attrition)- Select a dataset that aligns with your objectives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8" name=""/>
        <p:cNvGrpSpPr/>
        <p:nvPr/>
      </p:nvGrpSpPr>
      <p:grpSpPr>
        <a:xfrm>
          <a:off x="0" y="0"/>
          <a:ext cx="0" cy="0"/>
          <a:chOff x="0" y="0"/>
          <a:chExt cx="0" cy="0"/>
        </a:xfrm>
      </p:grpSpPr>
      <p:sp>
        <p:nvSpPr>
          <p:cNvPr id="1048769" name="文本框"/>
          <p:cNvSpPr>
            <a:spLocks noGrp="1"/>
          </p:cNvSpPr>
          <p:nvPr>
            <p:ph type="body" idx="1"/>
          </p:nvPr>
        </p:nvSpPr>
        <p:spPr>
          <a:xfrm rot="0">
            <a:off x="1373124" y="186897"/>
            <a:ext cx="9445751" cy="134874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Calibri" pitchFamily="0" charset="0"/>
                <a:ea typeface="宋体" pitchFamily="0" charset="0"/>
                <a:cs typeface="Calibri" pitchFamily="0" charset="0"/>
              </a:rPr>
              <a:t>Step 3: Import and Explore the Data- Import the dataset into a </a:t>
            </a:r>
            <a:r>
              <a:rPr altLang="zh-CN" baseline="0" b="1" cap="none" sz="2800" i="0" kern="0" lang="en-US" spc="0" strike="noStrike" u="none">
                <a:solidFill>
                  <a:schemeClr val="tx1"/>
                </a:solidFill>
                <a:latin typeface="Calibri" pitchFamily="0" charset="0"/>
                <a:ea typeface="宋体" pitchFamily="0" charset="0"/>
                <a:cs typeface="Calibri" pitchFamily="0" charset="0"/>
              </a:rPr>
              <a:t>Kaggle</a:t>
            </a:r>
            <a:r>
              <a:rPr altLang="zh-CN" baseline="0" b="1" cap="none" sz="2800" i="0" kern="0" lang="en-US" spc="0" strike="noStrike" u="none">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altLang="en-US" baseline="0" b="1" cap="none" sz="2800" i="0" kern="0" lang="zh-CN" spc="0" strike="noStrike" u="none">
              <a:solidFill>
                <a:schemeClr val="tx1"/>
              </a:solidFill>
              <a:latin typeface="Calibri" pitchFamily="0" charset="0"/>
              <a:ea typeface="宋体" pitchFamily="0" charset="0"/>
              <a:cs typeface="Calibri" pitchFamily="0" charset="0"/>
            </a:endParaRPr>
          </a:p>
        </p:txBody>
      </p:sp>
      <p:sp>
        <p:nvSpPr>
          <p:cNvPr id="1048770" name="矩形"/>
          <p:cNvSpPr/>
          <p:nvPr/>
        </p:nvSpPr>
        <p:spPr>
          <a:xfrm rot="0">
            <a:off x="554715" y="2302174"/>
            <a:ext cx="569441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Feature collection</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
        <p:nvSpPr>
          <p:cNvPr id="1048771" name="矩形"/>
          <p:cNvSpPr/>
          <p:nvPr/>
        </p:nvSpPr>
        <p:spPr>
          <a:xfrm rot="0">
            <a:off x="1373124" y="3096036"/>
            <a:ext cx="9445751" cy="260604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ap="flat" cmpd="sng">
            <a:solidFill>
              <a:srgbClr val="BF4B48"/>
            </a:solidFill>
            <a:prstDash val="solid"/>
            <a:round/>
          </a:ln>
          <a:effectLst>
            <a:outerShdw algn="b" blurRad="40000" dir="5400000" dist="20000" rotWithShape="0" sx="100000" sy="100000">
              <a:srgbClr val="000000">
                <a:alpha val="37647"/>
              </a:srgbClr>
            </a:outerShdw>
          </a:effectLst>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HR systems (e.g., Workday, </a:t>
            </a:r>
            <a:r>
              <a:rPr altLang="zh-CN" baseline="0" b="1" cap="none" sz="2800" i="0" kern="1200" lang="en-US" spc="0" strike="noStrike" u="none">
                <a:solidFill>
                  <a:schemeClr val="tx1"/>
                </a:solidFill>
                <a:latin typeface="Calibri" pitchFamily="0" charset="0"/>
                <a:ea typeface="宋体" pitchFamily="0" charset="0"/>
                <a:cs typeface="Calibri" pitchFamily="0" charset="0"/>
              </a:rPr>
              <a:t>BambooHR</a:t>
            </a:r>
            <a:r>
              <a:rPr altLang="zh-CN" baseline="0" b="1" cap="none" sz="2800" i="0" kern="1200" lang="en-US" spc="0" strike="noStrike" u="none">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altLang="zh-CN" baseline="0" b="1" cap="none" sz="2800" i="0" kern="1200" lang="en-US" spc="0" strike="noStrike" u="none">
                <a:solidFill>
                  <a:schemeClr val="tx1"/>
                </a:solidFill>
                <a:latin typeface="Calibri" pitchFamily="0" charset="0"/>
                <a:ea typeface="宋体" pitchFamily="0" charset="0"/>
                <a:cs typeface="Calibri" pitchFamily="0" charset="0"/>
              </a:rPr>
              <a:t>SurveyMonkey</a:t>
            </a:r>
            <a:r>
              <a:rPr altLang="zh-CN" baseline="0" b="1" cap="none" sz="2800" i="0" kern="1200" lang="en-US" spc="0" strike="noStrike" u="none">
                <a:solidFill>
                  <a:schemeClr val="tx1"/>
                </a:solidFill>
                <a:latin typeface="Calibri" pitchFamily="0" charset="0"/>
                <a:ea typeface="宋体" pitchFamily="0" charset="0"/>
                <a:cs typeface="Calibri" pitchFamily="0" charset="0"/>
              </a:rPr>
              <a:t>)- Time-off and attendance systems (e.g., ADP, Namely)- Training and development platforms (e.g., </a:t>
            </a:r>
            <a:r>
              <a:rPr altLang="zh-CN" baseline="0" b="1" cap="none" sz="2800" i="0" kern="1200" lang="en-US" spc="0" strike="noStrike" u="none">
                <a:solidFill>
                  <a:schemeClr val="tx1"/>
                </a:solidFill>
                <a:latin typeface="Calibri" pitchFamily="0" charset="0"/>
                <a:ea typeface="宋体" pitchFamily="0" charset="0"/>
                <a:cs typeface="Calibri" pitchFamily="0" charset="0"/>
              </a:rPr>
              <a:t>Udemy</a:t>
            </a:r>
            <a:r>
              <a:rPr altLang="zh-CN" baseline="0" b="1" cap="none" sz="2800" i="0" kern="1200" lang="en-US" spc="0" strike="noStrike" u="none">
                <a:solidFill>
                  <a:schemeClr val="tx1"/>
                </a:solidFill>
                <a:latin typeface="Calibri" pitchFamily="0" charset="0"/>
                <a:ea typeface="宋体" pitchFamily="0" charset="0"/>
                <a:cs typeface="Calibri" pitchFamily="0" charset="0"/>
              </a:rPr>
              <a:t>, LinkedIn Learning)</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1" name=""/>
        <p:cNvGrpSpPr/>
        <p:nvPr/>
      </p:nvGrpSpPr>
      <p:grpSpPr>
        <a:xfrm>
          <a:off x="0" y="0"/>
          <a:ext cx="0" cy="0"/>
          <a:chOff x="0" y="0"/>
          <a:chExt cx="0" cy="0"/>
        </a:xfrm>
      </p:grpSpPr>
      <p:sp>
        <p:nvSpPr>
          <p:cNvPr id="1048775" name="文本框"/>
          <p:cNvSpPr>
            <a:spLocks noGrp="1"/>
          </p:cNvSpPr>
          <p:nvPr>
            <p:ph type="body" idx="1"/>
          </p:nvPr>
        </p:nvSpPr>
        <p:spPr>
          <a:xfrm rot="0">
            <a:off x="335170" y="260077"/>
            <a:ext cx="10972800" cy="447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B050"/>
                </a:solidFill>
                <a:latin typeface="Calibri" pitchFamily="0" charset="0"/>
                <a:ea typeface="宋体" pitchFamily="0" charset="0"/>
                <a:cs typeface="Calibri" pitchFamily="0" charset="0"/>
              </a:rPr>
              <a:t>Data cleaning</a:t>
            </a:r>
            <a:endParaRPr altLang="en-US" baseline="0" b="1" cap="none" sz="2400" i="0" kern="0" lang="zh-CN" spc="0" strike="noStrike" u="none">
              <a:solidFill>
                <a:srgbClr val="00B050"/>
              </a:solidFill>
              <a:latin typeface="Calibri" pitchFamily="0" charset="0"/>
              <a:ea typeface="宋体" pitchFamily="0" charset="0"/>
              <a:cs typeface="Calibri" pitchFamily="0" charset="0"/>
            </a:endParaRPr>
          </a:p>
        </p:txBody>
      </p:sp>
      <p:sp>
        <p:nvSpPr>
          <p:cNvPr id="1048776" name="矩形"/>
          <p:cNvSpPr/>
          <p:nvPr/>
        </p:nvSpPr>
        <p:spPr>
          <a:xfrm rot="0">
            <a:off x="2245750" y="1059416"/>
            <a:ext cx="6101487" cy="52322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Remove irrelevant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7" name="矩形"/>
          <p:cNvSpPr/>
          <p:nvPr/>
        </p:nvSpPr>
        <p:spPr>
          <a:xfrm rot="0">
            <a:off x="2245750" y="1582636"/>
            <a:ext cx="6101487" cy="954106"/>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Eliminate columns or rows unrelated to performance analysis.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8" name="矩形"/>
          <p:cNvSpPr/>
          <p:nvPr/>
        </p:nvSpPr>
        <p:spPr>
          <a:xfrm rot="0">
            <a:off x="2245750" y="2536742"/>
            <a:ext cx="6101487" cy="523219"/>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Handle missing values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
        <p:nvSpPr>
          <p:cNvPr id="1048779" name="矩形"/>
          <p:cNvSpPr/>
          <p:nvPr/>
        </p:nvSpPr>
        <p:spPr>
          <a:xfrm rot="0">
            <a:off x="2245750" y="3105540"/>
            <a:ext cx="6101487" cy="134874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Arial" pitchFamily="34" charset="0"/>
              <a:buChar char="•"/>
            </a:pPr>
            <a:r>
              <a:rPr altLang="zh-CN" baseline="0" b="1" cap="none" sz="2800" i="0" kern="1200" lang="en-US" spc="0" strike="noStrike" u="none">
                <a:solidFill>
                  <a:schemeClr val="tx1"/>
                </a:solidFill>
                <a:latin typeface="Calibri" pitchFamily="0" charset="0"/>
                <a:ea typeface="宋体" pitchFamily="0" charset="0"/>
                <a:cs typeface="Calibri" pitchFamily="0" charset="0"/>
              </a:rPr>
              <a:t>Decide on a strategy for missing performance ratings, feedback, or other relevant data.</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783" name="矩形"/>
          <p:cNvSpPr/>
          <p:nvPr/>
        </p:nvSpPr>
        <p:spPr>
          <a:xfrm rot="0">
            <a:off x="1385872" y="731086"/>
            <a:ext cx="8842248" cy="1767840"/>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4" name="矩形"/>
          <p:cNvSpPr/>
          <p:nvPr/>
        </p:nvSpPr>
        <p:spPr>
          <a:xfrm rot="0">
            <a:off x="1385872" y="2704964"/>
            <a:ext cx="8842248" cy="176784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5" name="矩形"/>
          <p:cNvSpPr/>
          <p:nvPr/>
        </p:nvSpPr>
        <p:spPr>
          <a:xfrm rot="0">
            <a:off x="1385872" y="4520846"/>
            <a:ext cx="8842248" cy="176784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86" name="矩形"/>
          <p:cNvSpPr/>
          <p:nvPr/>
        </p:nvSpPr>
        <p:spPr>
          <a:xfrm rot="0">
            <a:off x="1385872" y="138352"/>
            <a:ext cx="6101487" cy="4616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Performance level</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7" name=""/>
        <p:cNvGrpSpPr/>
        <p:nvPr/>
      </p:nvGrpSpPr>
      <p:grpSpPr>
        <a:xfrm>
          <a:off x="0" y="0"/>
          <a:ext cx="0" cy="0"/>
          <a:chOff x="0" y="0"/>
          <a:chExt cx="0" cy="0"/>
        </a:xfrm>
      </p:grpSpPr>
      <p:sp>
        <p:nvSpPr>
          <p:cNvPr id="1048790" name="矩形"/>
          <p:cNvSpPr/>
          <p:nvPr/>
        </p:nvSpPr>
        <p:spPr>
          <a:xfrm rot="0">
            <a:off x="965076" y="387784"/>
            <a:ext cx="8842248" cy="176784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1" name="矩形"/>
          <p:cNvSpPr/>
          <p:nvPr/>
        </p:nvSpPr>
        <p:spPr>
          <a:xfrm rot="0">
            <a:off x="2336677" y="3246047"/>
            <a:ext cx="6099048" cy="1348739"/>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1. Data Aggregation: Summarize data by sum, average, count, or other functions.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2" name="矩形"/>
          <p:cNvSpPr/>
          <p:nvPr/>
        </p:nvSpPr>
        <p:spPr>
          <a:xfrm rot="0">
            <a:off x="2336677" y="4528618"/>
            <a:ext cx="6101487" cy="134874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3" name="矩形"/>
          <p:cNvSpPr/>
          <p:nvPr/>
        </p:nvSpPr>
        <p:spPr>
          <a:xfrm rot="0">
            <a:off x="965076" y="2494024"/>
            <a:ext cx="6101487" cy="4616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rgbClr val="00B050"/>
                </a:solidFill>
                <a:latin typeface="Calibri" pitchFamily="0" charset="0"/>
                <a:ea typeface="宋体" pitchFamily="0" charset="0"/>
                <a:cs typeface="Calibri" pitchFamily="0" charset="0"/>
              </a:rPr>
              <a:t>Pivot summary</a:t>
            </a:r>
            <a:endParaRPr altLang="en-US" baseline="0" b="1" cap="none" sz="24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0" name=""/>
        <p:cNvGrpSpPr/>
        <p:nvPr/>
      </p:nvGrpSpPr>
      <p:grpSpPr>
        <a:xfrm>
          <a:off x="0" y="0"/>
          <a:ext cx="0" cy="0"/>
          <a:chOff x="0" y="0"/>
          <a:chExt cx="0" cy="0"/>
        </a:xfrm>
      </p:grpSpPr>
      <p:sp>
        <p:nvSpPr>
          <p:cNvPr id="1048797" name="矩形"/>
          <p:cNvSpPr/>
          <p:nvPr/>
        </p:nvSpPr>
        <p:spPr>
          <a:xfrm rot="0">
            <a:off x="928488" y="2039112"/>
            <a:ext cx="8293607" cy="929640"/>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4. Drill-Down Capability: Double-click to view detailed data behind summary values.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
        <p:nvSpPr>
          <p:cNvPr id="1048798" name="矩形"/>
          <p:cNvSpPr/>
          <p:nvPr/>
        </p:nvSpPr>
        <p:spPr>
          <a:xfrm rot="10800000" flipV="1">
            <a:off x="928488" y="670313"/>
            <a:ext cx="8293607" cy="929640"/>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algn="b" blurRad="40000" dir="5400000" dist="23000" rotWithShape="0" sx="100000" sy="100000">
              <a:srgbClr val="000000">
                <a:alpha val="34509"/>
              </a:srgbClr>
            </a:outerShdw>
          </a:effectLst>
          <a:scene3d>
            <a:camera prst="legacyObliqueFront"/>
            <a:lightRig dir="t" rig="legacyFlat4"/>
          </a:scene3d>
          <a:sp3d extrusionH="0" prstMaterial="legacyMatte">
            <a:bevelT w="13500" h="13500" prst="angle"/>
            <a:bevelB w="13500" h="13500" prst="angle"/>
          </a:sp3d>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altLang="en-US" baseline="0" b="1" cap="none" sz="2800" i="0" kern="1200" lang="zh-CN" spc="0" strike="noStrike" u="none">
              <a:solidFill>
                <a:srgbClr val="FFFFFF"/>
              </a:solidFill>
              <a:latin typeface="Calibri" pitchFamily="0" charset="0"/>
              <a:ea typeface="宋体" pitchFamily="0" charset="0"/>
              <a:cs typeface="Calibri" pitchFamily="0"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3" name=""/>
        <p:cNvGrpSpPr/>
        <p:nvPr/>
      </p:nvGrpSpPr>
      <p:grpSpPr>
        <a:xfrm>
          <a:off x="0" y="0"/>
          <a:ext cx="0" cy="0"/>
          <a:chOff x="0" y="0"/>
          <a:chExt cx="0" cy="0"/>
        </a:xfrm>
      </p:grpSpPr>
      <p:sp>
        <p:nvSpPr>
          <p:cNvPr id="10488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8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8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805"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806"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666874" y="1549111"/>
          <a:ext cx="4835236" cy="35467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7" name=""/>
        <p:cNvGrpSpPr/>
        <p:nvPr/>
      </p:nvGrpSpPr>
      <p:grpSpPr>
        <a:xfrm>
          <a:off x="0" y="0"/>
          <a:ext cx="0" cy="0"/>
          <a:chOff x="0" y="0"/>
          <a:chExt cx="0" cy="0"/>
        </a:xfrm>
      </p:grpSpPr>
      <p:graphicFrame>
        <p:nvGraphicFramePr>
          <p:cNvPr id="4194305" name="图表"/>
          <p:cNvGraphicFramePr>
            <a:graphicFrameLocks/>
          </p:cNvGraphicFramePr>
          <p:nvPr/>
        </p:nvGraphicFramePr>
        <p:xfrm>
          <a:off x="2054802" y="1355148"/>
          <a:ext cx="5652654" cy="459970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10" name=""/>
        <p:cNvGrpSpPr/>
        <p:nvPr/>
      </p:nvGrpSpPr>
      <p:grpSpPr>
        <a:xfrm>
          <a:off x="0" y="0"/>
          <a:ext cx="0" cy="0"/>
          <a:chOff x="0" y="0"/>
          <a:chExt cx="0" cy="0"/>
        </a:xfrm>
      </p:grpSpPr>
      <p:sp>
        <p:nvSpPr>
          <p:cNvPr id="1048826"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827" name="矩形"/>
          <p:cNvSpPr/>
          <p:nvPr/>
        </p:nvSpPr>
        <p:spPr>
          <a:xfrm rot="0">
            <a:off x="2538475" y="1323413"/>
            <a:ext cx="6101487" cy="17678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altLang="en-US" baseline="0" b="1" cap="none" sz="2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5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5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grpSp>
        <p:nvGrpSpPr>
          <p:cNvPr id="56"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459105" y="-70007"/>
            <a:ext cx="5636895" cy="12611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5187088" y="2525119"/>
            <a:ext cx="1828800" cy="1828800"/>
          </a:xfrm>
          <a:prstGeom prst="rect"/>
          <a:noFill/>
          <a:ln w="12700" cap="flat" cmpd="sng">
            <a:noFill/>
            <a:prstDash val="solid"/>
            <a:miter/>
          </a:ln>
        </p:spPr>
      </p:sp>
      <p:sp>
        <p:nvSpPr>
          <p:cNvPr id="1048676" name="矩形"/>
          <p:cNvSpPr/>
          <p:nvPr/>
        </p:nvSpPr>
        <p:spPr>
          <a:xfrm rot="0">
            <a:off x="1023722" y="930334"/>
            <a:ext cx="6369833" cy="55778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Arial" pitchFamily="34" charset="0"/>
              <a:buChar char="•"/>
            </a:pPr>
            <a:r>
              <a:rPr altLang="zh-CN" baseline="0" b="1" cap="none" sz="2000" i="0" kern="1200" lang="en-US" spc="0" strike="noStrike" u="none">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grpSp>
        <p:nvGrpSpPr>
          <p:cNvPr id="60" name="组合"/>
          <p:cNvGrpSpPr/>
          <p:nvPr/>
        </p:nvGrpSpPr>
        <p:grpSpPr>
          <a:xfrm>
            <a:off x="8658225" y="2647950"/>
            <a:ext cx="3533775" cy="3810000"/>
            <a:chOff x="8658225" y="2647950"/>
            <a:chExt cx="3533775" cy="3810000"/>
          </a:xfrm>
        </p:grpSpPr>
        <p:sp>
          <p:nvSpPr>
            <p:cNvPr id="104868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3"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6" name="矩形"/>
          <p:cNvSpPr/>
          <p:nvPr/>
        </p:nvSpPr>
        <p:spPr>
          <a:xfrm rot="0">
            <a:off x="1312688" y="2134760"/>
            <a:ext cx="8842248" cy="1615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altLang="zh-CN" baseline="0" b="1" cap="none" sz="20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altLang="en-US" baseline="0" b="1" cap="none" sz="20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69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3" name="文本框"/>
          <p:cNvSpPr>
            <a:spLocks noGrp="1"/>
          </p:cNvSpPr>
          <p:nvPr>
            <p:ph type="title"/>
          </p:nvPr>
        </p:nvSpPr>
        <p:spPr>
          <a:xfrm rot="10800000" flipV="1">
            <a:off x="555617" y="-29112"/>
            <a:ext cx="3910967" cy="98806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5" name="矩形"/>
          <p:cNvSpPr/>
          <p:nvPr/>
        </p:nvSpPr>
        <p:spPr>
          <a:xfrm rot="0">
            <a:off x="2246494" y="505777"/>
            <a:ext cx="5279115" cy="5958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Informed Decision-Making: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2. Targeted Training and Development: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3. Enhanced Employee Engagement: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4. Optimized Compensation and Rewards: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5. Organizational Improvement and Growth:</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pic>
        <p:nvPicPr>
          <p:cNvPr id="2097163" name="图片"/>
          <p:cNvPicPr>
            <a:picLocks noChangeAspect="1"/>
          </p:cNvPicPr>
          <p:nvPr/>
        </p:nvPicPr>
        <p:blipFill>
          <a:blip xmlns:r="http://schemas.openxmlformats.org/officeDocument/2006/relationships" r:embed="rId1" cstate="print"/>
          <a:stretch>
            <a:fillRect/>
          </a:stretch>
        </p:blipFill>
        <p:spPr>
          <a:xfrm rot="0">
            <a:off x="-450392" y="245614"/>
            <a:ext cx="9949320" cy="6366771"/>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0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5" name="文本框"/>
          <p:cNvSpPr>
            <a:spLocks noGrp="1"/>
          </p:cNvSpPr>
          <p:nvPr>
            <p:ph type="title"/>
          </p:nvPr>
        </p:nvSpPr>
        <p:spPr>
          <a:xfrm rot="0">
            <a:off x="558165" y="857885"/>
            <a:ext cx="9763125" cy="5467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6"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7" name="矩形"/>
          <p:cNvSpPr/>
          <p:nvPr/>
        </p:nvSpPr>
        <p:spPr>
          <a:xfrm rot="0">
            <a:off x="3050743" y="3254854"/>
            <a:ext cx="6101487" cy="369332"/>
          </a:xfrm>
          <a:prstGeom prst="rect"/>
          <a:noFill/>
          <a:ln w="12700" cap="flat" cmpd="sng">
            <a:noFill/>
            <a:prstDash val="solid"/>
            <a:miter/>
          </a:ln>
        </p:spPr>
      </p:sp>
      <p:sp>
        <p:nvSpPr>
          <p:cNvPr id="1048708" name="矩形"/>
          <p:cNvSpPr/>
          <p:nvPr/>
        </p:nvSpPr>
        <p:spPr>
          <a:xfrm rot="0">
            <a:off x="3041073" y="1673840"/>
            <a:ext cx="5877371" cy="47015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Conditional formatting =  missing the values</a:t>
            </a:r>
            <a:endParaRPr altLang="zh-CN" baseline="0" b="1" cap="none" sz="2000" i="0" kern="1200" lang="en-US" spc="0" strike="noStrike" u="none">
              <a:solidFill>
                <a:srgbClr val="00B05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Filter = remove the missing </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r>
              <a:rPr altLang="zh-CN" baseline="0" b="1" cap="none" sz="1800" i="0" kern="1200" lang="en-US" spc="0" strike="noStrike" u="none">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Formula of perform analysis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342900" marL="342900">
              <a:lnSpc>
                <a:spcPct val="100000"/>
              </a:lnSpc>
              <a:spcBef>
                <a:spcPts val="0"/>
              </a:spcBef>
              <a:spcAft>
                <a:spcPts val="0"/>
              </a:spcAft>
              <a:buClrTx/>
              <a:buAutoNum type="arabicPeriod"/>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12" name="矩形"/>
          <p:cNvSpPr/>
          <p:nvPr/>
        </p:nvSpPr>
        <p:spPr>
          <a:xfrm rot="0">
            <a:off x="1361634" y="1611906"/>
            <a:ext cx="8749734"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3" name="矩形"/>
          <p:cNvSpPr/>
          <p:nvPr/>
        </p:nvSpPr>
        <p:spPr>
          <a:xfrm rot="0">
            <a:off x="1029762" y="3089235"/>
            <a:ext cx="6435376" cy="400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Pivot table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
        <p:nvSpPr>
          <p:cNvPr id="1048714" name="矩形"/>
          <p:cNvSpPr/>
          <p:nvPr/>
        </p:nvSpPr>
        <p:spPr>
          <a:xfrm rot="0">
            <a:off x="1269121" y="3977530"/>
            <a:ext cx="8842248" cy="19583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altLang="en-US" baseline="0" b="1" cap="none" sz="1800" i="0" kern="1200" lang="zh-CN" spc="0" strike="noStrike" u="none">
              <a:solidFill>
                <a:schemeClr val="tx1"/>
              </a:solidFill>
              <a:latin typeface="Calibri" pitchFamily="0" charset="0"/>
              <a:ea typeface="宋体" pitchFamily="0" charset="0"/>
              <a:cs typeface="Calibri" pitchFamily="0" charset="0"/>
            </a:endParaRPr>
          </a:p>
        </p:txBody>
      </p:sp>
      <p:sp>
        <p:nvSpPr>
          <p:cNvPr id="1048715" name="矩形"/>
          <p:cNvSpPr/>
          <p:nvPr/>
        </p:nvSpPr>
        <p:spPr>
          <a:xfrm rot="0">
            <a:off x="1029762" y="922158"/>
            <a:ext cx="6101487"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000" i="0" kern="1200" lang="en-US" spc="0" strike="noStrike" u="none">
                <a:solidFill>
                  <a:srgbClr val="00B050"/>
                </a:solidFill>
                <a:latin typeface="Calibri" pitchFamily="0" charset="0"/>
                <a:ea typeface="宋体" pitchFamily="0" charset="0"/>
                <a:cs typeface="Calibri" pitchFamily="0" charset="0"/>
              </a:rPr>
              <a:t>Formula = checking for performance</a:t>
            </a:r>
            <a:endParaRPr altLang="en-US" baseline="0" b="1" cap="none" sz="2000" i="0" kern="1200" lang="zh-CN" spc="0" strike="noStrike" u="none">
              <a:solidFill>
                <a:srgbClr val="00B050"/>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2024-03-28T17:07:22Z</dcterms:created>
  <dcterms:modified xsi:type="dcterms:W3CDTF">2024-09-24T11:32:17Z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b1cdf5a82c86406399f33e310ea69e26</vt:lpwstr>
  </property>
</Properties>
</file>