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10/24/2025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10/24/2025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BEED-C350-BCA0-3C97-0380C2D55EAE}"/>
              </a:ext>
            </a:extLst>
          </p:cNvPr>
          <p:cNvSpPr>
            <a:spLocks noGrp="1"/>
          </p:cNvSpPr>
          <p:nvPr>
            <p:ph type="ctrTitle"/>
          </p:nvPr>
        </p:nvSpPr>
        <p:spPr/>
        <p:txBody>
          <a:bodyPr/>
          <a:lstStyle/>
          <a:p>
            <a:r>
              <a:rPr lang="en-US" b="1" dirty="0"/>
              <a:t>Employee salary analysis</a:t>
            </a:r>
            <a:endParaRPr lang="en-IN" b="1" dirty="0"/>
          </a:p>
        </p:txBody>
      </p:sp>
      <p:sp>
        <p:nvSpPr>
          <p:cNvPr id="3" name="Subtitle 2">
            <a:extLst>
              <a:ext uri="{FF2B5EF4-FFF2-40B4-BE49-F238E27FC236}">
                <a16:creationId xmlns:a16="http://schemas.microsoft.com/office/drawing/2014/main" id="{995372A8-5980-E8A1-B3C0-955ED6BA36F6}"/>
              </a:ext>
            </a:extLst>
          </p:cNvPr>
          <p:cNvSpPr>
            <a:spLocks noGrp="1"/>
          </p:cNvSpPr>
          <p:nvPr>
            <p:ph type="subTitle" idx="1"/>
          </p:nvPr>
        </p:nvSpPr>
        <p:spPr/>
        <p:txBody>
          <a:bodyPr/>
          <a:lstStyle/>
          <a:p>
            <a:r>
              <a:rPr lang="en-US" b="1" dirty="0"/>
              <a:t>Subtitle – Data analysis project</a:t>
            </a:r>
          </a:p>
          <a:p>
            <a:r>
              <a:rPr lang="en-US" b="1" dirty="0" err="1"/>
              <a:t>Gokulnath</a:t>
            </a:r>
            <a:r>
              <a:rPr lang="en-US" b="1" dirty="0"/>
              <a:t> e</a:t>
            </a:r>
            <a:endParaRPr lang="en-IN" b="1" dirty="0"/>
          </a:p>
        </p:txBody>
      </p:sp>
    </p:spTree>
    <p:extLst>
      <p:ext uri="{BB962C8B-B14F-4D97-AF65-F5344CB8AC3E}">
        <p14:creationId xmlns:p14="http://schemas.microsoft.com/office/powerpoint/2010/main" val="27859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5E1847D3-DAD1-7029-C56F-5770B7749C52}"/>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940819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AI-generated content may be incorrect.">
            <a:extLst>
              <a:ext uri="{FF2B5EF4-FFF2-40B4-BE49-F238E27FC236}">
                <a16:creationId xmlns:a16="http://schemas.microsoft.com/office/drawing/2014/main" id="{79B19E1A-927A-EF71-5B92-39F06B17CFC7}"/>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629720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
            <a:extLst>
              <a:ext uri="{FF2B5EF4-FFF2-40B4-BE49-F238E27FC236}">
                <a16:creationId xmlns:a16="http://schemas.microsoft.com/office/drawing/2014/main" id="{A3532546-2641-84CF-6576-3AB03BA4FF8A}"/>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19735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A34C-3008-6BA7-5D20-655768418681}"/>
              </a:ext>
            </a:extLst>
          </p:cNvPr>
          <p:cNvSpPr>
            <a:spLocks noGrp="1"/>
          </p:cNvSpPr>
          <p:nvPr>
            <p:ph type="title"/>
          </p:nvPr>
        </p:nvSpPr>
        <p:spPr/>
        <p:txBody>
          <a:bodyPr>
            <a:normAutofit/>
          </a:bodyPr>
          <a:lstStyle/>
          <a:p>
            <a:r>
              <a:rPr lang="en-US" sz="4400" b="1" dirty="0"/>
              <a:t>Insights</a:t>
            </a:r>
            <a:endParaRPr lang="en-IN" sz="4400" b="1" dirty="0"/>
          </a:p>
        </p:txBody>
      </p:sp>
      <p:sp>
        <p:nvSpPr>
          <p:cNvPr id="3" name="Content Placeholder 2">
            <a:extLst>
              <a:ext uri="{FF2B5EF4-FFF2-40B4-BE49-F238E27FC236}">
                <a16:creationId xmlns:a16="http://schemas.microsoft.com/office/drawing/2014/main" id="{13E43A30-64AB-8ADE-8BB1-5F69F0711582}"/>
              </a:ext>
            </a:extLst>
          </p:cNvPr>
          <p:cNvSpPr>
            <a:spLocks noGrp="1"/>
          </p:cNvSpPr>
          <p:nvPr>
            <p:ph idx="1"/>
          </p:nvPr>
        </p:nvSpPr>
        <p:spPr/>
        <p:txBody>
          <a:bodyPr>
            <a:normAutofit lnSpcReduction="10000"/>
          </a:bodyPr>
          <a:lstStyle/>
          <a:p>
            <a:r>
              <a:rPr lang="en-US" sz="2400" dirty="0"/>
              <a:t>All departments have almost the same average salary, around 85K to 90K. Managers and Executives earn the highest salary, about 150K. This shows the company gives fair and equal pay to everyone.</a:t>
            </a:r>
          </a:p>
          <a:p>
            <a:r>
              <a:rPr lang="en-US" sz="2400" dirty="0"/>
              <a:t>Most employees are between 30 to 50 years old, which means the company has more experienced workers. There are very few employees below 25 or above 55.</a:t>
            </a:r>
          </a:p>
          <a:p>
            <a:r>
              <a:rPr lang="en-US" sz="2400" dirty="0"/>
              <a:t>Employees work in many countries like India, USA, UK, Germany, and Canada. The number of employees is almost the same in all countries, showing a good global balance.</a:t>
            </a:r>
          </a:p>
          <a:p>
            <a:endParaRPr lang="en-IN" sz="2400" dirty="0"/>
          </a:p>
        </p:txBody>
      </p:sp>
    </p:spTree>
    <p:extLst>
      <p:ext uri="{BB962C8B-B14F-4D97-AF65-F5344CB8AC3E}">
        <p14:creationId xmlns:p14="http://schemas.microsoft.com/office/powerpoint/2010/main" val="3744257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DC8EA7-E411-06C3-6281-5AEE817819BE}"/>
              </a:ext>
            </a:extLst>
          </p:cNvPr>
          <p:cNvSpPr>
            <a:spLocks noGrp="1"/>
          </p:cNvSpPr>
          <p:nvPr>
            <p:ph idx="1"/>
          </p:nvPr>
        </p:nvSpPr>
        <p:spPr>
          <a:xfrm>
            <a:off x="1030287" y="1604433"/>
            <a:ext cx="10131425" cy="3649133"/>
          </a:xfrm>
        </p:spPr>
        <p:txBody>
          <a:bodyPr>
            <a:normAutofit/>
          </a:bodyPr>
          <a:lstStyle/>
          <a:p>
            <a:r>
              <a:rPr lang="en-US" sz="2400" dirty="0"/>
              <a:t>Employee joining increased from 2015 to 2022, then dropped a little after 2023. This shows the company grew well but slowed down hiring recently.</a:t>
            </a:r>
          </a:p>
          <a:p>
            <a:r>
              <a:rPr lang="en-US" sz="2400" dirty="0"/>
              <a:t>The top 5 employees earn around 150K and are likely in senior or important roles. This shows that the company rewards high-performing employees.</a:t>
            </a:r>
          </a:p>
          <a:p>
            <a:r>
              <a:rPr lang="en-US" sz="2400" dirty="0"/>
              <a:t>Overall, the company has a fair salary structure, experienced workers, global presence, and steady growth with equal opportunities for everyone.</a:t>
            </a:r>
          </a:p>
          <a:p>
            <a:endParaRPr lang="en-IN" dirty="0"/>
          </a:p>
        </p:txBody>
      </p:sp>
    </p:spTree>
    <p:extLst>
      <p:ext uri="{BB962C8B-B14F-4D97-AF65-F5344CB8AC3E}">
        <p14:creationId xmlns:p14="http://schemas.microsoft.com/office/powerpoint/2010/main" val="1002312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16889F-0577-94BC-26E1-03FBBD570BCE}"/>
              </a:ext>
            </a:extLst>
          </p:cNvPr>
          <p:cNvSpPr>
            <a:spLocks noGrp="1"/>
          </p:cNvSpPr>
          <p:nvPr>
            <p:ph type="title"/>
          </p:nvPr>
        </p:nvSpPr>
        <p:spPr>
          <a:xfrm>
            <a:off x="1030287" y="2700866"/>
            <a:ext cx="10131425" cy="1456267"/>
          </a:xfrm>
        </p:spPr>
        <p:txBody>
          <a:bodyPr>
            <a:normAutofit/>
          </a:bodyPr>
          <a:lstStyle/>
          <a:p>
            <a:pPr algn="ctr"/>
            <a:r>
              <a:rPr lang="en-US" sz="6000" b="1" dirty="0"/>
              <a:t>Thankyou</a:t>
            </a:r>
            <a:endParaRPr lang="en-IN" sz="6000" b="1" dirty="0"/>
          </a:p>
        </p:txBody>
      </p:sp>
    </p:spTree>
    <p:extLst>
      <p:ext uri="{BB962C8B-B14F-4D97-AF65-F5344CB8AC3E}">
        <p14:creationId xmlns:p14="http://schemas.microsoft.com/office/powerpoint/2010/main" val="300363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06E6-8556-FACA-6F91-AB7B394AF048}"/>
              </a:ext>
            </a:extLst>
          </p:cNvPr>
          <p:cNvSpPr>
            <a:spLocks noGrp="1"/>
          </p:cNvSpPr>
          <p:nvPr>
            <p:ph type="title"/>
          </p:nvPr>
        </p:nvSpPr>
        <p:spPr/>
        <p:txBody>
          <a:bodyPr>
            <a:normAutofit/>
          </a:bodyPr>
          <a:lstStyle/>
          <a:p>
            <a:r>
              <a:rPr lang="en-US" sz="4800" b="1" dirty="0"/>
              <a:t>Project Objectives</a:t>
            </a:r>
            <a:endParaRPr lang="en-IN" sz="4800" b="1" dirty="0"/>
          </a:p>
        </p:txBody>
      </p:sp>
      <p:sp>
        <p:nvSpPr>
          <p:cNvPr id="3" name="Content Placeholder 2">
            <a:extLst>
              <a:ext uri="{FF2B5EF4-FFF2-40B4-BE49-F238E27FC236}">
                <a16:creationId xmlns:a16="http://schemas.microsoft.com/office/drawing/2014/main" id="{3372BA37-2512-BA89-EDD9-CF4473F6AD57}"/>
              </a:ext>
            </a:extLst>
          </p:cNvPr>
          <p:cNvSpPr>
            <a:spLocks noGrp="1"/>
          </p:cNvSpPr>
          <p:nvPr>
            <p:ph idx="1"/>
          </p:nvPr>
        </p:nvSpPr>
        <p:spPr/>
        <p:txBody>
          <a:bodyPr>
            <a:normAutofit/>
          </a:bodyPr>
          <a:lstStyle/>
          <a:p>
            <a:pPr marL="0" indent="0">
              <a:buNone/>
            </a:pPr>
            <a:r>
              <a:rPr lang="en-US" sz="2400" dirty="0"/>
              <a:t>The main goal of this project is to </a:t>
            </a:r>
            <a:r>
              <a:rPr lang="en-US" sz="2400" b="1" dirty="0"/>
              <a:t>analyze employee salary data</a:t>
            </a:r>
            <a:r>
              <a:rPr lang="en-US" sz="2400" dirty="0"/>
              <a:t> using Python, SQL and tableau to understand different patterns and trends in the company.</a:t>
            </a:r>
            <a:br>
              <a:rPr lang="en-US" sz="2400" dirty="0"/>
            </a:br>
            <a:r>
              <a:rPr lang="en-US" sz="2400" dirty="0"/>
              <a:t>The analysis focuses on how salary, age, and job roles affect employee distribution and performance.</a:t>
            </a:r>
            <a:endParaRPr lang="en-IN" sz="2400" dirty="0"/>
          </a:p>
        </p:txBody>
      </p:sp>
    </p:spTree>
    <p:extLst>
      <p:ext uri="{BB962C8B-B14F-4D97-AF65-F5344CB8AC3E}">
        <p14:creationId xmlns:p14="http://schemas.microsoft.com/office/powerpoint/2010/main" val="2280747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FC2A0-6A1B-282F-CBBD-456E0496432D}"/>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0A1A805C-FEA9-76BF-84FB-F862F987B5D4}"/>
              </a:ext>
            </a:extLst>
          </p:cNvPr>
          <p:cNvSpPr>
            <a:spLocks noGrp="1"/>
          </p:cNvSpPr>
          <p:nvPr>
            <p:ph idx="1"/>
          </p:nvPr>
        </p:nvSpPr>
        <p:spPr/>
        <p:txBody>
          <a:bodyPr/>
          <a:lstStyle/>
          <a:p>
            <a:r>
              <a:rPr lang="en-US" sz="2400" dirty="0"/>
              <a:t>To study average</a:t>
            </a:r>
            <a:r>
              <a:rPr lang="en-US" sz="2400" b="1" dirty="0"/>
              <a:t> </a:t>
            </a:r>
            <a:r>
              <a:rPr lang="en-US" sz="2400" dirty="0"/>
              <a:t>salary across different departments and positions.</a:t>
            </a:r>
          </a:p>
          <a:p>
            <a:r>
              <a:rPr lang="en-US" sz="2400" dirty="0"/>
              <a:t>To analyze employee age groups to know workforce experience levels.</a:t>
            </a:r>
          </a:p>
          <a:p>
            <a:r>
              <a:rPr lang="en-US" sz="2400" dirty="0"/>
              <a:t>To see employee distribution by country and understand global presence.</a:t>
            </a:r>
          </a:p>
          <a:p>
            <a:r>
              <a:rPr lang="en-US" sz="2400" dirty="0"/>
              <a:t>To track employee joining trends over the years to find hiring patterns.</a:t>
            </a:r>
          </a:p>
          <a:p>
            <a:r>
              <a:rPr lang="en-US" sz="2400" dirty="0"/>
              <a:t>To identify top salary earners and understand how salary varies by role.</a:t>
            </a:r>
          </a:p>
          <a:p>
            <a:pPr marL="0" indent="0">
              <a:buNone/>
            </a:pPr>
            <a:endParaRPr lang="en-IN" dirty="0"/>
          </a:p>
        </p:txBody>
      </p:sp>
    </p:spTree>
    <p:extLst>
      <p:ext uri="{BB962C8B-B14F-4D97-AF65-F5344CB8AC3E}">
        <p14:creationId xmlns:p14="http://schemas.microsoft.com/office/powerpoint/2010/main" val="95215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F74EA-59E2-CC4E-B913-9E33BF794C90}"/>
              </a:ext>
            </a:extLst>
          </p:cNvPr>
          <p:cNvSpPr>
            <a:spLocks noGrp="1"/>
          </p:cNvSpPr>
          <p:nvPr>
            <p:ph type="title"/>
          </p:nvPr>
        </p:nvSpPr>
        <p:spPr/>
        <p:txBody>
          <a:bodyPr>
            <a:normAutofit/>
          </a:bodyPr>
          <a:lstStyle/>
          <a:p>
            <a:r>
              <a:rPr lang="en-US" sz="4800" b="1" dirty="0"/>
              <a:t>Software used for analysis</a:t>
            </a:r>
            <a:endParaRPr lang="en-IN" sz="4800" b="1" dirty="0"/>
          </a:p>
        </p:txBody>
      </p:sp>
      <p:sp>
        <p:nvSpPr>
          <p:cNvPr id="3" name="Content Placeholder 2">
            <a:extLst>
              <a:ext uri="{FF2B5EF4-FFF2-40B4-BE49-F238E27FC236}">
                <a16:creationId xmlns:a16="http://schemas.microsoft.com/office/drawing/2014/main" id="{75309D08-7C83-C1D5-FB0A-DB185DF57E76}"/>
              </a:ext>
            </a:extLst>
          </p:cNvPr>
          <p:cNvSpPr>
            <a:spLocks noGrp="1"/>
          </p:cNvSpPr>
          <p:nvPr>
            <p:ph idx="4294967295"/>
          </p:nvPr>
        </p:nvSpPr>
        <p:spPr>
          <a:xfrm>
            <a:off x="0" y="2141538"/>
            <a:ext cx="10131425" cy="3649662"/>
          </a:xfrm>
        </p:spPr>
        <p:txBody>
          <a:bodyPr>
            <a:normAutofit/>
          </a:bodyPr>
          <a:lstStyle/>
          <a:p>
            <a:r>
              <a:rPr lang="en-US" sz="2400" dirty="0"/>
              <a:t>Python</a:t>
            </a:r>
          </a:p>
          <a:p>
            <a:r>
              <a:rPr lang="en-US" sz="2400" dirty="0"/>
              <a:t>Pandas</a:t>
            </a:r>
          </a:p>
          <a:p>
            <a:r>
              <a:rPr lang="en-US" sz="2400" dirty="0"/>
              <a:t>Matplotlib</a:t>
            </a:r>
          </a:p>
          <a:p>
            <a:r>
              <a:rPr lang="en-US" sz="2400" dirty="0"/>
              <a:t>Seaborn</a:t>
            </a:r>
          </a:p>
          <a:p>
            <a:r>
              <a:rPr lang="en-US" sz="2400" dirty="0"/>
              <a:t>SQL</a:t>
            </a:r>
          </a:p>
          <a:p>
            <a:r>
              <a:rPr lang="en-US" sz="2400" dirty="0"/>
              <a:t>Tableau</a:t>
            </a:r>
            <a:endParaRPr lang="en-IN" sz="2400" dirty="0"/>
          </a:p>
        </p:txBody>
      </p:sp>
    </p:spTree>
    <p:extLst>
      <p:ext uri="{BB962C8B-B14F-4D97-AF65-F5344CB8AC3E}">
        <p14:creationId xmlns:p14="http://schemas.microsoft.com/office/powerpoint/2010/main" val="957401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8663F-0E0F-F9E5-CFC2-0C018B3A8FA8}"/>
              </a:ext>
            </a:extLst>
          </p:cNvPr>
          <p:cNvSpPr>
            <a:spLocks noGrp="1"/>
          </p:cNvSpPr>
          <p:nvPr>
            <p:ph type="title"/>
          </p:nvPr>
        </p:nvSpPr>
        <p:spPr>
          <a:xfrm>
            <a:off x="1030287" y="2700866"/>
            <a:ext cx="10131425" cy="1456267"/>
          </a:xfrm>
        </p:spPr>
        <p:txBody>
          <a:bodyPr>
            <a:noAutofit/>
          </a:bodyPr>
          <a:lstStyle/>
          <a:p>
            <a:pPr algn="ctr"/>
            <a:r>
              <a:rPr lang="en-US" sz="4800" b="1" dirty="0"/>
              <a:t>Data visualization</a:t>
            </a:r>
            <a:br>
              <a:rPr lang="en-US" sz="4800" b="1" dirty="0"/>
            </a:br>
            <a:r>
              <a:rPr lang="en-US" sz="4800" b="1" dirty="0"/>
              <a:t>Charts &amp; dashboard</a:t>
            </a:r>
            <a:endParaRPr lang="en-IN" sz="4800" b="1" dirty="0"/>
          </a:p>
        </p:txBody>
      </p:sp>
    </p:spTree>
    <p:extLst>
      <p:ext uri="{BB962C8B-B14F-4D97-AF65-F5344CB8AC3E}">
        <p14:creationId xmlns:p14="http://schemas.microsoft.com/office/powerpoint/2010/main" val="4268694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FC8DFD6B-AB98-E430-9E01-81B6DBC9EB09}"/>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3710824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AI-generated content may be incorrect.">
            <a:extLst>
              <a:ext uri="{FF2B5EF4-FFF2-40B4-BE49-F238E27FC236}">
                <a16:creationId xmlns:a16="http://schemas.microsoft.com/office/drawing/2014/main" id="{73CBB5EA-8B65-B87E-7368-4F16EEDF1A12}"/>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43284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AI-generated content may be incorrect.">
            <a:extLst>
              <a:ext uri="{FF2B5EF4-FFF2-40B4-BE49-F238E27FC236}">
                <a16:creationId xmlns:a16="http://schemas.microsoft.com/office/drawing/2014/main" id="{2B29445B-96C6-A926-8B67-7F8FC78271E0}"/>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417611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AI-generated content may be incorrect.">
            <a:extLst>
              <a:ext uri="{FF2B5EF4-FFF2-40B4-BE49-F238E27FC236}">
                <a16:creationId xmlns:a16="http://schemas.microsoft.com/office/drawing/2014/main" id="{E62DF241-C7B1-06D7-6786-F8FDF5371248}"/>
              </a:ext>
            </a:extLst>
          </p:cNvPr>
          <p:cNvPicPr>
            <a:picLocks noChangeAspect="1"/>
          </p:cNvPicPr>
          <p:nvPr/>
        </p:nvPicPr>
        <p:blipFill>
          <a:blip r:embed="rId2"/>
          <a:stretch>
            <a:fillRect/>
          </a:stretch>
        </p:blipFill>
        <p:spPr>
          <a:xfrm>
            <a:off x="0" y="1673"/>
            <a:ext cx="12192000" cy="6854653"/>
          </a:xfrm>
          <a:prstGeom prst="rect">
            <a:avLst/>
          </a:prstGeom>
        </p:spPr>
      </p:pic>
    </p:spTree>
    <p:extLst>
      <p:ext uri="{BB962C8B-B14F-4D97-AF65-F5344CB8AC3E}">
        <p14:creationId xmlns:p14="http://schemas.microsoft.com/office/powerpoint/2010/main" val="29888116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44</TotalTime>
  <Words>316</Words>
  <Application>Microsoft Office PowerPoint</Application>
  <PresentationFormat>Widescreen</PresentationFormat>
  <Paragraphs>27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Employee salary analysis</vt:lpstr>
      <vt:lpstr>Project Objectives</vt:lpstr>
      <vt:lpstr>Objectives:</vt:lpstr>
      <vt:lpstr>Software used for analysis</vt:lpstr>
      <vt:lpstr>Data visualization Charts &amp; dashboard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PowerPoint Presentation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Eriksen 47</dc:creator>
  <cp:lastModifiedBy>Eriksen 47</cp:lastModifiedBy>
  <cp:revision>1</cp:revision>
  <dcterms:created xsi:type="dcterms:W3CDTF">2025-10-24T08:21:21Z</dcterms:created>
  <dcterms:modified xsi:type="dcterms:W3CDTF">2025-10-24T09:05:54Z</dcterms:modified>
</cp:coreProperties>
</file>