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4" r:id="rId7"/>
    <p:sldId id="261" r:id="rId8"/>
    <p:sldId id="262" r:id="rId9"/>
    <p:sldId id="263" r:id="rId10"/>
    <p:sldId id="265" r:id="rId11"/>
    <p:sldId id="266" r:id="rId12"/>
    <p:sldId id="267" r:id="rId13"/>
    <p:sldId id="268" r:id="rId14"/>
    <p:sldId id="269" r:id="rId15"/>
    <p:sldId id="270" r:id="rId16"/>
    <p:sldId id="271"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A8441E7-D03E-4344-9E01-A1206676D2EC}" v="33" dt="2025-10-23T11:07:30.3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00" autoAdjust="0"/>
    <p:restoredTop sz="94660"/>
  </p:normalViewPr>
  <p:slideViewPr>
    <p:cSldViewPr snapToGrid="0">
      <p:cViewPr varScale="1">
        <p:scale>
          <a:sx n="64" d="100"/>
          <a:sy n="64" d="100"/>
        </p:scale>
        <p:origin x="150" y="7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riksen 47" userId="83f4509b7b35b41e" providerId="LiveId" clId="{1B89CD11-90B4-4277-A4AD-F4C5F1D85827}"/>
    <pc:docChg chg="custSel addSld modSld">
      <pc:chgData name="Eriksen 47" userId="83f4509b7b35b41e" providerId="LiveId" clId="{1B89CD11-90B4-4277-A4AD-F4C5F1D85827}" dt="2025-10-23T11:11:14.048" v="775" actId="1076"/>
      <pc:docMkLst>
        <pc:docMk/>
      </pc:docMkLst>
      <pc:sldChg chg="modSp mod">
        <pc:chgData name="Eriksen 47" userId="83f4509b7b35b41e" providerId="LiveId" clId="{1B89CD11-90B4-4277-A4AD-F4C5F1D85827}" dt="2025-10-23T09:22:41.244" v="310" actId="113"/>
        <pc:sldMkLst>
          <pc:docMk/>
          <pc:sldMk cId="337122319" sldId="256"/>
        </pc:sldMkLst>
        <pc:spChg chg="mod">
          <ac:chgData name="Eriksen 47" userId="83f4509b7b35b41e" providerId="LiveId" clId="{1B89CD11-90B4-4277-A4AD-F4C5F1D85827}" dt="2025-10-23T09:22:41.244" v="310" actId="113"/>
          <ac:spMkLst>
            <pc:docMk/>
            <pc:sldMk cId="337122319" sldId="256"/>
            <ac:spMk id="4" creationId="{DE1A0BE8-E422-FEAB-E0A7-2FE714AD7070}"/>
          </ac:spMkLst>
        </pc:spChg>
        <pc:spChg chg="mod">
          <ac:chgData name="Eriksen 47" userId="83f4509b7b35b41e" providerId="LiveId" clId="{1B89CD11-90B4-4277-A4AD-F4C5F1D85827}" dt="2025-10-23T09:12:25.599" v="81" actId="20577"/>
          <ac:spMkLst>
            <pc:docMk/>
            <pc:sldMk cId="337122319" sldId="256"/>
            <ac:spMk id="5" creationId="{9399C9FC-147B-A934-C7A5-63636737CF47}"/>
          </ac:spMkLst>
        </pc:spChg>
      </pc:sldChg>
      <pc:sldChg chg="addSp modSp new mod">
        <pc:chgData name="Eriksen 47" userId="83f4509b7b35b41e" providerId="LiveId" clId="{1B89CD11-90B4-4277-A4AD-F4C5F1D85827}" dt="2025-10-23T09:22:49.165" v="312" actId="113"/>
        <pc:sldMkLst>
          <pc:docMk/>
          <pc:sldMk cId="3264300656" sldId="257"/>
        </pc:sldMkLst>
        <pc:spChg chg="mod">
          <ac:chgData name="Eriksen 47" userId="83f4509b7b35b41e" providerId="LiveId" clId="{1B89CD11-90B4-4277-A4AD-F4C5F1D85827}" dt="2025-10-23T09:22:49.165" v="312" actId="113"/>
          <ac:spMkLst>
            <pc:docMk/>
            <pc:sldMk cId="3264300656" sldId="257"/>
            <ac:spMk id="2" creationId="{4BCE625D-1317-977D-ED68-943D92BA5B7F}"/>
          </ac:spMkLst>
        </pc:spChg>
        <pc:spChg chg="mod">
          <ac:chgData name="Eriksen 47" userId="83f4509b7b35b41e" providerId="LiveId" clId="{1B89CD11-90B4-4277-A4AD-F4C5F1D85827}" dt="2025-10-23T09:21:30.275" v="304" actId="20577"/>
          <ac:spMkLst>
            <pc:docMk/>
            <pc:sldMk cId="3264300656" sldId="257"/>
            <ac:spMk id="3" creationId="{66BEF847-6FA8-C938-9BE5-0CFD47214D63}"/>
          </ac:spMkLst>
        </pc:spChg>
        <pc:spChg chg="add">
          <ac:chgData name="Eriksen 47" userId="83f4509b7b35b41e" providerId="LiveId" clId="{1B89CD11-90B4-4277-A4AD-F4C5F1D85827}" dt="2025-10-23T09:18:22.153" v="282"/>
          <ac:spMkLst>
            <pc:docMk/>
            <pc:sldMk cId="3264300656" sldId="257"/>
            <ac:spMk id="4" creationId="{ABB7A88A-2BDD-3D8B-47C7-9ED7DAF0EAAF}"/>
          </ac:spMkLst>
        </pc:spChg>
        <pc:spChg chg="add">
          <ac:chgData name="Eriksen 47" userId="83f4509b7b35b41e" providerId="LiveId" clId="{1B89CD11-90B4-4277-A4AD-F4C5F1D85827}" dt="2025-10-23T09:19:07.169" v="283"/>
          <ac:spMkLst>
            <pc:docMk/>
            <pc:sldMk cId="3264300656" sldId="257"/>
            <ac:spMk id="5" creationId="{6163962C-9D49-66F2-BE1D-D420FF7A08D6}"/>
          </ac:spMkLst>
        </pc:spChg>
      </pc:sldChg>
      <pc:sldChg chg="modSp new mod">
        <pc:chgData name="Eriksen 47" userId="83f4509b7b35b41e" providerId="LiveId" clId="{1B89CD11-90B4-4277-A4AD-F4C5F1D85827}" dt="2025-10-23T10:06:16.947" v="442" actId="20577"/>
        <pc:sldMkLst>
          <pc:docMk/>
          <pc:sldMk cId="4181009193" sldId="258"/>
        </pc:sldMkLst>
        <pc:spChg chg="mod">
          <ac:chgData name="Eriksen 47" userId="83f4509b7b35b41e" providerId="LiveId" clId="{1B89CD11-90B4-4277-A4AD-F4C5F1D85827}" dt="2025-10-23T09:25:13.095" v="321" actId="113"/>
          <ac:spMkLst>
            <pc:docMk/>
            <pc:sldMk cId="4181009193" sldId="258"/>
            <ac:spMk id="2" creationId="{AB993257-12CC-49AF-C270-6E4CBE416CAB}"/>
          </ac:spMkLst>
        </pc:spChg>
        <pc:spChg chg="mod">
          <ac:chgData name="Eriksen 47" userId="83f4509b7b35b41e" providerId="LiveId" clId="{1B89CD11-90B4-4277-A4AD-F4C5F1D85827}" dt="2025-10-23T10:06:16.947" v="442" actId="20577"/>
          <ac:spMkLst>
            <pc:docMk/>
            <pc:sldMk cId="4181009193" sldId="258"/>
            <ac:spMk id="3" creationId="{71FF6A1C-FA18-2E97-5381-FBA7CD81909B}"/>
          </ac:spMkLst>
        </pc:spChg>
      </pc:sldChg>
      <pc:sldChg chg="modSp new mod">
        <pc:chgData name="Eriksen 47" userId="83f4509b7b35b41e" providerId="LiveId" clId="{1B89CD11-90B4-4277-A4AD-F4C5F1D85827}" dt="2025-10-23T10:16:41.173" v="488" actId="5793"/>
        <pc:sldMkLst>
          <pc:docMk/>
          <pc:sldMk cId="4038212452" sldId="259"/>
        </pc:sldMkLst>
        <pc:spChg chg="mod">
          <ac:chgData name="Eriksen 47" userId="83f4509b7b35b41e" providerId="LiveId" clId="{1B89CD11-90B4-4277-A4AD-F4C5F1D85827}" dt="2025-10-23T09:34:38.344" v="393" actId="113"/>
          <ac:spMkLst>
            <pc:docMk/>
            <pc:sldMk cId="4038212452" sldId="259"/>
            <ac:spMk id="2" creationId="{17DED426-71DA-9F23-ABB4-502D194959FF}"/>
          </ac:spMkLst>
        </pc:spChg>
        <pc:spChg chg="mod">
          <ac:chgData name="Eriksen 47" userId="83f4509b7b35b41e" providerId="LiveId" clId="{1B89CD11-90B4-4277-A4AD-F4C5F1D85827}" dt="2025-10-23T10:16:41.173" v="488" actId="5793"/>
          <ac:spMkLst>
            <pc:docMk/>
            <pc:sldMk cId="4038212452" sldId="259"/>
            <ac:spMk id="3" creationId="{6300CCCD-A585-7094-96AC-7B28BFEB20EB}"/>
          </ac:spMkLst>
        </pc:spChg>
      </pc:sldChg>
      <pc:sldChg chg="modSp new mod">
        <pc:chgData name="Eriksen 47" userId="83f4509b7b35b41e" providerId="LiveId" clId="{1B89CD11-90B4-4277-A4AD-F4C5F1D85827}" dt="2025-10-23T10:30:21.529" v="530" actId="14100"/>
        <pc:sldMkLst>
          <pc:docMk/>
          <pc:sldMk cId="3020035160" sldId="260"/>
        </pc:sldMkLst>
        <pc:spChg chg="mod">
          <ac:chgData name="Eriksen 47" userId="83f4509b7b35b41e" providerId="LiveId" clId="{1B89CD11-90B4-4277-A4AD-F4C5F1D85827}" dt="2025-10-23T10:17:09.110" v="507" actId="20577"/>
          <ac:spMkLst>
            <pc:docMk/>
            <pc:sldMk cId="3020035160" sldId="260"/>
            <ac:spMk id="2" creationId="{CB880E29-C858-3A46-B30E-779F1C8A076F}"/>
          </ac:spMkLst>
        </pc:spChg>
        <pc:spChg chg="mod">
          <ac:chgData name="Eriksen 47" userId="83f4509b7b35b41e" providerId="LiveId" clId="{1B89CD11-90B4-4277-A4AD-F4C5F1D85827}" dt="2025-10-23T10:30:21.529" v="530" actId="14100"/>
          <ac:spMkLst>
            <pc:docMk/>
            <pc:sldMk cId="3020035160" sldId="260"/>
            <ac:spMk id="3" creationId="{4B73C598-35B4-FAAC-7CE7-58EABBF95216}"/>
          </ac:spMkLst>
        </pc:spChg>
      </pc:sldChg>
      <pc:sldChg chg="addSp delSp modSp new mod modClrScheme chgLayout">
        <pc:chgData name="Eriksen 47" userId="83f4509b7b35b41e" providerId="LiveId" clId="{1B89CD11-90B4-4277-A4AD-F4C5F1D85827}" dt="2025-10-23T10:50:49.465" v="555" actId="962"/>
        <pc:sldMkLst>
          <pc:docMk/>
          <pc:sldMk cId="2267504659" sldId="261"/>
        </pc:sldMkLst>
        <pc:spChg chg="del">
          <ac:chgData name="Eriksen 47" userId="83f4509b7b35b41e" providerId="LiveId" clId="{1B89CD11-90B4-4277-A4AD-F4C5F1D85827}" dt="2025-10-23T10:48:38.255" v="536" actId="700"/>
          <ac:spMkLst>
            <pc:docMk/>
            <pc:sldMk cId="2267504659" sldId="261"/>
            <ac:spMk id="2" creationId="{C1AD0441-793F-8136-1555-D09FED389C66}"/>
          </ac:spMkLst>
        </pc:spChg>
        <pc:spChg chg="del">
          <ac:chgData name="Eriksen 47" userId="83f4509b7b35b41e" providerId="LiveId" clId="{1B89CD11-90B4-4277-A4AD-F4C5F1D85827}" dt="2025-10-23T10:48:02.139" v="532" actId="931"/>
          <ac:spMkLst>
            <pc:docMk/>
            <pc:sldMk cId="2267504659" sldId="261"/>
            <ac:spMk id="3" creationId="{09FC5EDC-BB8E-CF1D-CF62-056EFC924BC6}"/>
          </ac:spMkLst>
        </pc:spChg>
        <pc:spChg chg="add del mod">
          <ac:chgData name="Eriksen 47" userId="83f4509b7b35b41e" providerId="LiveId" clId="{1B89CD11-90B4-4277-A4AD-F4C5F1D85827}" dt="2025-10-23T10:48:38.255" v="536" actId="700"/>
          <ac:spMkLst>
            <pc:docMk/>
            <pc:sldMk cId="2267504659" sldId="261"/>
            <ac:spMk id="7" creationId="{0F53E8FD-87D2-7977-5F35-C842FCE29150}"/>
          </ac:spMkLst>
        </pc:spChg>
        <pc:picChg chg="add del mod">
          <ac:chgData name="Eriksen 47" userId="83f4509b7b35b41e" providerId="LiveId" clId="{1B89CD11-90B4-4277-A4AD-F4C5F1D85827}" dt="2025-10-23T10:48:28.450" v="535" actId="21"/>
          <ac:picMkLst>
            <pc:docMk/>
            <pc:sldMk cId="2267504659" sldId="261"/>
            <ac:picMk id="5" creationId="{5FCE1D89-A447-321C-80EC-05E55D5CF263}"/>
          </ac:picMkLst>
        </pc:picChg>
        <pc:picChg chg="add del mod">
          <ac:chgData name="Eriksen 47" userId="83f4509b7b35b41e" providerId="LiveId" clId="{1B89CD11-90B4-4277-A4AD-F4C5F1D85827}" dt="2025-10-23T10:49:27.687" v="543" actId="21"/>
          <ac:picMkLst>
            <pc:docMk/>
            <pc:sldMk cId="2267504659" sldId="261"/>
            <ac:picMk id="9" creationId="{D304B03A-800C-4E32-CEE4-3191E96CA181}"/>
          </ac:picMkLst>
        </pc:picChg>
        <pc:picChg chg="add mod">
          <ac:chgData name="Eriksen 47" userId="83f4509b7b35b41e" providerId="LiveId" clId="{1B89CD11-90B4-4277-A4AD-F4C5F1D85827}" dt="2025-10-23T10:50:49.465" v="555" actId="962"/>
          <ac:picMkLst>
            <pc:docMk/>
            <pc:sldMk cId="2267504659" sldId="261"/>
            <ac:picMk id="11" creationId="{892EEB2C-85A1-8BF7-E0F1-8B5F8FFB6346}"/>
          </ac:picMkLst>
        </pc:picChg>
      </pc:sldChg>
      <pc:sldChg chg="addSp modSp new mod">
        <pc:chgData name="Eriksen 47" userId="83f4509b7b35b41e" providerId="LiveId" clId="{1B89CD11-90B4-4277-A4AD-F4C5F1D85827}" dt="2025-10-23T10:52:05.939" v="561"/>
        <pc:sldMkLst>
          <pc:docMk/>
          <pc:sldMk cId="64971608" sldId="262"/>
        </pc:sldMkLst>
        <pc:picChg chg="add mod">
          <ac:chgData name="Eriksen 47" userId="83f4509b7b35b41e" providerId="LiveId" clId="{1B89CD11-90B4-4277-A4AD-F4C5F1D85827}" dt="2025-10-23T10:52:05.939" v="561"/>
          <ac:picMkLst>
            <pc:docMk/>
            <pc:sldMk cId="64971608" sldId="262"/>
            <ac:picMk id="3" creationId="{37A6DE39-BAFA-7B9F-84D2-DE6EA38E9160}"/>
          </ac:picMkLst>
        </pc:picChg>
      </pc:sldChg>
      <pc:sldChg chg="addSp modSp new mod">
        <pc:chgData name="Eriksen 47" userId="83f4509b7b35b41e" providerId="LiveId" clId="{1B89CD11-90B4-4277-A4AD-F4C5F1D85827}" dt="2025-10-23T10:52:31.796" v="565" actId="962"/>
        <pc:sldMkLst>
          <pc:docMk/>
          <pc:sldMk cId="2484065896" sldId="263"/>
        </pc:sldMkLst>
        <pc:picChg chg="add mod">
          <ac:chgData name="Eriksen 47" userId="83f4509b7b35b41e" providerId="LiveId" clId="{1B89CD11-90B4-4277-A4AD-F4C5F1D85827}" dt="2025-10-23T10:52:31.796" v="565" actId="962"/>
          <ac:picMkLst>
            <pc:docMk/>
            <pc:sldMk cId="2484065896" sldId="263"/>
            <ac:picMk id="3" creationId="{A71C29B2-4D30-B66B-0633-BD76FD2268F1}"/>
          </ac:picMkLst>
        </pc:picChg>
      </pc:sldChg>
      <pc:sldChg chg="addSp delSp modSp new mod modClrScheme chgLayout">
        <pc:chgData name="Eriksen 47" userId="83f4509b7b35b41e" providerId="LiveId" clId="{1B89CD11-90B4-4277-A4AD-F4C5F1D85827}" dt="2025-10-23T10:57:05.278" v="637" actId="1076"/>
        <pc:sldMkLst>
          <pc:docMk/>
          <pc:sldMk cId="2499402349" sldId="264"/>
        </pc:sldMkLst>
        <pc:spChg chg="del mod ord">
          <ac:chgData name="Eriksen 47" userId="83f4509b7b35b41e" providerId="LiveId" clId="{1B89CD11-90B4-4277-A4AD-F4C5F1D85827}" dt="2025-10-23T10:53:27.484" v="567" actId="700"/>
          <ac:spMkLst>
            <pc:docMk/>
            <pc:sldMk cId="2499402349" sldId="264"/>
            <ac:spMk id="2" creationId="{F68CCF0B-7DB1-06C3-8ED7-FB0BFBD1000F}"/>
          </ac:spMkLst>
        </pc:spChg>
        <pc:spChg chg="del mod ord">
          <ac:chgData name="Eriksen 47" userId="83f4509b7b35b41e" providerId="LiveId" clId="{1B89CD11-90B4-4277-A4AD-F4C5F1D85827}" dt="2025-10-23T10:53:27.484" v="567" actId="700"/>
          <ac:spMkLst>
            <pc:docMk/>
            <pc:sldMk cId="2499402349" sldId="264"/>
            <ac:spMk id="3" creationId="{45FB9F4B-E8D5-5B5B-B64D-F3550B1B1F9E}"/>
          </ac:spMkLst>
        </pc:spChg>
        <pc:spChg chg="add mod ord">
          <ac:chgData name="Eriksen 47" userId="83f4509b7b35b41e" providerId="LiveId" clId="{1B89CD11-90B4-4277-A4AD-F4C5F1D85827}" dt="2025-10-23T10:57:05.278" v="637" actId="1076"/>
          <ac:spMkLst>
            <pc:docMk/>
            <pc:sldMk cId="2499402349" sldId="264"/>
            <ac:spMk id="4" creationId="{24649A46-1571-9614-DCA9-61F149AC1806}"/>
          </ac:spMkLst>
        </pc:spChg>
        <pc:spChg chg="add del mod ord">
          <ac:chgData name="Eriksen 47" userId="83f4509b7b35b41e" providerId="LiveId" clId="{1B89CD11-90B4-4277-A4AD-F4C5F1D85827}" dt="2025-10-23T10:54:29.217" v="591" actId="21"/>
          <ac:spMkLst>
            <pc:docMk/>
            <pc:sldMk cId="2499402349" sldId="264"/>
            <ac:spMk id="5" creationId="{916E1B79-04EB-E540-5680-43117889D61E}"/>
          </ac:spMkLst>
        </pc:spChg>
      </pc:sldChg>
      <pc:sldChg chg="addSp modSp new mod">
        <pc:chgData name="Eriksen 47" userId="83f4509b7b35b41e" providerId="LiveId" clId="{1B89CD11-90B4-4277-A4AD-F4C5F1D85827}" dt="2025-10-23T10:55:02.275" v="595" actId="962"/>
        <pc:sldMkLst>
          <pc:docMk/>
          <pc:sldMk cId="1740745056" sldId="265"/>
        </pc:sldMkLst>
        <pc:picChg chg="add mod">
          <ac:chgData name="Eriksen 47" userId="83f4509b7b35b41e" providerId="LiveId" clId="{1B89CD11-90B4-4277-A4AD-F4C5F1D85827}" dt="2025-10-23T10:55:02.275" v="595" actId="962"/>
          <ac:picMkLst>
            <pc:docMk/>
            <pc:sldMk cId="1740745056" sldId="265"/>
            <ac:picMk id="3" creationId="{1E48638C-C4FC-18A8-8C1A-DB5E224FFB7F}"/>
          </ac:picMkLst>
        </pc:picChg>
      </pc:sldChg>
      <pc:sldChg chg="addSp modSp new mod">
        <pc:chgData name="Eriksen 47" userId="83f4509b7b35b41e" providerId="LiveId" clId="{1B89CD11-90B4-4277-A4AD-F4C5F1D85827}" dt="2025-10-23T10:55:24.789" v="599" actId="962"/>
        <pc:sldMkLst>
          <pc:docMk/>
          <pc:sldMk cId="2266361117" sldId="266"/>
        </pc:sldMkLst>
        <pc:picChg chg="add mod">
          <ac:chgData name="Eriksen 47" userId="83f4509b7b35b41e" providerId="LiveId" clId="{1B89CD11-90B4-4277-A4AD-F4C5F1D85827}" dt="2025-10-23T10:55:24.789" v="599" actId="962"/>
          <ac:picMkLst>
            <pc:docMk/>
            <pc:sldMk cId="2266361117" sldId="266"/>
            <ac:picMk id="3" creationId="{C9AD1DD2-2B3D-2624-DEC7-6BCB1EB4EE02}"/>
          </ac:picMkLst>
        </pc:picChg>
      </pc:sldChg>
      <pc:sldChg chg="addSp modSp new mod">
        <pc:chgData name="Eriksen 47" userId="83f4509b7b35b41e" providerId="LiveId" clId="{1B89CD11-90B4-4277-A4AD-F4C5F1D85827}" dt="2025-10-23T10:55:46.272" v="603" actId="962"/>
        <pc:sldMkLst>
          <pc:docMk/>
          <pc:sldMk cId="3793315575" sldId="267"/>
        </pc:sldMkLst>
        <pc:picChg chg="add mod">
          <ac:chgData name="Eriksen 47" userId="83f4509b7b35b41e" providerId="LiveId" clId="{1B89CD11-90B4-4277-A4AD-F4C5F1D85827}" dt="2025-10-23T10:55:46.272" v="603" actId="962"/>
          <ac:picMkLst>
            <pc:docMk/>
            <pc:sldMk cId="3793315575" sldId="267"/>
            <ac:picMk id="3" creationId="{51D9970E-265D-8631-8506-96E21F82C5B5}"/>
          </ac:picMkLst>
        </pc:picChg>
      </pc:sldChg>
      <pc:sldChg chg="addSp modSp new mod">
        <pc:chgData name="Eriksen 47" userId="83f4509b7b35b41e" providerId="LiveId" clId="{1B89CD11-90B4-4277-A4AD-F4C5F1D85827}" dt="2025-10-23T10:57:25.915" v="641" actId="962"/>
        <pc:sldMkLst>
          <pc:docMk/>
          <pc:sldMk cId="1999068945" sldId="268"/>
        </pc:sldMkLst>
        <pc:picChg chg="add mod">
          <ac:chgData name="Eriksen 47" userId="83f4509b7b35b41e" providerId="LiveId" clId="{1B89CD11-90B4-4277-A4AD-F4C5F1D85827}" dt="2025-10-23T10:57:25.915" v="641" actId="962"/>
          <ac:picMkLst>
            <pc:docMk/>
            <pc:sldMk cId="1999068945" sldId="268"/>
            <ac:picMk id="3" creationId="{769C19DA-782A-10EE-3EC0-B531E6444783}"/>
          </ac:picMkLst>
        </pc:picChg>
      </pc:sldChg>
      <pc:sldChg chg="addSp modSp new mod modClrScheme chgLayout">
        <pc:chgData name="Eriksen 47" userId="83f4509b7b35b41e" providerId="LiveId" clId="{1B89CD11-90B4-4277-A4AD-F4C5F1D85827}" dt="2025-10-23T11:09:01.711" v="736" actId="20577"/>
        <pc:sldMkLst>
          <pc:docMk/>
          <pc:sldMk cId="1967027334" sldId="269"/>
        </pc:sldMkLst>
        <pc:spChg chg="add mod ord">
          <ac:chgData name="Eriksen 47" userId="83f4509b7b35b41e" providerId="LiveId" clId="{1B89CD11-90B4-4277-A4AD-F4C5F1D85827}" dt="2025-10-23T11:09:01.711" v="736" actId="20577"/>
          <ac:spMkLst>
            <pc:docMk/>
            <pc:sldMk cId="1967027334" sldId="269"/>
            <ac:spMk id="2" creationId="{A47D15F7-9758-268B-EA85-B6972F17635F}"/>
          </ac:spMkLst>
        </pc:spChg>
        <pc:spChg chg="add mod ord">
          <ac:chgData name="Eriksen 47" userId="83f4509b7b35b41e" providerId="LiveId" clId="{1B89CD11-90B4-4277-A4AD-F4C5F1D85827}" dt="2025-10-23T11:03:46.141" v="683" actId="14100"/>
          <ac:spMkLst>
            <pc:docMk/>
            <pc:sldMk cId="1967027334" sldId="269"/>
            <ac:spMk id="3" creationId="{1DD1FA90-6217-B211-63A3-2E6054447C08}"/>
          </ac:spMkLst>
        </pc:spChg>
      </pc:sldChg>
      <pc:sldChg chg="delSp modSp new mod">
        <pc:chgData name="Eriksen 47" userId="83f4509b7b35b41e" providerId="LiveId" clId="{1B89CD11-90B4-4277-A4AD-F4C5F1D85827}" dt="2025-10-23T11:08:10.738" v="710" actId="1076"/>
        <pc:sldMkLst>
          <pc:docMk/>
          <pc:sldMk cId="352049133" sldId="270"/>
        </pc:sldMkLst>
        <pc:spChg chg="del">
          <ac:chgData name="Eriksen 47" userId="83f4509b7b35b41e" providerId="LiveId" clId="{1B89CD11-90B4-4277-A4AD-F4C5F1D85827}" dt="2025-10-23T11:04:35.864" v="685" actId="21"/>
          <ac:spMkLst>
            <pc:docMk/>
            <pc:sldMk cId="352049133" sldId="270"/>
            <ac:spMk id="2" creationId="{46B399B5-28ED-94F7-2B3A-D020030A4CE9}"/>
          </ac:spMkLst>
        </pc:spChg>
        <pc:spChg chg="mod">
          <ac:chgData name="Eriksen 47" userId="83f4509b7b35b41e" providerId="LiveId" clId="{1B89CD11-90B4-4277-A4AD-F4C5F1D85827}" dt="2025-10-23T11:08:10.738" v="710" actId="1076"/>
          <ac:spMkLst>
            <pc:docMk/>
            <pc:sldMk cId="352049133" sldId="270"/>
            <ac:spMk id="3" creationId="{E370A8C4-0789-CB87-19EB-B95AC5EA75A8}"/>
          </ac:spMkLst>
        </pc:spChg>
      </pc:sldChg>
      <pc:sldChg chg="delSp modSp new mod">
        <pc:chgData name="Eriksen 47" userId="83f4509b7b35b41e" providerId="LiveId" clId="{1B89CD11-90B4-4277-A4AD-F4C5F1D85827}" dt="2025-10-23T11:11:14.048" v="775" actId="1076"/>
        <pc:sldMkLst>
          <pc:docMk/>
          <pc:sldMk cId="1407566000" sldId="271"/>
        </pc:sldMkLst>
        <pc:spChg chg="mod">
          <ac:chgData name="Eriksen 47" userId="83f4509b7b35b41e" providerId="LiveId" clId="{1B89CD11-90B4-4277-A4AD-F4C5F1D85827}" dt="2025-10-23T11:11:14.048" v="775" actId="1076"/>
          <ac:spMkLst>
            <pc:docMk/>
            <pc:sldMk cId="1407566000" sldId="271"/>
            <ac:spMk id="2" creationId="{B680A9F3-C318-853F-C6E5-EEA1DBAA3A99}"/>
          </ac:spMkLst>
        </pc:spChg>
        <pc:spChg chg="del">
          <ac:chgData name="Eriksen 47" userId="83f4509b7b35b41e" providerId="LiveId" clId="{1B89CD11-90B4-4277-A4AD-F4C5F1D85827}" dt="2025-10-23T11:10:15.656" v="754" actId="21"/>
          <ac:spMkLst>
            <pc:docMk/>
            <pc:sldMk cId="1407566000" sldId="271"/>
            <ac:spMk id="3" creationId="{9A71E8B0-4934-B301-2D27-079EF1699DEA}"/>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1501868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375751385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5008284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47636570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46456541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200358745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378270021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24650276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22530689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39565466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215819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40280287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7636898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218260216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174461997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D12DB62-C4C5-4EED-8C13-2C7C7E49B327}" type="datetimeFigureOut">
              <a:rPr lang="en-IN" smtClean="0"/>
              <a:t>23-10-2025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ACBA8763-7A25-470D-A5CE-8B9E18D26CBF}" type="slidenum">
              <a:rPr lang="en-IN" smtClean="0"/>
              <a:t>‹#›</a:t>
            </a:fld>
            <a:endParaRPr lang="en-IN" dirty="0"/>
          </a:p>
        </p:txBody>
      </p:sp>
    </p:spTree>
    <p:extLst>
      <p:ext uri="{BB962C8B-B14F-4D97-AF65-F5344CB8AC3E}">
        <p14:creationId xmlns:p14="http://schemas.microsoft.com/office/powerpoint/2010/main" val="19646306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dirty="0"/>
            </a:p>
          </p:txBody>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D12DB62-C4C5-4EED-8C13-2C7C7E49B327}" type="datetimeFigureOut">
              <a:rPr lang="en-IN" smtClean="0"/>
              <a:t>23-10-2025</a:t>
            </a:fld>
            <a:endParaRPr lang="en-IN"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ACBA8763-7A25-470D-A5CE-8B9E18D26CBF}" type="slidenum">
              <a:rPr lang="en-IN" smtClean="0"/>
              <a:t>‹#›</a:t>
            </a:fld>
            <a:endParaRPr lang="en-IN" dirty="0"/>
          </a:p>
        </p:txBody>
      </p:sp>
    </p:spTree>
    <p:extLst>
      <p:ext uri="{BB962C8B-B14F-4D97-AF65-F5344CB8AC3E}">
        <p14:creationId xmlns:p14="http://schemas.microsoft.com/office/powerpoint/2010/main" val="136158579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E1A0BE8-E422-FEAB-E0A7-2FE714AD7070}"/>
              </a:ext>
            </a:extLst>
          </p:cNvPr>
          <p:cNvSpPr>
            <a:spLocks noGrp="1"/>
          </p:cNvSpPr>
          <p:nvPr>
            <p:ph type="title"/>
          </p:nvPr>
        </p:nvSpPr>
        <p:spPr/>
        <p:txBody>
          <a:bodyPr>
            <a:normAutofit/>
          </a:bodyPr>
          <a:lstStyle/>
          <a:p>
            <a:r>
              <a:rPr lang="en-US" sz="4400" b="1" dirty="0"/>
              <a:t>Retail</a:t>
            </a:r>
            <a:r>
              <a:rPr lang="en-US" sz="4400" dirty="0"/>
              <a:t> </a:t>
            </a:r>
            <a:r>
              <a:rPr lang="en-US" sz="4400" b="1" dirty="0"/>
              <a:t>Store</a:t>
            </a:r>
            <a:r>
              <a:rPr lang="en-US" sz="4400" dirty="0"/>
              <a:t> </a:t>
            </a:r>
            <a:r>
              <a:rPr lang="en-US" sz="4400" b="1" dirty="0"/>
              <a:t>Analysis</a:t>
            </a:r>
            <a:endParaRPr lang="en-IN" sz="4400" b="1" dirty="0"/>
          </a:p>
        </p:txBody>
      </p:sp>
      <p:sp>
        <p:nvSpPr>
          <p:cNvPr id="5" name="Content Placeholder 4">
            <a:extLst>
              <a:ext uri="{FF2B5EF4-FFF2-40B4-BE49-F238E27FC236}">
                <a16:creationId xmlns:a16="http://schemas.microsoft.com/office/drawing/2014/main" id="{9399C9FC-147B-A934-C7A5-63636737CF47}"/>
              </a:ext>
            </a:extLst>
          </p:cNvPr>
          <p:cNvSpPr>
            <a:spLocks noGrp="1"/>
          </p:cNvSpPr>
          <p:nvPr>
            <p:ph sz="half" idx="1"/>
          </p:nvPr>
        </p:nvSpPr>
        <p:spPr/>
        <p:txBody>
          <a:bodyPr/>
          <a:lstStyle/>
          <a:p>
            <a:endParaRPr lang="en-US" dirty="0"/>
          </a:p>
          <a:p>
            <a:endParaRPr lang="en-IN" dirty="0"/>
          </a:p>
          <a:p>
            <a:endParaRPr lang="en-IN" b="1" dirty="0"/>
          </a:p>
          <a:p>
            <a:endParaRPr lang="en-IN" b="1" dirty="0"/>
          </a:p>
          <a:p>
            <a:endParaRPr lang="en-IN" b="1" dirty="0"/>
          </a:p>
          <a:p>
            <a:endParaRPr lang="en-IN" b="1" dirty="0"/>
          </a:p>
          <a:p>
            <a:r>
              <a:rPr lang="en-IN" b="1" dirty="0"/>
              <a:t>SUBTITLE : Data Analysis Project</a:t>
            </a:r>
          </a:p>
          <a:p>
            <a:r>
              <a:rPr lang="en-IN" b="1" dirty="0"/>
              <a:t>Name : </a:t>
            </a:r>
            <a:r>
              <a:rPr lang="en-IN" b="1" dirty="0" err="1"/>
              <a:t>Gokulnath</a:t>
            </a:r>
            <a:r>
              <a:rPr lang="en-IN" b="1" dirty="0"/>
              <a:t> E</a:t>
            </a:r>
          </a:p>
        </p:txBody>
      </p:sp>
      <p:sp>
        <p:nvSpPr>
          <p:cNvPr id="6" name="Content Placeholder 5">
            <a:extLst>
              <a:ext uri="{FF2B5EF4-FFF2-40B4-BE49-F238E27FC236}">
                <a16:creationId xmlns:a16="http://schemas.microsoft.com/office/drawing/2014/main" id="{5C5406EB-D632-5E63-3039-7FF47C8981FC}"/>
              </a:ext>
            </a:extLst>
          </p:cNvPr>
          <p:cNvSpPr>
            <a:spLocks noGrp="1"/>
          </p:cNvSpPr>
          <p:nvPr>
            <p:ph sz="half" idx="2"/>
          </p:nvPr>
        </p:nvSpPr>
        <p:spPr/>
        <p:txBody>
          <a:bodyPr/>
          <a:lstStyle/>
          <a:p>
            <a:endParaRPr lang="en-IN" dirty="0"/>
          </a:p>
        </p:txBody>
      </p:sp>
    </p:spTree>
    <p:extLst>
      <p:ext uri="{BB962C8B-B14F-4D97-AF65-F5344CB8AC3E}">
        <p14:creationId xmlns:p14="http://schemas.microsoft.com/office/powerpoint/2010/main" val="3371223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pie chart&#10;&#10;AI-generated content may be incorrect.">
            <a:extLst>
              <a:ext uri="{FF2B5EF4-FFF2-40B4-BE49-F238E27FC236}">
                <a16:creationId xmlns:a16="http://schemas.microsoft.com/office/drawing/2014/main" id="{1E48638C-C4FC-18A8-8C1A-DB5E224FFB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74074505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C9AD1DD2-2B3D-2624-DEC7-6BCB1EB4EE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2663611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 shot of a graph&#10;&#10;AI-generated content may be incorrect.">
            <a:extLst>
              <a:ext uri="{FF2B5EF4-FFF2-40B4-BE49-F238E27FC236}">
                <a16:creationId xmlns:a16="http://schemas.microsoft.com/office/drawing/2014/main" id="{51D9970E-265D-8631-8506-96E21F82C5B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37933155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computer&#10;&#10;AI-generated content may be incorrect.">
            <a:extLst>
              <a:ext uri="{FF2B5EF4-FFF2-40B4-BE49-F238E27FC236}">
                <a16:creationId xmlns:a16="http://schemas.microsoft.com/office/drawing/2014/main" id="{769C19DA-782A-10EE-3EC0-B531E644478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19990689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7D15F7-9758-268B-EA85-B6972F17635F}"/>
              </a:ext>
            </a:extLst>
          </p:cNvPr>
          <p:cNvSpPr>
            <a:spLocks noGrp="1"/>
          </p:cNvSpPr>
          <p:nvPr>
            <p:ph type="title"/>
          </p:nvPr>
        </p:nvSpPr>
        <p:spPr/>
        <p:txBody>
          <a:bodyPr>
            <a:normAutofit/>
          </a:bodyPr>
          <a:lstStyle/>
          <a:p>
            <a:r>
              <a:rPr lang="en-US" sz="4400" dirty="0"/>
              <a:t>Insights</a:t>
            </a:r>
            <a:endParaRPr lang="en-IN" sz="4400" dirty="0"/>
          </a:p>
        </p:txBody>
      </p:sp>
      <p:sp>
        <p:nvSpPr>
          <p:cNvPr id="3" name="Content Placeholder 2">
            <a:extLst>
              <a:ext uri="{FF2B5EF4-FFF2-40B4-BE49-F238E27FC236}">
                <a16:creationId xmlns:a16="http://schemas.microsoft.com/office/drawing/2014/main" id="{1DD1FA90-6217-B211-63A3-2E6054447C08}"/>
              </a:ext>
            </a:extLst>
          </p:cNvPr>
          <p:cNvSpPr>
            <a:spLocks noGrp="1"/>
          </p:cNvSpPr>
          <p:nvPr>
            <p:ph idx="1"/>
          </p:nvPr>
        </p:nvSpPr>
        <p:spPr>
          <a:xfrm>
            <a:off x="677334" y="1541002"/>
            <a:ext cx="8596668" cy="4859798"/>
          </a:xfrm>
        </p:spPr>
        <p:txBody>
          <a:bodyPr>
            <a:normAutofit/>
          </a:bodyPr>
          <a:lstStyle/>
          <a:p>
            <a:r>
              <a:rPr lang="en-US" sz="2400" dirty="0"/>
              <a:t>Butchers and Electronics have the highest sales. Milk Products and Patisserie are low — these can be improved by offers or discounts.</a:t>
            </a:r>
          </a:p>
          <a:p>
            <a:r>
              <a:rPr lang="en-US" sz="2400" dirty="0"/>
              <a:t>Top 5 customers spend the most and help the store earn more. They can be given loyalty rewards or early offers to keep them coming back.</a:t>
            </a:r>
          </a:p>
          <a:p>
            <a:r>
              <a:rPr lang="en-US" sz="2400" dirty="0"/>
              <a:t>Sales are high in January, go down mid-year, and rise again in December. This means sales increase during holidays and festivals.</a:t>
            </a:r>
            <a:endParaRPr lang="en-IN" sz="2400" dirty="0"/>
          </a:p>
        </p:txBody>
      </p:sp>
    </p:spTree>
    <p:extLst>
      <p:ext uri="{BB962C8B-B14F-4D97-AF65-F5344CB8AC3E}">
        <p14:creationId xmlns:p14="http://schemas.microsoft.com/office/powerpoint/2010/main" val="19670273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70A8C4-0789-CB87-19EB-B95AC5EA75A8}"/>
              </a:ext>
            </a:extLst>
          </p:cNvPr>
          <p:cNvSpPr>
            <a:spLocks noGrp="1"/>
          </p:cNvSpPr>
          <p:nvPr>
            <p:ph idx="1"/>
          </p:nvPr>
        </p:nvSpPr>
        <p:spPr>
          <a:xfrm>
            <a:off x="988197" y="941635"/>
            <a:ext cx="8596668" cy="4974729"/>
          </a:xfrm>
        </p:spPr>
        <p:txBody>
          <a:bodyPr/>
          <a:lstStyle/>
          <a:p>
            <a:r>
              <a:rPr lang="en-US" sz="2400" dirty="0"/>
              <a:t>Cash is the most used payment method in the store. Credit Card and Wallet payments are used less. The store can encourage digital payments by giving small cashback or discounts for online methods</a:t>
            </a:r>
            <a:r>
              <a:rPr lang="en-US" dirty="0"/>
              <a:t>.</a:t>
            </a:r>
          </a:p>
          <a:p>
            <a:r>
              <a:rPr lang="en-US" sz="2400" dirty="0"/>
              <a:t>Electronics and Butchers have high average sales. Milk Products and Patisserie have small average amounts — maybe small daily items.</a:t>
            </a:r>
          </a:p>
          <a:p>
            <a:r>
              <a:rPr lang="en-US" sz="2400" dirty="0"/>
              <a:t>When customers buy more quantity, total spending also increases. The store can offer combo packs or “Buy 2 Get 1” offers to boost sales.</a:t>
            </a:r>
          </a:p>
          <a:p>
            <a:endParaRPr lang="en-IN" sz="2400" dirty="0"/>
          </a:p>
        </p:txBody>
      </p:sp>
    </p:spTree>
    <p:extLst>
      <p:ext uri="{BB962C8B-B14F-4D97-AF65-F5344CB8AC3E}">
        <p14:creationId xmlns:p14="http://schemas.microsoft.com/office/powerpoint/2010/main" val="3520491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0A9F3-C318-853F-C6E5-EEA1DBAA3A99}"/>
              </a:ext>
            </a:extLst>
          </p:cNvPr>
          <p:cNvSpPr>
            <a:spLocks noGrp="1"/>
          </p:cNvSpPr>
          <p:nvPr>
            <p:ph type="title"/>
          </p:nvPr>
        </p:nvSpPr>
        <p:spPr>
          <a:xfrm>
            <a:off x="1797666" y="1405328"/>
            <a:ext cx="8596668" cy="4047344"/>
          </a:xfrm>
        </p:spPr>
        <p:txBody>
          <a:bodyPr>
            <a:normAutofit/>
          </a:bodyPr>
          <a:lstStyle/>
          <a:p>
            <a:pPr algn="ctr"/>
            <a:br>
              <a:rPr lang="en-US" sz="4400" dirty="0"/>
            </a:br>
            <a:br>
              <a:rPr lang="en-IN" sz="4400" dirty="0"/>
            </a:br>
            <a:r>
              <a:rPr lang="en-IN" sz="6000" b="1" dirty="0"/>
              <a:t>THANK YOU</a:t>
            </a:r>
            <a:br>
              <a:rPr lang="en-IN" sz="6000" b="1" dirty="0"/>
            </a:br>
            <a:br>
              <a:rPr lang="en-IN" sz="4400" dirty="0"/>
            </a:br>
            <a:endParaRPr lang="en-IN" sz="4400" dirty="0"/>
          </a:p>
        </p:txBody>
      </p:sp>
    </p:spTree>
    <p:extLst>
      <p:ext uri="{BB962C8B-B14F-4D97-AF65-F5344CB8AC3E}">
        <p14:creationId xmlns:p14="http://schemas.microsoft.com/office/powerpoint/2010/main" val="14075660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CE625D-1317-977D-ED68-943D92BA5B7F}"/>
              </a:ext>
            </a:extLst>
          </p:cNvPr>
          <p:cNvSpPr>
            <a:spLocks noGrp="1"/>
          </p:cNvSpPr>
          <p:nvPr>
            <p:ph type="title"/>
          </p:nvPr>
        </p:nvSpPr>
        <p:spPr/>
        <p:txBody>
          <a:bodyPr>
            <a:normAutofit/>
          </a:bodyPr>
          <a:lstStyle/>
          <a:p>
            <a:r>
              <a:rPr lang="en-US" sz="4400" b="1" dirty="0"/>
              <a:t>Project</a:t>
            </a:r>
            <a:r>
              <a:rPr lang="en-US" sz="4400" dirty="0"/>
              <a:t> </a:t>
            </a:r>
            <a:r>
              <a:rPr lang="en-US" sz="4400" b="1" dirty="0"/>
              <a:t>Objective</a:t>
            </a:r>
            <a:r>
              <a:rPr lang="en-US" sz="4400" dirty="0"/>
              <a:t> </a:t>
            </a:r>
            <a:endParaRPr lang="en-IN" sz="4400" dirty="0"/>
          </a:p>
        </p:txBody>
      </p:sp>
      <p:sp>
        <p:nvSpPr>
          <p:cNvPr id="3" name="Content Placeholder 2">
            <a:extLst>
              <a:ext uri="{FF2B5EF4-FFF2-40B4-BE49-F238E27FC236}">
                <a16:creationId xmlns:a16="http://schemas.microsoft.com/office/drawing/2014/main" id="{66BEF847-6FA8-C938-9BE5-0CFD47214D63}"/>
              </a:ext>
            </a:extLst>
          </p:cNvPr>
          <p:cNvSpPr>
            <a:spLocks noGrp="1"/>
          </p:cNvSpPr>
          <p:nvPr>
            <p:ph idx="1"/>
          </p:nvPr>
        </p:nvSpPr>
        <p:spPr>
          <a:xfrm>
            <a:off x="677334" y="1543987"/>
            <a:ext cx="8596668" cy="4497375"/>
          </a:xfrm>
        </p:spPr>
        <p:txBody>
          <a:bodyPr>
            <a:normAutofit/>
          </a:bodyPr>
          <a:lstStyle/>
          <a:p>
            <a:pPr marL="0" indent="0">
              <a:buNone/>
            </a:pPr>
            <a:r>
              <a:rPr lang="en-US" sz="2400" dirty="0"/>
              <a:t>Objective :-</a:t>
            </a:r>
          </a:p>
          <a:p>
            <a:pPr marL="0" indent="0">
              <a:buNone/>
            </a:pPr>
            <a:r>
              <a:rPr lang="en-US" sz="2400" dirty="0"/>
              <a:t>         The main goal of the project is to analysis a sales data for retail store and find insights.</a:t>
            </a:r>
          </a:p>
          <a:p>
            <a:r>
              <a:rPr lang="en-US" sz="2400" dirty="0"/>
              <a:t>To identify which product categories, generate the highest sales</a:t>
            </a:r>
            <a:r>
              <a:rPr lang="en-US" sz="2400" b="1" dirty="0"/>
              <a:t>.</a:t>
            </a:r>
          </a:p>
          <a:p>
            <a:r>
              <a:rPr lang="en-US" sz="2400" dirty="0"/>
              <a:t>To find out which payment method customers prefer.</a:t>
            </a:r>
          </a:p>
          <a:p>
            <a:r>
              <a:rPr lang="en-US" sz="2400" dirty="0"/>
              <a:t>To analyze top customers based on their total spending.</a:t>
            </a:r>
          </a:p>
          <a:p>
            <a:r>
              <a:rPr lang="en-US" sz="2400" dirty="0"/>
              <a:t>To study monthly sales trends and seasonal changes.</a:t>
            </a:r>
          </a:p>
          <a:p>
            <a:r>
              <a:rPr lang="en-US" sz="2400" dirty="0"/>
              <a:t>To provide business recommendations for better growth.</a:t>
            </a:r>
          </a:p>
        </p:txBody>
      </p:sp>
    </p:spTree>
    <p:extLst>
      <p:ext uri="{BB962C8B-B14F-4D97-AF65-F5344CB8AC3E}">
        <p14:creationId xmlns:p14="http://schemas.microsoft.com/office/powerpoint/2010/main" val="32643006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993257-12CC-49AF-C270-6E4CBE416CAB}"/>
              </a:ext>
            </a:extLst>
          </p:cNvPr>
          <p:cNvSpPr>
            <a:spLocks noGrp="1"/>
          </p:cNvSpPr>
          <p:nvPr>
            <p:ph type="title"/>
          </p:nvPr>
        </p:nvSpPr>
        <p:spPr/>
        <p:txBody>
          <a:bodyPr>
            <a:normAutofit/>
          </a:bodyPr>
          <a:lstStyle/>
          <a:p>
            <a:r>
              <a:rPr lang="en-IN" sz="4400" b="1" dirty="0"/>
              <a:t>Software</a:t>
            </a:r>
            <a:r>
              <a:rPr lang="en-IN" sz="4400" dirty="0"/>
              <a:t> </a:t>
            </a:r>
            <a:r>
              <a:rPr lang="en-IN" sz="4400" b="1" dirty="0"/>
              <a:t>Used</a:t>
            </a:r>
            <a:r>
              <a:rPr lang="en-IN" sz="4400" dirty="0"/>
              <a:t> </a:t>
            </a:r>
            <a:r>
              <a:rPr lang="en-IN" sz="4400" b="1" dirty="0"/>
              <a:t>for</a:t>
            </a:r>
            <a:r>
              <a:rPr lang="en-IN" sz="4400" dirty="0"/>
              <a:t> </a:t>
            </a:r>
            <a:r>
              <a:rPr lang="en-IN" sz="4400" b="1" dirty="0"/>
              <a:t>Analysis</a:t>
            </a:r>
          </a:p>
        </p:txBody>
      </p:sp>
      <p:sp>
        <p:nvSpPr>
          <p:cNvPr id="3" name="Content Placeholder 2">
            <a:extLst>
              <a:ext uri="{FF2B5EF4-FFF2-40B4-BE49-F238E27FC236}">
                <a16:creationId xmlns:a16="http://schemas.microsoft.com/office/drawing/2014/main" id="{71FF6A1C-FA18-2E97-5381-FBA7CD81909B}"/>
              </a:ext>
            </a:extLst>
          </p:cNvPr>
          <p:cNvSpPr>
            <a:spLocks noGrp="1"/>
          </p:cNvSpPr>
          <p:nvPr>
            <p:ph idx="1"/>
          </p:nvPr>
        </p:nvSpPr>
        <p:spPr>
          <a:xfrm>
            <a:off x="677334" y="2578307"/>
            <a:ext cx="8596668" cy="3463055"/>
          </a:xfrm>
        </p:spPr>
        <p:txBody>
          <a:bodyPr>
            <a:normAutofit/>
          </a:bodyPr>
          <a:lstStyle/>
          <a:p>
            <a:r>
              <a:rPr lang="en-US" sz="2400" dirty="0"/>
              <a:t>Python</a:t>
            </a:r>
          </a:p>
          <a:p>
            <a:r>
              <a:rPr lang="en-US" sz="2400" dirty="0"/>
              <a:t>Pandas</a:t>
            </a:r>
          </a:p>
          <a:p>
            <a:r>
              <a:rPr lang="en-US" sz="2400" dirty="0"/>
              <a:t>Matplotlib/Seaborn</a:t>
            </a:r>
          </a:p>
          <a:p>
            <a:r>
              <a:rPr lang="en-US" sz="2400" dirty="0"/>
              <a:t>SQL</a:t>
            </a:r>
          </a:p>
          <a:p>
            <a:r>
              <a:rPr lang="en-US" sz="2400" dirty="0"/>
              <a:t>Tableau</a:t>
            </a:r>
            <a:endParaRPr lang="en-IN" sz="2400" dirty="0"/>
          </a:p>
        </p:txBody>
      </p:sp>
    </p:spTree>
    <p:extLst>
      <p:ext uri="{BB962C8B-B14F-4D97-AF65-F5344CB8AC3E}">
        <p14:creationId xmlns:p14="http://schemas.microsoft.com/office/powerpoint/2010/main" val="41810091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DED426-71DA-9F23-ABB4-502D194959FF}"/>
              </a:ext>
            </a:extLst>
          </p:cNvPr>
          <p:cNvSpPr>
            <a:spLocks noGrp="1"/>
          </p:cNvSpPr>
          <p:nvPr>
            <p:ph type="title"/>
          </p:nvPr>
        </p:nvSpPr>
        <p:spPr/>
        <p:txBody>
          <a:bodyPr/>
          <a:lstStyle/>
          <a:p>
            <a:r>
              <a:rPr lang="en-US" sz="4400" b="1" dirty="0"/>
              <a:t>Dataset</a:t>
            </a:r>
            <a:r>
              <a:rPr lang="en-US" dirty="0"/>
              <a:t> </a:t>
            </a:r>
            <a:r>
              <a:rPr lang="en-US" sz="4400" b="1" dirty="0"/>
              <a:t>Information</a:t>
            </a:r>
            <a:endParaRPr lang="en-IN" sz="4400" b="1" dirty="0"/>
          </a:p>
        </p:txBody>
      </p:sp>
      <p:sp>
        <p:nvSpPr>
          <p:cNvPr id="3" name="Content Placeholder 2">
            <a:extLst>
              <a:ext uri="{FF2B5EF4-FFF2-40B4-BE49-F238E27FC236}">
                <a16:creationId xmlns:a16="http://schemas.microsoft.com/office/drawing/2014/main" id="{6300CCCD-A585-7094-96AC-7B28BFEB20EB}"/>
              </a:ext>
            </a:extLst>
          </p:cNvPr>
          <p:cNvSpPr>
            <a:spLocks noGrp="1"/>
          </p:cNvSpPr>
          <p:nvPr>
            <p:ph idx="1"/>
          </p:nvPr>
        </p:nvSpPr>
        <p:spPr>
          <a:xfrm>
            <a:off x="677334" y="2278505"/>
            <a:ext cx="8596668" cy="3762857"/>
          </a:xfrm>
        </p:spPr>
        <p:txBody>
          <a:bodyPr>
            <a:normAutofit/>
          </a:bodyPr>
          <a:lstStyle/>
          <a:p>
            <a:r>
              <a:rPr lang="en-US" sz="2400" dirty="0"/>
              <a:t>Total Records – 12,575</a:t>
            </a:r>
          </a:p>
          <a:p>
            <a:r>
              <a:rPr lang="en-US" sz="2400" dirty="0"/>
              <a:t>Column - </a:t>
            </a:r>
            <a:r>
              <a:rPr lang="en-IN" sz="2400" dirty="0"/>
              <a:t>Transaction ID, Customer ID, Category, Item, Price Per Unit, Quantity, Total Spent, Payment Method, Location, Transaction Date, Discount Applied.</a:t>
            </a:r>
          </a:p>
          <a:p>
            <a:pPr marL="0" indent="0">
              <a:buNone/>
            </a:pPr>
            <a:endParaRPr lang="en-IN" sz="2400" dirty="0"/>
          </a:p>
          <a:p>
            <a:endParaRPr lang="en-IN" sz="2400" dirty="0"/>
          </a:p>
        </p:txBody>
      </p:sp>
    </p:spTree>
    <p:extLst>
      <p:ext uri="{BB962C8B-B14F-4D97-AF65-F5344CB8AC3E}">
        <p14:creationId xmlns:p14="http://schemas.microsoft.com/office/powerpoint/2010/main" val="4038212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B880E29-C858-3A46-B30E-779F1C8A076F}"/>
              </a:ext>
            </a:extLst>
          </p:cNvPr>
          <p:cNvSpPr>
            <a:spLocks noGrp="1"/>
          </p:cNvSpPr>
          <p:nvPr>
            <p:ph type="title"/>
          </p:nvPr>
        </p:nvSpPr>
        <p:spPr/>
        <p:txBody>
          <a:bodyPr>
            <a:normAutofit/>
          </a:bodyPr>
          <a:lstStyle/>
          <a:p>
            <a:r>
              <a:rPr lang="en-US" sz="4400" dirty="0"/>
              <a:t>Data Cleaning</a:t>
            </a:r>
            <a:endParaRPr lang="en-IN" sz="4400" dirty="0"/>
          </a:p>
        </p:txBody>
      </p:sp>
      <p:sp>
        <p:nvSpPr>
          <p:cNvPr id="3" name="Content Placeholder 2">
            <a:extLst>
              <a:ext uri="{FF2B5EF4-FFF2-40B4-BE49-F238E27FC236}">
                <a16:creationId xmlns:a16="http://schemas.microsoft.com/office/drawing/2014/main" id="{4B73C598-35B4-FAAC-7CE7-58EABBF95216}"/>
              </a:ext>
            </a:extLst>
          </p:cNvPr>
          <p:cNvSpPr>
            <a:spLocks noGrp="1"/>
          </p:cNvSpPr>
          <p:nvPr>
            <p:ph idx="1"/>
          </p:nvPr>
        </p:nvSpPr>
        <p:spPr>
          <a:xfrm>
            <a:off x="677334" y="1753849"/>
            <a:ext cx="8596668" cy="4287513"/>
          </a:xfrm>
        </p:spPr>
        <p:txBody>
          <a:bodyPr>
            <a:normAutofit/>
          </a:bodyPr>
          <a:lstStyle/>
          <a:p>
            <a:r>
              <a:rPr lang="en-US" sz="2400" dirty="0"/>
              <a:t>Filled missing numerical values (Quantity, Price, Total Spent) with median.</a:t>
            </a:r>
          </a:p>
          <a:p>
            <a:r>
              <a:rPr lang="en-US" sz="2400" dirty="0"/>
              <a:t>Filled missing categorical/Boolean values with </a:t>
            </a:r>
            <a:r>
              <a:rPr lang="en-US" sz="2400" b="1" dirty="0"/>
              <a:t>"</a:t>
            </a:r>
            <a:r>
              <a:rPr lang="en-US" sz="2400" dirty="0"/>
              <a:t>Unknown</a:t>
            </a:r>
            <a:r>
              <a:rPr lang="en-US" sz="2400" b="1" dirty="0"/>
              <a:t>"</a:t>
            </a:r>
            <a:r>
              <a:rPr lang="en-US" sz="2400" dirty="0"/>
              <a:t> / False.</a:t>
            </a:r>
          </a:p>
          <a:p>
            <a:r>
              <a:rPr lang="en-US" sz="2400" dirty="0"/>
              <a:t>Converted columns to correct data</a:t>
            </a:r>
            <a:r>
              <a:rPr lang="en-US" sz="2400" b="1" dirty="0"/>
              <a:t> </a:t>
            </a:r>
            <a:r>
              <a:rPr lang="en-US" sz="2400" dirty="0"/>
              <a:t>types.</a:t>
            </a:r>
          </a:p>
          <a:p>
            <a:r>
              <a:rPr lang="en-US" sz="2400" dirty="0"/>
              <a:t>Removed extra spaces and standardized text for Category, Item, Payment Method, Location.</a:t>
            </a:r>
          </a:p>
          <a:p>
            <a:r>
              <a:rPr lang="en-US" sz="2400" dirty="0"/>
              <a:t>Checked and removed duplicate</a:t>
            </a:r>
            <a:r>
              <a:rPr lang="en-US" sz="2400" b="1" dirty="0"/>
              <a:t> </a:t>
            </a:r>
            <a:r>
              <a:rPr lang="en-US" sz="2400" dirty="0"/>
              <a:t>rows.</a:t>
            </a:r>
            <a:endParaRPr lang="en-IN" sz="2400" dirty="0"/>
          </a:p>
        </p:txBody>
      </p:sp>
    </p:spTree>
    <p:extLst>
      <p:ext uri="{BB962C8B-B14F-4D97-AF65-F5344CB8AC3E}">
        <p14:creationId xmlns:p14="http://schemas.microsoft.com/office/powerpoint/2010/main" val="30200351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4649A46-1571-9614-DCA9-61F149AC1806}"/>
              </a:ext>
            </a:extLst>
          </p:cNvPr>
          <p:cNvSpPr>
            <a:spLocks noGrp="1"/>
          </p:cNvSpPr>
          <p:nvPr>
            <p:ph type="title"/>
          </p:nvPr>
        </p:nvSpPr>
        <p:spPr>
          <a:xfrm>
            <a:off x="1797666" y="1727200"/>
            <a:ext cx="8596668" cy="3403600"/>
          </a:xfrm>
        </p:spPr>
        <p:txBody>
          <a:bodyPr/>
          <a:lstStyle/>
          <a:p>
            <a:pPr algn="ctr"/>
            <a:r>
              <a:rPr lang="en-US" sz="4800" dirty="0"/>
              <a:t>Data</a:t>
            </a:r>
            <a:r>
              <a:rPr lang="en-US" dirty="0"/>
              <a:t> </a:t>
            </a:r>
            <a:r>
              <a:rPr lang="en-US" sz="4800" dirty="0"/>
              <a:t>Visualization</a:t>
            </a:r>
            <a:br>
              <a:rPr lang="en-US" sz="4800" dirty="0"/>
            </a:br>
            <a:r>
              <a:rPr lang="en-US" sz="4800" dirty="0"/>
              <a:t>Charts &amp; Dashboard</a:t>
            </a:r>
            <a:br>
              <a:rPr lang="en-US" dirty="0"/>
            </a:br>
            <a:endParaRPr lang="en-IN" dirty="0"/>
          </a:p>
        </p:txBody>
      </p:sp>
    </p:spTree>
    <p:extLst>
      <p:ext uri="{BB962C8B-B14F-4D97-AF65-F5344CB8AC3E}">
        <p14:creationId xmlns:p14="http://schemas.microsoft.com/office/powerpoint/2010/main" val="2499402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a:extLst>
              <a:ext uri="{FF2B5EF4-FFF2-40B4-BE49-F238E27FC236}">
                <a16:creationId xmlns:a16="http://schemas.microsoft.com/office/drawing/2014/main" id="{892EEB2C-85A1-8BF7-E0F1-8B5F8FFB6346}"/>
              </a:ext>
              <a:ext uri="{C183D7F6-B498-43B3-948B-1728B52AA6E4}">
                <adec:decorative xmlns:adec="http://schemas.microsoft.com/office/drawing/2017/decorative" val="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6327"/>
          </a:xfrm>
          <a:prstGeom prst="rect">
            <a:avLst/>
          </a:prstGeom>
        </p:spPr>
      </p:pic>
    </p:spTree>
    <p:extLst>
      <p:ext uri="{BB962C8B-B14F-4D97-AF65-F5344CB8AC3E}">
        <p14:creationId xmlns:p14="http://schemas.microsoft.com/office/powerpoint/2010/main" val="22675046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screenshot of a graph&#10;&#10;AI-generated content may be incorrect.">
            <a:extLst>
              <a:ext uri="{FF2B5EF4-FFF2-40B4-BE49-F238E27FC236}">
                <a16:creationId xmlns:a16="http://schemas.microsoft.com/office/drawing/2014/main" id="{37A6DE39-BAFA-7B9F-84D2-DE6EA38E916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64971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n a computer screen&#10;&#10;AI-generated content may be incorrect.">
            <a:extLst>
              <a:ext uri="{FF2B5EF4-FFF2-40B4-BE49-F238E27FC236}">
                <a16:creationId xmlns:a16="http://schemas.microsoft.com/office/drawing/2014/main" id="{A71C29B2-4D30-B66B-0633-BD76FD2268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673"/>
            <a:ext cx="12192000" cy="6854653"/>
          </a:xfrm>
          <a:prstGeom prst="rect">
            <a:avLst/>
          </a:prstGeom>
        </p:spPr>
      </p:pic>
    </p:spTree>
    <p:extLst>
      <p:ext uri="{BB962C8B-B14F-4D97-AF65-F5344CB8AC3E}">
        <p14:creationId xmlns:p14="http://schemas.microsoft.com/office/powerpoint/2010/main" val="2484065896"/>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186</TotalTime>
  <Words>369</Words>
  <Application>Microsoft Office PowerPoint</Application>
  <PresentationFormat>Widescreen</PresentationFormat>
  <Paragraphs>41</Paragraphs>
  <Slides>16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16</vt:i4>
      </vt:variant>
    </vt:vector>
  </HeadingPairs>
  <TitlesOfParts>
    <vt:vector size="20" baseType="lpstr">
      <vt:lpstr>Arial</vt:lpstr>
      <vt:lpstr>Trebuchet MS</vt:lpstr>
      <vt:lpstr>Wingdings 3</vt:lpstr>
      <vt:lpstr>Facet</vt:lpstr>
      <vt:lpstr>Retail Store Analysis</vt:lpstr>
      <vt:lpstr>Project Objective </vt:lpstr>
      <vt:lpstr>Software Used for Analysis</vt:lpstr>
      <vt:lpstr>Dataset Information</vt:lpstr>
      <vt:lpstr>Data Cleaning</vt:lpstr>
      <vt:lpstr>Data Visualization Charts &amp; Dashboard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Insights</vt:lpstr>
      <vt:lpstr>PowerPoint Presentation</vt:lpstr>
      <vt:lpstr>  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Eriksen 47</dc:creator>
  <cp:lastModifiedBy>Eriksen 47</cp:lastModifiedBy>
  <cp:revision>1</cp:revision>
  <dcterms:created xsi:type="dcterms:W3CDTF">2025-10-21T08:20:23Z</dcterms:created>
  <dcterms:modified xsi:type="dcterms:W3CDTF">2025-10-23T11:11:17Z</dcterms:modified>
</cp:coreProperties>
</file>