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90" r:id="rId16"/>
    <p:sldId id="267" r:id="rId17"/>
    <p:sldId id="268" r:id="rId18"/>
    <p:sldId id="269" r:id="rId19"/>
    <p:sldId id="270" r:id="rId20"/>
    <p:sldId id="291" r:id="rId21"/>
    <p:sldId id="271" r:id="rId22"/>
    <p:sldId id="272" r:id="rId23"/>
    <p:sldId id="273" r:id="rId24"/>
    <p:sldId id="274" r:id="rId25"/>
    <p:sldId id="275" r:id="rId26"/>
    <p:sldId id="292" r:id="rId27"/>
    <p:sldId id="29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575">
          <p15:clr>
            <a:srgbClr val="A4A3A4"/>
          </p15:clr>
        </p15:guide>
        <p15:guide id="9" pos="7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08" y="114"/>
      </p:cViewPr>
      <p:guideLst>
        <p:guide orient="horz" pos="2160"/>
        <p:guide pos="3840"/>
        <p:guide orient="horz" pos="550"/>
        <p:guide orient="horz" pos="3770"/>
        <p:guide pos="574"/>
        <p:guide pos="7106"/>
        <p:guide orient="horz" pos="1344"/>
        <p:guide pos="575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A9-4637-AE88-E3361635D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37700000"/>
        <c:axId val="-237698368"/>
      </c:barChart>
      <c:catAx>
        <c:axId val="-23770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237698368"/>
        <c:crosses val="autoZero"/>
        <c:auto val="1"/>
        <c:lblAlgn val="ctr"/>
        <c:lblOffset val="100"/>
        <c:noMultiLvlLbl val="0"/>
      </c:catAx>
      <c:valAx>
        <c:axId val="-23769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23770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rgbClr val="94D9D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413-4FA2-8E3E-FD83E798A6B1}"/>
              </c:ext>
            </c:extLst>
          </c:dPt>
          <c:dPt>
            <c:idx val="1"/>
            <c:bubble3D val="0"/>
            <c:spPr>
              <a:solidFill>
                <a:srgbClr val="446E7E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413-4FA2-8E3E-FD83E798A6B1}"/>
              </c:ext>
            </c:extLst>
          </c:dPt>
          <c:dPt>
            <c:idx val="2"/>
            <c:bubble3D val="0"/>
            <c:spPr>
              <a:solidFill>
                <a:srgbClr val="D5F4D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413-4FA2-8E3E-FD83E798A6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3-4FA2-8E3E-FD83E798A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CC09-2A45-4F67-AF00-677A3BFCB46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53CB-3972-4E17-86E7-6BEF282B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0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53CB-3972-4E17-86E7-6BEF282B5C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0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20E095-8F73-4DD6-91F3-46F2D995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D2FAA37-AB1C-48CA-BAD1-10E07ED1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7F08D9-9DFD-4D96-B39D-6576E7C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5F3864-18F7-4E1B-972F-4D914E9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7BF361-CC30-443D-8937-AA6BBA4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305B8-FB72-4582-A900-C55EDB28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E03597A-07F1-450D-BD2D-1E837788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1C6D1A-DC10-4479-9276-4FB02B4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BD86F1-48F6-4E17-AA0C-5AD6241B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D37C66-7B89-48DE-890C-0C0064D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91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3DCDD49-DDD2-49F8-910A-9F8D40D0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9ED6B3E-D223-4BC6-8DE0-DAF59557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829C7A6-9BDD-4781-87CC-BF24C249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1B06DFE-CA2C-47CD-9653-5E3BFFD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91AC9E-A76F-4916-B07B-8D8665F8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3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4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0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9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6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37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76406D-795D-442F-9665-A0F0298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D40254-EED7-46D3-B5DB-A53C3844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C8910A-F82D-4E80-A266-1376C9C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75F2821-AF33-452C-B1C1-70BA5D2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5F2AC8-5796-485E-8540-5C725F0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97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37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57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59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14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49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6F602E-9670-4501-83F9-86E6F75F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B9D6853-AFC0-41F7-BDBE-5DE0BB30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881DB5-090D-49A0-A028-41F1C645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90D824-D18F-42F6-B6B3-5305E8D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6ABD3C-0794-48BA-A669-84A8089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6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0D416D-5E92-4C81-93C2-B6532BB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C6760A-E0D5-4CFE-A759-B491D0C7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B42425-7AD0-4994-B3C1-57BE8F1A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AB750D-02C2-4B9A-8F64-F6399F9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5520C6B-8DF1-436E-98D6-DEC62264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0B0660F-83A3-4B13-97C1-610BE87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5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4F8F24-F735-4472-8E45-B2895272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49C5911-16D7-4C53-9024-6A92B09B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BFB2B7-FBF1-4F50-A09E-D64BD34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4B54A75-76BD-48EF-9D31-5B4B16BC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EF737FA-DB66-4425-AADF-328EA8F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4C90339-4EE4-46BE-825A-4C46BFE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96EB915-23DD-4692-955D-B0DF9B6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675E4D3-4A2B-4D90-8462-AC7D7B1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6928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C6FB86-C26E-4A07-BE07-BF95DC4A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CD0F74F-6923-4071-8445-2A4588C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F60D6D6-7639-4CD6-B82F-B2E3922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DAAF64-CDC7-4145-B216-138562A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4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2A248FA-AD08-46C9-8734-0A48BA8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5AD66DA-A287-4A2D-8F43-2718B59B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E569410-EBEC-4C7D-9569-6CBD04A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3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CFE1D8-8AFB-4B1C-BD7A-46A027DA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C38891-2022-4CF4-AD3A-06A2E89D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E56416A-3DBB-4A11-A869-E142EE57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E05D4A-63A3-4307-8327-23D67DB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A8D185-466D-4FE8-AB58-F133ECA2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AAC1867-21EC-407F-9660-008FD3E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35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C7EF06-4581-4E3C-9D60-045F675D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0C308DB-1C30-4272-84A5-914CD0C0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5345DE-7B89-4376-9A34-04813A63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2DFC0A-6DD9-44D1-BC26-6EC64FF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3F13F37-44B1-4792-A2DD-D9F31CF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03FD034-42BB-4944-BF16-9310AEC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8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xmlns="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xmlns="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xmlns="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xmlns="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xmlns="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xmlns="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E5A332DA-23F7-41BA-8D66-81F27A4DF215}"/>
              </a:ext>
            </a:extLst>
          </p:cNvPr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xmlns="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xmlns="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xmlns="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xmlns="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xmlns="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xmlns="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xmlns="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xmlns="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xmlns="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xmlns="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xmlns="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xmlns="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xmlns="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xmlns="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xmlns="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xmlns="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xmlns="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xmlns="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xmlns="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xmlns="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xmlns="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DCF165DB-D734-44CC-BFF2-B38A4728B75C}"/>
              </a:ext>
            </a:extLst>
          </p:cNvPr>
          <p:cNvSpPr txBox="1"/>
          <p:nvPr/>
        </p:nvSpPr>
        <p:spPr>
          <a:xfrm>
            <a:off x="1467448" y="2399861"/>
            <a:ext cx="9578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创意</a:t>
            </a:r>
            <a:r>
              <a:rPr lang="zh-CN" altLang="en-US" sz="66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清新</a:t>
            </a:r>
            <a:r>
              <a:rPr lang="zh-CN" altLang="en-US" sz="66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通用模板</a:t>
            </a:r>
            <a:endParaRPr lang="zh-CN" altLang="en-US" sz="66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B19A08CF-5606-4DCB-A0C1-7F8E7524B997}"/>
              </a:ext>
            </a:extLst>
          </p:cNvPr>
          <p:cNvSpPr txBox="1"/>
          <p:nvPr/>
        </p:nvSpPr>
        <p:spPr>
          <a:xfrm>
            <a:off x="4000000" y="4054387"/>
            <a:ext cx="22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优品</a:t>
            </a:r>
            <a:r>
              <a:rPr lang="en-US" altLang="zh-CN" dirty="0" smtClean="0">
                <a:cs typeface="+mn-ea"/>
                <a:sym typeface="+mn-lt"/>
              </a:rPr>
              <a:t>PPT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xmlns="" id="{8266671C-2D6F-4338-B3DB-6728B595C835}"/>
              </a:ext>
            </a:extLst>
          </p:cNvPr>
          <p:cNvSpPr txBox="1"/>
          <p:nvPr/>
        </p:nvSpPr>
        <p:spPr>
          <a:xfrm>
            <a:off x="6558653" y="4041817"/>
            <a:ext cx="18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202X.12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50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443966FE-5A25-44CB-8DF0-30219509D698}"/>
              </a:ext>
            </a:extLst>
          </p:cNvPr>
          <p:cNvGrpSpPr/>
          <p:nvPr/>
        </p:nvGrpSpPr>
        <p:grpSpPr>
          <a:xfrm>
            <a:off x="4938667" y="3932072"/>
            <a:ext cx="6342109" cy="368149"/>
            <a:chOff x="5157559" y="3970171"/>
            <a:chExt cx="6123216" cy="23154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E6628D8-202A-4D01-A9AA-6E9485657738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xmlns="" id="{86E3CB31-5BDB-4CCD-B04F-87B379F222EE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xmlns="" id="{134545CC-0096-492C-AD34-CE889599E56B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9" name="箭头: V 形 68">
                    <a:extLst>
                      <a:ext uri="{FF2B5EF4-FFF2-40B4-BE49-F238E27FC236}">
                        <a16:creationId xmlns:a16="http://schemas.microsoft.com/office/drawing/2014/main" xmlns="" id="{E99EFCD6-C343-49E9-B7D9-D231F60901F6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xmlns="" id="{6800D1A3-4C51-4534-8439-C22086B59BE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xmlns="" id="{A7E9C066-A604-4D94-B25C-7FD37CEED4C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xmlns="" id="{04BA75BC-718C-4903-993B-2A987C666B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xmlns="" id="{F8667973-BAAF-4683-85CE-62DB7189BA5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xmlns="" id="{97F0FD30-B727-4E9B-9266-CCAC0762228B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xmlns="" id="{F48C93B7-FC11-48BE-B9DA-D529C0BE629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xmlns="" id="{7006039C-14EC-4C88-9392-85BD31EE026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xmlns="" id="{36767220-25E8-41F5-B4BE-A732559A399C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xmlns="" id="{2D2614C2-55DF-420A-B8C8-283F873095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箭头: V 形 67">
                    <a:extLst>
                      <a:ext uri="{FF2B5EF4-FFF2-40B4-BE49-F238E27FC236}">
                        <a16:creationId xmlns:a16="http://schemas.microsoft.com/office/drawing/2014/main" xmlns="" id="{96170F37-52C5-49DF-A335-414C7E07BB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xmlns="" id="{30130B28-DB10-4DE2-9FA5-76534A6B9333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xmlns="" id="{6AF47FC2-E390-421E-9482-FEB3CB110267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7" name="箭头: V 形 56">
                    <a:extLst>
                      <a:ext uri="{FF2B5EF4-FFF2-40B4-BE49-F238E27FC236}">
                        <a16:creationId xmlns:a16="http://schemas.microsoft.com/office/drawing/2014/main" xmlns="" id="{27E98F47-E9EB-4384-9D82-75E2E40E38EE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xmlns="" id="{F2881FBF-CD4C-433F-90E8-B737618B46E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xmlns="" id="{4232BB21-B7D3-4593-AEE4-EF50FF8E844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xmlns="" id="{354DD95E-E58F-4E3C-8686-AFD636D5154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xmlns="" id="{009BE266-7CA4-42BE-943D-87CC467A1D7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xmlns="" id="{1A406F1F-3881-4B50-9D40-F34A519B74E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2" name="箭头: V 形 51">
                    <a:extLst>
                      <a:ext uri="{FF2B5EF4-FFF2-40B4-BE49-F238E27FC236}">
                        <a16:creationId xmlns:a16="http://schemas.microsoft.com/office/drawing/2014/main" xmlns="" id="{DDABB1AE-E0A2-4721-A44E-AF55725D643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箭头: V 形 52">
                    <a:extLst>
                      <a:ext uri="{FF2B5EF4-FFF2-40B4-BE49-F238E27FC236}">
                        <a16:creationId xmlns:a16="http://schemas.microsoft.com/office/drawing/2014/main" xmlns="" id="{A9797573-2F44-4948-9216-61FC3380F32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箭头: V 形 53">
                    <a:extLst>
                      <a:ext uri="{FF2B5EF4-FFF2-40B4-BE49-F238E27FC236}">
                        <a16:creationId xmlns:a16="http://schemas.microsoft.com/office/drawing/2014/main" xmlns="" id="{3EF4F61A-426E-47A0-83BA-AF3034A854F3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箭头: V 形 54">
                    <a:extLst>
                      <a:ext uri="{FF2B5EF4-FFF2-40B4-BE49-F238E27FC236}">
                        <a16:creationId xmlns:a16="http://schemas.microsoft.com/office/drawing/2014/main" xmlns="" id="{0ECA6A4D-FFF2-4B50-AD39-BF745630CB54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箭头: V 形 55">
                    <a:extLst>
                      <a:ext uri="{FF2B5EF4-FFF2-40B4-BE49-F238E27FC236}">
                        <a16:creationId xmlns:a16="http://schemas.microsoft.com/office/drawing/2014/main" xmlns="" id="{F1395365-BAEB-4863-9A29-651BE1794BB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27889D52-234D-4152-BEC2-42AF1365925D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xmlns="" id="{47ECDA8D-7141-4E94-B232-C4D28A7126EF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xmlns="" id="{CA8DE416-4DAA-4DB0-ABF4-CDDD8317F2D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xmlns="" id="{41B98CB2-0475-41B2-833B-A9DE616CE80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xmlns="" id="{0EB9913D-A0BE-47C0-85C8-8673BE3B0223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xmlns="" id="{5A19889D-D57F-4334-A8B0-06588FAAB0C7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xmlns="" id="{B3E15E54-3AB0-432F-B495-A3B06D577AB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xmlns="" id="{4A766A2B-045E-428B-9372-C13AF5CE25C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xmlns="" id="{06BFEBB7-8C70-48AA-BE6F-8299C258FC6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8" name="箭头: V 形 37">
                    <a:extLst>
                      <a:ext uri="{FF2B5EF4-FFF2-40B4-BE49-F238E27FC236}">
                        <a16:creationId xmlns:a16="http://schemas.microsoft.com/office/drawing/2014/main" xmlns="" id="{1E028063-EB80-4284-9A0E-21C4753DEDF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" name="箭头: V 形 38">
                    <a:extLst>
                      <a:ext uri="{FF2B5EF4-FFF2-40B4-BE49-F238E27FC236}">
                        <a16:creationId xmlns:a16="http://schemas.microsoft.com/office/drawing/2014/main" xmlns="" id="{0D63A2A3-89FD-4F51-8FC9-85BFBE05486D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箭头: V 形 39">
                    <a:extLst>
                      <a:ext uri="{FF2B5EF4-FFF2-40B4-BE49-F238E27FC236}">
                        <a16:creationId xmlns:a16="http://schemas.microsoft.com/office/drawing/2014/main" xmlns="" id="{38CB1098-4B90-4812-9391-3B0D6631D104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" name="箭头: V 形 40">
                    <a:extLst>
                      <a:ext uri="{FF2B5EF4-FFF2-40B4-BE49-F238E27FC236}">
                        <a16:creationId xmlns:a16="http://schemas.microsoft.com/office/drawing/2014/main" xmlns="" id="{75C8CB6C-70AE-4401-812D-2388CFFA0CF6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xmlns="" id="{D80D6D95-3DCD-4005-836D-0A159F70156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xmlns="" id="{305AAC6F-79B1-478C-83D0-81FD17673F01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xmlns="" id="{3DE85FE8-47CD-4036-B8A7-825EE76186FC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1" name="箭头: V 形 30">
                    <a:extLst>
                      <a:ext uri="{FF2B5EF4-FFF2-40B4-BE49-F238E27FC236}">
                        <a16:creationId xmlns:a16="http://schemas.microsoft.com/office/drawing/2014/main" xmlns="" id="{A2753C72-7269-4B21-8821-7547C99CE9B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箭头: V 形 31">
                    <a:extLst>
                      <a:ext uri="{FF2B5EF4-FFF2-40B4-BE49-F238E27FC236}">
                        <a16:creationId xmlns:a16="http://schemas.microsoft.com/office/drawing/2014/main" xmlns="" id="{6AE410BF-ADF5-43CE-8AD6-55ACF651495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xmlns="" id="{FD3C1F93-F2DD-494E-9695-B1E08AF9763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xmlns="" id="{452284E3-81A9-48DD-9581-8708E27803C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xmlns="" id="{5FEA2C39-EF66-43F9-9B20-01394C2C195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xmlns="" id="{A35DE611-3967-4C76-A33B-26DD789B132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xmlns="" id="{C0BA7AC8-62D9-40F0-A275-99A3331512B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xmlns="" id="{F5E29376-3447-4C3A-AF07-B754ADAD4B4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xmlns="" id="{D4E7D017-8902-438B-B20B-3DBAAD1BC91D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xmlns="" id="{2428252A-C04A-47E8-B508-DED2BBBF29F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xmlns="" id="{FB77E9D1-2FAB-442E-9253-69CAC8A73074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51808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518908-729A-48F3-A98C-BBA01D362262}"/>
              </a:ext>
            </a:extLst>
          </p:cNvPr>
          <p:cNvSpPr/>
          <p:nvPr/>
        </p:nvSpPr>
        <p:spPr>
          <a:xfrm>
            <a:off x="911226" y="2097090"/>
            <a:ext cx="5184775" cy="3887787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5046574-D016-4B9F-89FA-C69FADD99A98}"/>
              </a:ext>
            </a:extLst>
          </p:cNvPr>
          <p:cNvSpPr txBox="1"/>
          <p:nvPr/>
        </p:nvSpPr>
        <p:spPr>
          <a:xfrm>
            <a:off x="6451600" y="1984960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C34ED4C-22A6-49AA-BBC2-618232EA707C}"/>
              </a:ext>
            </a:extLst>
          </p:cNvPr>
          <p:cNvSpPr txBox="1"/>
          <p:nvPr/>
        </p:nvSpPr>
        <p:spPr>
          <a:xfrm>
            <a:off x="6451602" y="2533740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619536F-08D9-45F6-A8BB-9DAB30B8BD03}"/>
              </a:ext>
            </a:extLst>
          </p:cNvPr>
          <p:cNvSpPr txBox="1"/>
          <p:nvPr/>
        </p:nvSpPr>
        <p:spPr>
          <a:xfrm>
            <a:off x="6451600" y="4643265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4B02C49-2AE3-4931-85DD-9BC9C9FD3904}"/>
              </a:ext>
            </a:extLst>
          </p:cNvPr>
          <p:cNvSpPr txBox="1"/>
          <p:nvPr/>
        </p:nvSpPr>
        <p:spPr>
          <a:xfrm>
            <a:off x="6451602" y="5179345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1A29762-A821-48BA-A294-A0C2F5182666}"/>
              </a:ext>
            </a:extLst>
          </p:cNvPr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4FEA9258-7180-4426-90B2-8861A7FD2579}"/>
              </a:ext>
            </a:extLst>
          </p:cNvPr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xmlns="" id="{982DA6E3-EE65-4E85-9C79-3484F7CEAD69}"/>
              </a:ext>
            </a:extLst>
          </p:cNvPr>
          <p:cNvSpPr/>
          <p:nvPr/>
        </p:nvSpPr>
        <p:spPr>
          <a:xfrm rot="10800000">
            <a:off x="5143415" y="2097089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xmlns="" id="{D2C42C3B-69CE-4FB3-B2FA-B156D1C128FC}"/>
              </a:ext>
            </a:extLst>
          </p:cNvPr>
          <p:cNvSpPr/>
          <p:nvPr/>
        </p:nvSpPr>
        <p:spPr>
          <a:xfrm>
            <a:off x="911225" y="4957842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31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/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B4FE13F7-2FD5-41B5-B7EA-BCE9942804BD}"/>
              </a:ext>
            </a:extLst>
          </p:cNvPr>
          <p:cNvCxnSpPr>
            <a:cxnSpLocks/>
          </p:cNvCxnSpPr>
          <p:nvPr/>
        </p:nvCxnSpPr>
        <p:spPr>
          <a:xfrm>
            <a:off x="6096000" y="2108593"/>
            <a:ext cx="0" cy="3887787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A36226C8-1BBF-4610-BD01-D26431C1044E}"/>
              </a:ext>
            </a:extLst>
          </p:cNvPr>
          <p:cNvSpPr/>
          <p:nvPr/>
        </p:nvSpPr>
        <p:spPr>
          <a:xfrm rot="16200000">
            <a:off x="4994849" y="1223088"/>
            <a:ext cx="201750" cy="1929433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9D5CA328-0C54-4D4E-B4D3-76D8B202B727}"/>
              </a:ext>
            </a:extLst>
          </p:cNvPr>
          <p:cNvSpPr/>
          <p:nvPr/>
        </p:nvSpPr>
        <p:spPr>
          <a:xfrm rot="5400000">
            <a:off x="7015422" y="2116107"/>
            <a:ext cx="272874" cy="2046647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E257F95A-A52A-4C22-9281-F3035BB370E0}"/>
              </a:ext>
            </a:extLst>
          </p:cNvPr>
          <p:cNvSpPr/>
          <p:nvPr/>
        </p:nvSpPr>
        <p:spPr>
          <a:xfrm rot="16200000">
            <a:off x="4994453" y="3067916"/>
            <a:ext cx="201750" cy="1929433"/>
          </a:xfrm>
          <a:prstGeom prst="triangle">
            <a:avLst/>
          </a:prstGeom>
          <a:solidFill>
            <a:srgbClr val="7B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xmlns="" id="{6AD65043-AA2B-4C42-89CD-8930F731FE0C}"/>
              </a:ext>
            </a:extLst>
          </p:cNvPr>
          <p:cNvSpPr/>
          <p:nvPr/>
        </p:nvSpPr>
        <p:spPr>
          <a:xfrm rot="16200000">
            <a:off x="4994453" y="4912743"/>
            <a:ext cx="201750" cy="1929433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8C539AAC-184A-4C6C-A4BC-3716220E5F0A}"/>
              </a:ext>
            </a:extLst>
          </p:cNvPr>
          <p:cNvSpPr/>
          <p:nvPr/>
        </p:nvSpPr>
        <p:spPr>
          <a:xfrm rot="5400000">
            <a:off x="7018451" y="3956770"/>
            <a:ext cx="272874" cy="204664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0CD413D-8B86-4D25-B2A1-DC62077C0195}"/>
              </a:ext>
            </a:extLst>
          </p:cNvPr>
          <p:cNvSpPr txBox="1"/>
          <p:nvPr/>
        </p:nvSpPr>
        <p:spPr>
          <a:xfrm>
            <a:off x="1812721" y="2555674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3E58205-D818-46A2-922F-07D4F5C2E862}"/>
              </a:ext>
            </a:extLst>
          </p:cNvPr>
          <p:cNvSpPr txBox="1"/>
          <p:nvPr/>
        </p:nvSpPr>
        <p:spPr>
          <a:xfrm>
            <a:off x="1814220" y="201402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726F88B8-C788-44C4-8126-D39D6C789DB9}"/>
              </a:ext>
            </a:extLst>
          </p:cNvPr>
          <p:cNvSpPr txBox="1"/>
          <p:nvPr/>
        </p:nvSpPr>
        <p:spPr>
          <a:xfrm>
            <a:off x="1812721" y="4050257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0CBCB9A-6DFC-4382-9385-876BB5DC8D2C}"/>
              </a:ext>
            </a:extLst>
          </p:cNvPr>
          <p:cNvSpPr txBox="1"/>
          <p:nvPr/>
        </p:nvSpPr>
        <p:spPr>
          <a:xfrm>
            <a:off x="1814220" y="350860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90DEA67-5E59-4E4B-92E7-1184282557FF}"/>
              </a:ext>
            </a:extLst>
          </p:cNvPr>
          <p:cNvSpPr txBox="1"/>
          <p:nvPr/>
        </p:nvSpPr>
        <p:spPr>
          <a:xfrm>
            <a:off x="1812721" y="5544840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1BDC048-05E8-49DA-AA7F-60EBD72B1B75}"/>
              </a:ext>
            </a:extLst>
          </p:cNvPr>
          <p:cNvSpPr txBox="1"/>
          <p:nvPr/>
        </p:nvSpPr>
        <p:spPr>
          <a:xfrm>
            <a:off x="1814220" y="500318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7CE7A03-F24F-47F6-A6A3-31385EF831C3}"/>
              </a:ext>
            </a:extLst>
          </p:cNvPr>
          <p:cNvSpPr txBox="1"/>
          <p:nvPr/>
        </p:nvSpPr>
        <p:spPr>
          <a:xfrm>
            <a:off x="7010401" y="3202941"/>
            <a:ext cx="3463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B45E551-E586-4939-ABBB-2DB09B8046DB}"/>
              </a:ext>
            </a:extLst>
          </p:cNvPr>
          <p:cNvSpPr txBox="1"/>
          <p:nvPr/>
        </p:nvSpPr>
        <p:spPr>
          <a:xfrm>
            <a:off x="8418607" y="26612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C3A27BA5-2635-48AE-8BCF-B4C32FDD290B}"/>
              </a:ext>
            </a:extLst>
          </p:cNvPr>
          <p:cNvSpPr txBox="1"/>
          <p:nvPr/>
        </p:nvSpPr>
        <p:spPr>
          <a:xfrm>
            <a:off x="7010402" y="5021620"/>
            <a:ext cx="3461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F8572E1-E463-4D7B-A0F0-1CEB9182C649}"/>
              </a:ext>
            </a:extLst>
          </p:cNvPr>
          <p:cNvSpPr txBox="1"/>
          <p:nvPr/>
        </p:nvSpPr>
        <p:spPr>
          <a:xfrm>
            <a:off x="8417109" y="447996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85C3A3A3-41D2-4866-81E9-10CB53CA8E36}"/>
              </a:ext>
            </a:extLst>
          </p:cNvPr>
          <p:cNvSpPr/>
          <p:nvPr/>
        </p:nvSpPr>
        <p:spPr>
          <a:xfrm>
            <a:off x="911224" y="2316205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ADD89A0-F998-4345-ADAC-6C81CF1660F0}"/>
              </a:ext>
            </a:extLst>
          </p:cNvPr>
          <p:cNvSpPr/>
          <p:nvPr/>
        </p:nvSpPr>
        <p:spPr>
          <a:xfrm>
            <a:off x="916279" y="3845549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E35412FA-3942-4FB5-8D1E-7B74F3E949D7}"/>
              </a:ext>
            </a:extLst>
          </p:cNvPr>
          <p:cNvSpPr/>
          <p:nvPr/>
        </p:nvSpPr>
        <p:spPr>
          <a:xfrm>
            <a:off x="921333" y="537489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903519E3-08FA-461F-A4F4-648BBA1F0C21}"/>
              </a:ext>
            </a:extLst>
          </p:cNvPr>
          <p:cNvSpPr/>
          <p:nvPr/>
        </p:nvSpPr>
        <p:spPr>
          <a:xfrm>
            <a:off x="10713923" y="299364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15DF7FEB-D5C6-4E30-9913-73AAB9E046E9}"/>
              </a:ext>
            </a:extLst>
          </p:cNvPr>
          <p:cNvSpPr/>
          <p:nvPr/>
        </p:nvSpPr>
        <p:spPr>
          <a:xfrm>
            <a:off x="10694753" y="483640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xmlns="" id="{BC04DB4C-C424-49BF-86A2-F9A1223ECC6B}"/>
              </a:ext>
            </a:extLst>
          </p:cNvPr>
          <p:cNvSpPr/>
          <p:nvPr/>
        </p:nvSpPr>
        <p:spPr>
          <a:xfrm>
            <a:off x="1061096" y="2476146"/>
            <a:ext cx="251139" cy="266872"/>
          </a:xfrm>
          <a:prstGeom prst="diamon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十二边形 35">
            <a:extLst>
              <a:ext uri="{FF2B5EF4-FFF2-40B4-BE49-F238E27FC236}">
                <a16:creationId xmlns:a16="http://schemas.microsoft.com/office/drawing/2014/main" xmlns="" id="{6F302B93-6F77-4940-A627-E0AE9D41AEA9}"/>
              </a:ext>
            </a:extLst>
          </p:cNvPr>
          <p:cNvSpPr/>
          <p:nvPr/>
        </p:nvSpPr>
        <p:spPr>
          <a:xfrm>
            <a:off x="1061096" y="4042576"/>
            <a:ext cx="251139" cy="192970"/>
          </a:xfrm>
          <a:prstGeom prst="dodecagon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弦形 36">
            <a:extLst>
              <a:ext uri="{FF2B5EF4-FFF2-40B4-BE49-F238E27FC236}">
                <a16:creationId xmlns:a16="http://schemas.microsoft.com/office/drawing/2014/main" xmlns="" id="{81CF152B-B3D7-4CED-8D08-510619AE448E}"/>
              </a:ext>
            </a:extLst>
          </p:cNvPr>
          <p:cNvSpPr/>
          <p:nvPr/>
        </p:nvSpPr>
        <p:spPr>
          <a:xfrm>
            <a:off x="1043406" y="5544840"/>
            <a:ext cx="348164" cy="231742"/>
          </a:xfrm>
          <a:prstGeom prst="chor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: 空心 37">
            <a:extLst>
              <a:ext uri="{FF2B5EF4-FFF2-40B4-BE49-F238E27FC236}">
                <a16:creationId xmlns:a16="http://schemas.microsoft.com/office/drawing/2014/main" xmlns="" id="{7D41597C-099A-4C20-A5DE-1ABF18054B1D}"/>
              </a:ext>
            </a:extLst>
          </p:cNvPr>
          <p:cNvSpPr/>
          <p:nvPr/>
        </p:nvSpPr>
        <p:spPr>
          <a:xfrm>
            <a:off x="10870058" y="3162838"/>
            <a:ext cx="256855" cy="226059"/>
          </a:xfrm>
          <a:prstGeom prst="don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箭头: 燕尾形 38">
            <a:extLst>
              <a:ext uri="{FF2B5EF4-FFF2-40B4-BE49-F238E27FC236}">
                <a16:creationId xmlns:a16="http://schemas.microsoft.com/office/drawing/2014/main" xmlns="" id="{23C0965A-E2EC-49FB-8C87-E19E6F657289}"/>
              </a:ext>
            </a:extLst>
          </p:cNvPr>
          <p:cNvSpPr/>
          <p:nvPr/>
        </p:nvSpPr>
        <p:spPr>
          <a:xfrm>
            <a:off x="10885470" y="5000737"/>
            <a:ext cx="226031" cy="282495"/>
          </a:xfrm>
          <a:prstGeom prst="notchedRightArrow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09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xmlns="" id="{E0280B51-ACFC-4BF9-85B8-55B85B00A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080299"/>
              </p:ext>
            </p:extLst>
          </p:nvPr>
        </p:nvGraphicFramePr>
        <p:xfrm>
          <a:off x="911225" y="2097090"/>
          <a:ext cx="7605160" cy="404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33934C4-D4E4-4A2A-BFDF-E1060519DC42}"/>
              </a:ext>
            </a:extLst>
          </p:cNvPr>
          <p:cNvSpPr txBox="1"/>
          <p:nvPr/>
        </p:nvSpPr>
        <p:spPr>
          <a:xfrm>
            <a:off x="8229600" y="3315963"/>
            <a:ext cx="3162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02A3C4C-FCF1-456A-945B-EF8DBDBF0415}"/>
              </a:ext>
            </a:extLst>
          </p:cNvPr>
          <p:cNvSpPr txBox="1"/>
          <p:nvPr/>
        </p:nvSpPr>
        <p:spPr>
          <a:xfrm>
            <a:off x="9316719" y="277431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F8A60E1-E0FF-45D3-A8A5-2945E660AF62}"/>
              </a:ext>
            </a:extLst>
          </p:cNvPr>
          <p:cNvSpPr txBox="1"/>
          <p:nvPr/>
        </p:nvSpPr>
        <p:spPr>
          <a:xfrm>
            <a:off x="8548913" y="5081134"/>
            <a:ext cx="2930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6D4C90F-CE02-4BCA-950F-3250A861DC74}"/>
              </a:ext>
            </a:extLst>
          </p:cNvPr>
          <p:cNvSpPr txBox="1"/>
          <p:nvPr/>
        </p:nvSpPr>
        <p:spPr>
          <a:xfrm>
            <a:off x="9316719" y="45394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78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  <p:bldP spid="9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xmlns="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xmlns="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xmlns="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xmlns="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 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击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输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入标题</a:t>
            </a:r>
          </a:p>
        </p:txBody>
      </p:sp>
    </p:spTree>
    <p:extLst>
      <p:ext uri="{BB962C8B-B14F-4D97-AF65-F5344CB8AC3E}">
        <p14:creationId xmlns:p14="http://schemas.microsoft.com/office/powerpoint/2010/main" val="90284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961073D9-BAF2-4F65-BC61-6B5D63C6B21D}"/>
              </a:ext>
            </a:extLst>
          </p:cNvPr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1A182E6-C9B4-463A-9AC1-DB9F0CAB6F6B}"/>
              </a:ext>
            </a:extLst>
          </p:cNvPr>
          <p:cNvSpPr txBox="1"/>
          <p:nvPr/>
        </p:nvSpPr>
        <p:spPr>
          <a:xfrm>
            <a:off x="9379735" y="1940149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D3C8CCB-F2B6-4431-9F45-3163FEB26C0E}"/>
              </a:ext>
            </a:extLst>
          </p:cNvPr>
          <p:cNvSpPr txBox="1"/>
          <p:nvPr/>
        </p:nvSpPr>
        <p:spPr>
          <a:xfrm>
            <a:off x="6451602" y="2488929"/>
            <a:ext cx="4947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385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0197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37BD4F6-EADC-41FC-BD72-8359B35AF325}"/>
              </a:ext>
            </a:extLst>
          </p:cNvPr>
          <p:cNvGrpSpPr/>
          <p:nvPr/>
        </p:nvGrpSpPr>
        <p:grpSpPr>
          <a:xfrm>
            <a:off x="911226" y="2090484"/>
            <a:ext cx="10369551" cy="3901100"/>
            <a:chOff x="2032141" y="1391839"/>
            <a:chExt cx="8127716" cy="400101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D2844BCB-0C84-41EE-81AF-FDE25E5C50DC}"/>
                </a:ext>
              </a:extLst>
            </p:cNvPr>
            <p:cNvSpPr/>
            <p:nvPr/>
          </p:nvSpPr>
          <p:spPr>
            <a:xfrm>
              <a:off x="2032141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8" name="形状 7">
              <a:extLst>
                <a:ext uri="{FF2B5EF4-FFF2-40B4-BE49-F238E27FC236}">
                  <a16:creationId xmlns:a16="http://schemas.microsoft.com/office/drawing/2014/main" xmlns="" id="{40F2AEF9-A6D9-4F40-B458-6F82AC1B06A4}"/>
                </a:ext>
              </a:extLst>
            </p:cNvPr>
            <p:cNvSpPr/>
            <p:nvPr/>
          </p:nvSpPr>
          <p:spPr>
            <a:xfrm>
              <a:off x="3332946" y="3036551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rgbClr val="446E7E"/>
            </a:solidFill>
            <a:ln>
              <a:solidFill>
                <a:srgbClr val="446E7E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9B4B943D-9F7A-4D29-90B3-3A9065309942}"/>
                </a:ext>
              </a:extLst>
            </p:cNvPr>
            <p:cNvSpPr/>
            <p:nvPr/>
          </p:nvSpPr>
          <p:spPr>
            <a:xfrm>
              <a:off x="2535836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D5F4D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DA017FB2-25A3-46EC-B276-B5323B54933D}"/>
                </a:ext>
              </a:extLst>
            </p:cNvPr>
            <p:cNvSpPr/>
            <p:nvPr/>
          </p:nvSpPr>
          <p:spPr>
            <a:xfrm>
              <a:off x="4836762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512208" rIns="111602" bIns="111602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xmlns="" id="{D7F9DE47-7992-4A8F-A4F0-C843137AFD53}"/>
                </a:ext>
              </a:extLst>
            </p:cNvPr>
            <p:cNvSpPr/>
            <p:nvPr/>
          </p:nvSpPr>
          <p:spPr>
            <a:xfrm>
              <a:off x="6118679" y="1391839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  <a:solidFill>
              <a:srgbClr val="446E7E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BF295976-998B-4EE2-8D9B-4A4D700AFE49}"/>
                </a:ext>
              </a:extLst>
            </p:cNvPr>
            <p:cNvSpPr/>
            <p:nvPr/>
          </p:nvSpPr>
          <p:spPr>
            <a:xfrm>
              <a:off x="5340457" y="2093647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94D9D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3EC6DF42-DDF4-44AA-99E0-EDD4CEC44814}"/>
                </a:ext>
              </a:extLst>
            </p:cNvPr>
            <p:cNvSpPr/>
            <p:nvPr/>
          </p:nvSpPr>
          <p:spPr>
            <a:xfrm>
              <a:off x="7641383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2C3BB432-238B-404C-B3F9-C45489CE9636}"/>
                </a:ext>
              </a:extLst>
            </p:cNvPr>
            <p:cNvSpPr/>
            <p:nvPr/>
          </p:nvSpPr>
          <p:spPr>
            <a:xfrm>
              <a:off x="8145078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F4D96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1CA0BCA-C991-4D47-A1B4-7E25E24BFA6D}"/>
              </a:ext>
            </a:extLst>
          </p:cNvPr>
          <p:cNvSpPr txBox="1"/>
          <p:nvPr/>
        </p:nvSpPr>
        <p:spPr>
          <a:xfrm>
            <a:off x="1278170" y="3557531"/>
            <a:ext cx="2277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00D11B3-EBDF-4F32-9B38-ABCF848E5E60}"/>
              </a:ext>
            </a:extLst>
          </p:cNvPr>
          <p:cNvSpPr txBox="1"/>
          <p:nvPr/>
        </p:nvSpPr>
        <p:spPr>
          <a:xfrm>
            <a:off x="1797707" y="478327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88FC01D-8E90-4722-ADBC-BFEFC09E3F37}"/>
              </a:ext>
            </a:extLst>
          </p:cNvPr>
          <p:cNvSpPr txBox="1"/>
          <p:nvPr/>
        </p:nvSpPr>
        <p:spPr>
          <a:xfrm>
            <a:off x="5375915" y="290974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13C347DB-F886-441F-8BF6-CD81425E3565}"/>
              </a:ext>
            </a:extLst>
          </p:cNvPr>
          <p:cNvSpPr txBox="1"/>
          <p:nvPr/>
        </p:nvSpPr>
        <p:spPr>
          <a:xfrm>
            <a:off x="8954123" y="47698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97A7F77-FB1D-4831-B471-D0447A784FDC}"/>
              </a:ext>
            </a:extLst>
          </p:cNvPr>
          <p:cNvSpPr txBox="1"/>
          <p:nvPr/>
        </p:nvSpPr>
        <p:spPr>
          <a:xfrm>
            <a:off x="4882185" y="3684454"/>
            <a:ext cx="23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4931D07-84BB-44E9-8F26-AEEA4957D65E}"/>
              </a:ext>
            </a:extLst>
          </p:cNvPr>
          <p:cNvSpPr txBox="1"/>
          <p:nvPr/>
        </p:nvSpPr>
        <p:spPr>
          <a:xfrm>
            <a:off x="8491534" y="3526942"/>
            <a:ext cx="2176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297358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37294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1B9EF63-6EEF-4BFF-AB11-D470CFFE84D4}"/>
              </a:ext>
            </a:extLst>
          </p:cNvPr>
          <p:cNvGrpSpPr/>
          <p:nvPr/>
        </p:nvGrpSpPr>
        <p:grpSpPr>
          <a:xfrm>
            <a:off x="4069542" y="2097088"/>
            <a:ext cx="4478557" cy="3894496"/>
            <a:chOff x="4515491" y="2750903"/>
            <a:chExt cx="3184990" cy="271238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xmlns="" id="{4944F2BE-3381-4A20-AF98-597C9D96914C}"/>
                </a:ext>
              </a:extLst>
            </p:cNvPr>
            <p:cNvSpPr/>
            <p:nvPr/>
          </p:nvSpPr>
          <p:spPr>
            <a:xfrm>
              <a:off x="4515491" y="2750904"/>
              <a:ext cx="1592495" cy="1356189"/>
            </a:xfrm>
            <a:prstGeom prst="hexagon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xmlns="" id="{0B18579E-ED99-475D-BA5C-D0C17A875CB8}"/>
                </a:ext>
              </a:extLst>
            </p:cNvPr>
            <p:cNvSpPr/>
            <p:nvPr/>
          </p:nvSpPr>
          <p:spPr>
            <a:xfrm>
              <a:off x="6107986" y="2750903"/>
              <a:ext cx="1592495" cy="1356189"/>
            </a:xfrm>
            <a:prstGeom prst="hexagon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F387BCBF-531F-4335-88C6-29A8A6B05853}"/>
                </a:ext>
              </a:extLst>
            </p:cNvPr>
            <p:cNvSpPr/>
            <p:nvPr/>
          </p:nvSpPr>
          <p:spPr>
            <a:xfrm>
              <a:off x="4515491" y="4107094"/>
              <a:ext cx="1592495" cy="1356189"/>
            </a:xfrm>
            <a:prstGeom prst="hexagon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xmlns="" id="{38E41D02-58B2-4F01-9D8B-8D8D5396E709}"/>
                </a:ext>
              </a:extLst>
            </p:cNvPr>
            <p:cNvSpPr/>
            <p:nvPr/>
          </p:nvSpPr>
          <p:spPr>
            <a:xfrm>
              <a:off x="6107986" y="4107093"/>
              <a:ext cx="1592495" cy="1356189"/>
            </a:xfrm>
            <a:prstGeom prst="hexagon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太阳形 10">
            <a:extLst>
              <a:ext uri="{FF2B5EF4-FFF2-40B4-BE49-F238E27FC236}">
                <a16:creationId xmlns:a16="http://schemas.microsoft.com/office/drawing/2014/main" xmlns="" id="{C227EE26-2F43-4C53-B180-F0993ECE7814}"/>
              </a:ext>
            </a:extLst>
          </p:cNvPr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>
            <a:extLst>
              <a:ext uri="{FF2B5EF4-FFF2-40B4-BE49-F238E27FC236}">
                <a16:creationId xmlns:a16="http://schemas.microsoft.com/office/drawing/2014/main" xmlns="" id="{534DD4B5-1369-4D08-B6E6-8A0F1509616C}"/>
              </a:ext>
            </a:extLst>
          </p:cNvPr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xmlns="" id="{8CD1E8BC-B2AD-46B0-81D9-57BE80F2ADC4}"/>
              </a:ext>
            </a:extLst>
          </p:cNvPr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xmlns="" id="{8A546ADD-F8FE-441A-8945-BC4437B298CB}"/>
              </a:ext>
            </a:extLst>
          </p:cNvPr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0FD5753-FA57-4B77-AB6B-A9C78F5A9C0C}"/>
              </a:ext>
            </a:extLst>
          </p:cNvPr>
          <p:cNvSpPr txBox="1"/>
          <p:nvPr/>
        </p:nvSpPr>
        <p:spPr>
          <a:xfrm>
            <a:off x="826407" y="552725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E2979BC-3770-43ED-AF98-EB499B43C48D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B244C08-F6EF-42E2-AF60-B19861201B01}"/>
              </a:ext>
            </a:extLst>
          </p:cNvPr>
          <p:cNvSpPr txBox="1"/>
          <p:nvPr/>
        </p:nvSpPr>
        <p:spPr>
          <a:xfrm>
            <a:off x="9202051" y="5527258"/>
            <a:ext cx="2492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278DDCB-46EA-4986-9912-C71834033F9C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13DA22E-0160-4B53-AC39-0C689754B4E0}"/>
              </a:ext>
            </a:extLst>
          </p:cNvPr>
          <p:cNvSpPr txBox="1"/>
          <p:nvPr/>
        </p:nvSpPr>
        <p:spPr>
          <a:xfrm>
            <a:off x="9143995" y="2586498"/>
            <a:ext cx="248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2A0992C-A9B9-478C-80FF-277871DB0A34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E7EFB9C-0B9E-43CC-B758-E8BC5BDD1FC2}"/>
              </a:ext>
            </a:extLst>
          </p:cNvPr>
          <p:cNvSpPr txBox="1"/>
          <p:nvPr/>
        </p:nvSpPr>
        <p:spPr>
          <a:xfrm>
            <a:off x="826407" y="258649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3DF73E4-3C45-4963-82A3-E203BA2DEAA4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1587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731BAA4-3340-4600-B205-7CAB12B68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097089"/>
            <a:ext cx="3311455" cy="220763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F207F84B-6F7A-431E-8FE3-B417837CFA18}"/>
              </a:ext>
            </a:extLst>
          </p:cNvPr>
          <p:cNvGrpSpPr/>
          <p:nvPr/>
        </p:nvGrpSpPr>
        <p:grpSpPr>
          <a:xfrm>
            <a:off x="5715856" y="2097089"/>
            <a:ext cx="760288" cy="2967925"/>
            <a:chOff x="5715856" y="2097088"/>
            <a:chExt cx="760288" cy="29679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0BA1F12D-4C2B-4D16-9DDB-593E81DD3D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97088"/>
              <a:ext cx="0" cy="236718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4C3E02F5-71DB-4532-9CBE-2A443103EA3E}"/>
                </a:ext>
              </a:extLst>
            </p:cNvPr>
            <p:cNvSpPr/>
            <p:nvPr/>
          </p:nvSpPr>
          <p:spPr>
            <a:xfrm>
              <a:off x="5715856" y="4304725"/>
              <a:ext cx="760288" cy="76028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58898823-5415-4C8E-9DC4-9329511822CC}"/>
              </a:ext>
            </a:extLst>
          </p:cNvPr>
          <p:cNvGrpSpPr/>
          <p:nvPr/>
        </p:nvGrpSpPr>
        <p:grpSpPr>
          <a:xfrm>
            <a:off x="6864849" y="2097088"/>
            <a:ext cx="760288" cy="2092200"/>
            <a:chOff x="6864849" y="2097088"/>
            <a:chExt cx="760288" cy="20922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AFCB0C0E-9A60-4CCA-993D-8C7A7E2071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93" y="2097088"/>
              <a:ext cx="0" cy="190242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9CF0F1EA-57C0-4FEF-B3BA-0429754DB866}"/>
                </a:ext>
              </a:extLst>
            </p:cNvPr>
            <p:cNvSpPr/>
            <p:nvPr/>
          </p:nvSpPr>
          <p:spPr>
            <a:xfrm>
              <a:off x="6864849" y="3429000"/>
              <a:ext cx="760288" cy="760288"/>
            </a:xfrm>
            <a:prstGeom prst="ellipse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76E9F03E-CF16-4013-B1D9-F634C751BFC1}"/>
              </a:ext>
            </a:extLst>
          </p:cNvPr>
          <p:cNvGrpSpPr/>
          <p:nvPr/>
        </p:nvGrpSpPr>
        <p:grpSpPr>
          <a:xfrm>
            <a:off x="8358027" y="2097089"/>
            <a:ext cx="760288" cy="2747325"/>
            <a:chOff x="8358026" y="2097088"/>
            <a:chExt cx="760288" cy="274732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4513B9D-F0D5-4AAC-8AC2-F9DCE517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9195" y="2097088"/>
              <a:ext cx="1" cy="2282566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E0B97197-EAFC-45A6-BC7E-929F3AF68ECE}"/>
                </a:ext>
              </a:extLst>
            </p:cNvPr>
            <p:cNvSpPr/>
            <p:nvPr/>
          </p:nvSpPr>
          <p:spPr>
            <a:xfrm>
              <a:off x="8358026" y="4084125"/>
              <a:ext cx="760288" cy="760288"/>
            </a:xfrm>
            <a:prstGeom prst="ellipse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5E9D84FB-C032-46A3-9EDA-84A01E37BB6A}"/>
              </a:ext>
            </a:extLst>
          </p:cNvPr>
          <p:cNvGrpSpPr/>
          <p:nvPr/>
        </p:nvGrpSpPr>
        <p:grpSpPr>
          <a:xfrm>
            <a:off x="10520487" y="2159312"/>
            <a:ext cx="760288" cy="2220342"/>
            <a:chOff x="10520487" y="2159312"/>
            <a:chExt cx="760288" cy="222034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65C77424-47F6-4A2C-BA72-E9A17988C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631" y="2159312"/>
              <a:ext cx="2" cy="164983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FAFCB6B7-AE3C-4038-9386-BBA6067F7299}"/>
                </a:ext>
              </a:extLst>
            </p:cNvPr>
            <p:cNvSpPr/>
            <p:nvPr/>
          </p:nvSpPr>
          <p:spPr>
            <a:xfrm>
              <a:off x="10520487" y="3619366"/>
              <a:ext cx="760288" cy="760288"/>
            </a:xfrm>
            <a:prstGeom prst="ellipse">
              <a:avLst/>
            </a:prstGeom>
            <a:solidFill>
              <a:srgbClr val="7BA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BD8B3E41-79B6-4C87-97DD-048D8309FF09}"/>
              </a:ext>
            </a:extLst>
          </p:cNvPr>
          <p:cNvGrpSpPr/>
          <p:nvPr/>
        </p:nvGrpSpPr>
        <p:grpSpPr>
          <a:xfrm>
            <a:off x="9118315" y="2097090"/>
            <a:ext cx="760288" cy="1483963"/>
            <a:chOff x="9118314" y="2097088"/>
            <a:chExt cx="760288" cy="148396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72D9088C-9548-4EB4-AFED-FA38CEF7B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195" y="2097088"/>
              <a:ext cx="1" cy="84132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753B6891-B2CC-4C00-BA35-409461C5C73B}"/>
                </a:ext>
              </a:extLst>
            </p:cNvPr>
            <p:cNvSpPr/>
            <p:nvPr/>
          </p:nvSpPr>
          <p:spPr>
            <a:xfrm>
              <a:off x="9118314" y="2820763"/>
              <a:ext cx="760288" cy="760288"/>
            </a:xfrm>
            <a:prstGeom prst="ellipse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08487160-7C5B-4A9E-841E-0B819B4EBB04}"/>
              </a:ext>
            </a:extLst>
          </p:cNvPr>
          <p:cNvSpPr txBox="1"/>
          <p:nvPr/>
        </p:nvSpPr>
        <p:spPr>
          <a:xfrm>
            <a:off x="823945" y="4972555"/>
            <a:ext cx="37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10F44C4C-4CC4-4BB7-B355-AC1C423CB16B}"/>
              </a:ext>
            </a:extLst>
          </p:cNvPr>
          <p:cNvSpPr txBox="1"/>
          <p:nvPr/>
        </p:nvSpPr>
        <p:spPr>
          <a:xfrm>
            <a:off x="804895" y="4430903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14498C3-E60A-4785-987A-678CA16CE40B}"/>
              </a:ext>
            </a:extLst>
          </p:cNvPr>
          <p:cNvSpPr txBox="1"/>
          <p:nvPr/>
        </p:nvSpPr>
        <p:spPr>
          <a:xfrm>
            <a:off x="830669" y="5538307"/>
            <a:ext cx="376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xmlns="" id="{9641BE4F-A88A-4C57-B699-6235577343D3}"/>
              </a:ext>
            </a:extLst>
          </p:cNvPr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>
            <a:extLst>
              <a:ext uri="{FF2B5EF4-FFF2-40B4-BE49-F238E27FC236}">
                <a16:creationId xmlns:a16="http://schemas.microsoft.com/office/drawing/2014/main" xmlns="" id="{164CF2C7-9FBB-41FE-B754-A8AF39AF7EF6}"/>
              </a:ext>
            </a:extLst>
          </p:cNvPr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>
            <a:extLst>
              <a:ext uri="{FF2B5EF4-FFF2-40B4-BE49-F238E27FC236}">
                <a16:creationId xmlns:a16="http://schemas.microsoft.com/office/drawing/2014/main" xmlns="" id="{CAD2B29D-FBE0-459E-B34E-9759E9AA55DD}"/>
              </a:ext>
            </a:extLst>
          </p:cNvPr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>
            <a:extLst>
              <a:ext uri="{FF2B5EF4-FFF2-40B4-BE49-F238E27FC236}">
                <a16:creationId xmlns:a16="http://schemas.microsoft.com/office/drawing/2014/main" xmlns="" id="{DC5AD654-4E3D-4A3D-9D78-0CE0F615A681}"/>
              </a:ext>
            </a:extLst>
          </p:cNvPr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>
            <a:extLst>
              <a:ext uri="{FF2B5EF4-FFF2-40B4-BE49-F238E27FC236}">
                <a16:creationId xmlns:a16="http://schemas.microsoft.com/office/drawing/2014/main" xmlns="" id="{FE04CEBE-095B-4446-9BAF-90EC6BAF0EBF}"/>
              </a:ext>
            </a:extLst>
          </p:cNvPr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645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xmlns="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xmlns="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xmlns="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xmlns="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 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击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输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入标题</a:t>
            </a:r>
          </a:p>
        </p:txBody>
      </p:sp>
    </p:spTree>
    <p:extLst>
      <p:ext uri="{BB962C8B-B14F-4D97-AF65-F5344CB8AC3E}">
        <p14:creationId xmlns:p14="http://schemas.microsoft.com/office/powerpoint/2010/main" val="21873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00E2B8AE-5D40-4E4E-8326-8B262270C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039616"/>
              </p:ext>
            </p:extLst>
          </p:nvPr>
        </p:nvGraphicFramePr>
        <p:xfrm>
          <a:off x="3961373" y="1942293"/>
          <a:ext cx="4269257" cy="421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9535623-639D-4C97-BD3F-4F45183F47ED}"/>
              </a:ext>
            </a:extLst>
          </p:cNvPr>
          <p:cNvSpPr/>
          <p:nvPr/>
        </p:nvSpPr>
        <p:spPr>
          <a:xfrm>
            <a:off x="5243483" y="3195737"/>
            <a:ext cx="1705036" cy="170503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xmlns="" id="{7BD030F1-F386-4A5F-8EA2-5AAB09C7B396}"/>
              </a:ext>
            </a:extLst>
          </p:cNvPr>
          <p:cNvSpPr/>
          <p:nvPr/>
        </p:nvSpPr>
        <p:spPr>
          <a:xfrm>
            <a:off x="5845996" y="3801438"/>
            <a:ext cx="585627" cy="503434"/>
          </a:xfrm>
          <a:prstGeom prst="clou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3FDF09A-1603-4D2A-B135-1B758DB810C2}"/>
              </a:ext>
            </a:extLst>
          </p:cNvPr>
          <p:cNvSpPr txBox="1"/>
          <p:nvPr/>
        </p:nvSpPr>
        <p:spPr>
          <a:xfrm>
            <a:off x="826407" y="5527257"/>
            <a:ext cx="2555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51C401E-D4A8-4752-8BB3-C739DC5065CE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8C3091E-1E29-4550-A73A-4952E9C4D228}"/>
              </a:ext>
            </a:extLst>
          </p:cNvPr>
          <p:cNvSpPr txBox="1"/>
          <p:nvPr/>
        </p:nvSpPr>
        <p:spPr>
          <a:xfrm>
            <a:off x="8689195" y="5527257"/>
            <a:ext cx="2700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2FD32FC-C2CD-4E7C-84A8-B36514B21208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829F77E-F6AB-427E-96CF-F6E4158F224A}"/>
              </a:ext>
            </a:extLst>
          </p:cNvPr>
          <p:cNvSpPr txBox="1"/>
          <p:nvPr/>
        </p:nvSpPr>
        <p:spPr>
          <a:xfrm>
            <a:off x="8689195" y="2586497"/>
            <a:ext cx="2688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EB8BC21-F293-4006-87C7-3E6C32A47C4E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7141CCD-5DAD-40EC-8497-0919C44BD37D}"/>
              </a:ext>
            </a:extLst>
          </p:cNvPr>
          <p:cNvSpPr txBox="1"/>
          <p:nvPr/>
        </p:nvSpPr>
        <p:spPr>
          <a:xfrm>
            <a:off x="826407" y="2586497"/>
            <a:ext cx="2671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4693C77-EC1D-401D-B660-628EA6EF622F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63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84825-9843-489D-8B20-4DCAB2B73A6D}"/>
              </a:ext>
            </a:extLst>
          </p:cNvPr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xmlns="" id="{0B1AFE90-E3D8-403C-B0B4-1F848F325731}"/>
              </a:ext>
            </a:extLst>
          </p:cNvPr>
          <p:cNvSpPr/>
          <p:nvPr/>
        </p:nvSpPr>
        <p:spPr>
          <a:xfrm rot="10800000">
            <a:off x="911225" y="467751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xmlns="" id="{183BB3AA-C06C-4A1B-A6DF-C07CF645B66C}"/>
              </a:ext>
            </a:extLst>
          </p:cNvPr>
          <p:cNvSpPr/>
          <p:nvPr/>
        </p:nvSpPr>
        <p:spPr>
          <a:xfrm rot="10800000">
            <a:off x="2388053" y="2133600"/>
            <a:ext cx="685288" cy="532568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xmlns="" id="{8D165CB7-8A76-455F-8E9D-B0C4846488FF}"/>
              </a:ext>
            </a:extLst>
          </p:cNvPr>
          <p:cNvSpPr/>
          <p:nvPr/>
        </p:nvSpPr>
        <p:spPr>
          <a:xfrm rot="10800000">
            <a:off x="6096000" y="4699452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xmlns="" id="{B5B680B4-2705-4130-8626-79EF3D64E620}"/>
              </a:ext>
            </a:extLst>
          </p:cNvPr>
          <p:cNvSpPr/>
          <p:nvPr/>
        </p:nvSpPr>
        <p:spPr>
          <a:xfrm rot="10800000">
            <a:off x="7686675" y="2118960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9335313-37ED-4405-9CDD-9FEC08C1BDE9}"/>
              </a:ext>
            </a:extLst>
          </p:cNvPr>
          <p:cNvSpPr txBox="1"/>
          <p:nvPr/>
        </p:nvSpPr>
        <p:spPr>
          <a:xfrm>
            <a:off x="1564830" y="5491548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点此输入标题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C2337B3-A01A-4AAF-8B4E-C23296B65F0C}"/>
              </a:ext>
            </a:extLst>
          </p:cNvPr>
          <p:cNvSpPr txBox="1"/>
          <p:nvPr/>
        </p:nvSpPr>
        <p:spPr>
          <a:xfrm>
            <a:off x="857251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C8180A7-0891-461C-BE41-CB8EC2A94AA8}"/>
              </a:ext>
            </a:extLst>
          </p:cNvPr>
          <p:cNvSpPr txBox="1"/>
          <p:nvPr/>
        </p:nvSpPr>
        <p:spPr>
          <a:xfrm>
            <a:off x="3008549" y="2943853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点此输入标题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22CE719-9A74-472C-9326-B85537AEFCD3}"/>
              </a:ext>
            </a:extLst>
          </p:cNvPr>
          <p:cNvSpPr txBox="1"/>
          <p:nvPr/>
        </p:nvSpPr>
        <p:spPr>
          <a:xfrm>
            <a:off x="2388053" y="294385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C493206-3B33-4AFD-82DA-24F8537F2B71}"/>
              </a:ext>
            </a:extLst>
          </p:cNvPr>
          <p:cNvSpPr txBox="1"/>
          <p:nvPr/>
        </p:nvSpPr>
        <p:spPr>
          <a:xfrm>
            <a:off x="6760038" y="5491548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点此输入标题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04A39D2-88E7-4602-9A79-3CFDD1AB9D98}"/>
              </a:ext>
            </a:extLst>
          </p:cNvPr>
          <p:cNvSpPr txBox="1"/>
          <p:nvPr/>
        </p:nvSpPr>
        <p:spPr>
          <a:xfrm>
            <a:off x="6096000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9090CFC-9EAF-454D-B6CE-5813B7AF21C9}"/>
              </a:ext>
            </a:extLst>
          </p:cNvPr>
          <p:cNvSpPr txBox="1"/>
          <p:nvPr/>
        </p:nvSpPr>
        <p:spPr>
          <a:xfrm>
            <a:off x="8394254" y="2969181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点此输入标题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FD7CE72-675A-4FF9-8A00-234C1F6B220E}"/>
              </a:ext>
            </a:extLst>
          </p:cNvPr>
          <p:cNvSpPr txBox="1"/>
          <p:nvPr/>
        </p:nvSpPr>
        <p:spPr>
          <a:xfrm>
            <a:off x="7686675" y="296918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84CCA6A4-2D6D-4EE8-AFB0-EE5B7421C168}"/>
              </a:ext>
            </a:extLst>
          </p:cNvPr>
          <p:cNvSpPr/>
          <p:nvPr/>
        </p:nvSpPr>
        <p:spPr>
          <a:xfrm>
            <a:off x="9372600" y="4495706"/>
            <a:ext cx="3533309" cy="2997294"/>
          </a:xfrm>
          <a:custGeom>
            <a:avLst/>
            <a:gdLst>
              <a:gd name="connsiteX0" fmla="*/ 87096 w 3531505"/>
              <a:gd name="connsiteY0" fmla="*/ 2273394 h 2787263"/>
              <a:gd name="connsiteX1" fmla="*/ 963396 w 3531505"/>
              <a:gd name="connsiteY1" fmla="*/ 1384394 h 2787263"/>
              <a:gd name="connsiteX2" fmla="*/ 2106396 w 3531505"/>
              <a:gd name="connsiteY2" fmla="*/ 1524094 h 2787263"/>
              <a:gd name="connsiteX3" fmla="*/ 2474696 w 3531505"/>
              <a:gd name="connsiteY3" fmla="*/ 38194 h 2787263"/>
              <a:gd name="connsiteX4" fmla="*/ 3376396 w 3531505"/>
              <a:gd name="connsiteY4" fmla="*/ 635094 h 2787263"/>
              <a:gd name="connsiteX5" fmla="*/ 3185896 w 3531505"/>
              <a:gd name="connsiteY5" fmla="*/ 2705194 h 2787263"/>
              <a:gd name="connsiteX6" fmla="*/ 87096 w 3531505"/>
              <a:gd name="connsiteY6" fmla="*/ 2273394 h 278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505" h="2787263">
                <a:moveTo>
                  <a:pt x="87096" y="2273394"/>
                </a:moveTo>
                <a:cubicBezTo>
                  <a:pt x="-283321" y="2053261"/>
                  <a:pt x="626846" y="1509277"/>
                  <a:pt x="963396" y="1384394"/>
                </a:cubicBezTo>
                <a:cubicBezTo>
                  <a:pt x="1299946" y="1259511"/>
                  <a:pt x="1854513" y="1748461"/>
                  <a:pt x="2106396" y="1524094"/>
                </a:cubicBezTo>
                <a:cubicBezTo>
                  <a:pt x="2358279" y="1299727"/>
                  <a:pt x="2263029" y="186361"/>
                  <a:pt x="2474696" y="38194"/>
                </a:cubicBezTo>
                <a:cubicBezTo>
                  <a:pt x="2686363" y="-109973"/>
                  <a:pt x="3257863" y="190594"/>
                  <a:pt x="3376396" y="635094"/>
                </a:cubicBezTo>
                <a:cubicBezTo>
                  <a:pt x="3494929" y="1079594"/>
                  <a:pt x="3734113" y="2430027"/>
                  <a:pt x="3185896" y="2705194"/>
                </a:cubicBezTo>
                <a:cubicBezTo>
                  <a:pt x="2637679" y="2980361"/>
                  <a:pt x="457513" y="2493527"/>
                  <a:pt x="87096" y="2273394"/>
                </a:cubicBez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F0C0F5A1-EC2C-40A7-BE11-B27948A9F78E}"/>
              </a:ext>
            </a:extLst>
          </p:cNvPr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xmlns="" id="{C41EEF37-9696-43BB-BD01-2D52C744309F}"/>
              </a:ext>
            </a:extLst>
          </p:cNvPr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25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51E5C87-3BE3-494B-BFD2-83F187C8E3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50"/>
          <a:stretch/>
        </p:blipFill>
        <p:spPr>
          <a:xfrm>
            <a:off x="6295318" y="2103799"/>
            <a:ext cx="2393879" cy="3887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FA88585-8CC5-48C1-B74D-9577297736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r="54509"/>
          <a:stretch/>
        </p:blipFill>
        <p:spPr>
          <a:xfrm>
            <a:off x="3515693" y="2084187"/>
            <a:ext cx="2393879" cy="39006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4071EED-7772-4853-9674-E73D686EF2EB}"/>
              </a:ext>
            </a:extLst>
          </p:cNvPr>
          <p:cNvSpPr txBox="1"/>
          <p:nvPr/>
        </p:nvSpPr>
        <p:spPr>
          <a:xfrm>
            <a:off x="8998524" y="5339973"/>
            <a:ext cx="277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CD26836-4D8C-43A6-B86D-302173811476}"/>
              </a:ext>
            </a:extLst>
          </p:cNvPr>
          <p:cNvSpPr txBox="1"/>
          <p:nvPr/>
        </p:nvSpPr>
        <p:spPr>
          <a:xfrm>
            <a:off x="8979475" y="479832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2F49118-B0F1-469A-A924-60DC9A009EE1}"/>
              </a:ext>
            </a:extLst>
          </p:cNvPr>
          <p:cNvSpPr txBox="1"/>
          <p:nvPr/>
        </p:nvSpPr>
        <p:spPr>
          <a:xfrm>
            <a:off x="705747" y="2546813"/>
            <a:ext cx="2790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515B99E-F1CF-48B5-A848-946F30B9C1DF}"/>
              </a:ext>
            </a:extLst>
          </p:cNvPr>
          <p:cNvSpPr txBox="1"/>
          <p:nvPr/>
        </p:nvSpPr>
        <p:spPr>
          <a:xfrm>
            <a:off x="1402208" y="200516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855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xmlns="" id="{7223F8DC-27D7-443E-B61B-2C022BC6FECC}"/>
              </a:ext>
            </a:extLst>
          </p:cNvPr>
          <p:cNvSpPr/>
          <p:nvPr/>
        </p:nvSpPr>
        <p:spPr>
          <a:xfrm>
            <a:off x="911225" y="2097088"/>
            <a:ext cx="2784296" cy="2485186"/>
          </a:xfrm>
          <a:prstGeom prst="wedgeRectCallout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xmlns="" id="{D71B41D3-64FC-44EE-B08E-D626C2273C34}"/>
              </a:ext>
            </a:extLst>
          </p:cNvPr>
          <p:cNvSpPr/>
          <p:nvPr/>
        </p:nvSpPr>
        <p:spPr>
          <a:xfrm>
            <a:off x="4703852" y="2106207"/>
            <a:ext cx="2784296" cy="2485186"/>
          </a:xfrm>
          <a:prstGeom prst="wedgeRectCallo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xmlns="" id="{CD41CEF8-29D3-4428-ABDD-093DE364372A}"/>
              </a:ext>
            </a:extLst>
          </p:cNvPr>
          <p:cNvSpPr/>
          <p:nvPr/>
        </p:nvSpPr>
        <p:spPr>
          <a:xfrm>
            <a:off x="8496479" y="2106207"/>
            <a:ext cx="2784296" cy="2485186"/>
          </a:xfrm>
          <a:prstGeom prst="wedgeRectCallout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6AD8800-165F-47E0-A7C9-6979323FC9D2}"/>
              </a:ext>
            </a:extLst>
          </p:cNvPr>
          <p:cNvSpPr txBox="1"/>
          <p:nvPr/>
        </p:nvSpPr>
        <p:spPr>
          <a:xfrm>
            <a:off x="1281023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C7EF356-9489-4E01-8E61-219E291C72E4}"/>
              </a:ext>
            </a:extLst>
          </p:cNvPr>
          <p:cNvSpPr txBox="1"/>
          <p:nvPr/>
        </p:nvSpPr>
        <p:spPr>
          <a:xfrm>
            <a:off x="1261973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5827421-E6D5-4799-AFA0-957F850D1CC5}"/>
              </a:ext>
            </a:extLst>
          </p:cNvPr>
          <p:cNvSpPr txBox="1"/>
          <p:nvPr/>
        </p:nvSpPr>
        <p:spPr>
          <a:xfrm>
            <a:off x="5073651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FC4ACA6-C482-4D46-80AD-8E0C81B1AF53}"/>
              </a:ext>
            </a:extLst>
          </p:cNvPr>
          <p:cNvSpPr txBox="1"/>
          <p:nvPr/>
        </p:nvSpPr>
        <p:spPr>
          <a:xfrm>
            <a:off x="5054600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D374DB3-85B2-4CAA-912C-098EC81E7A19}"/>
              </a:ext>
            </a:extLst>
          </p:cNvPr>
          <p:cNvSpPr txBox="1"/>
          <p:nvPr/>
        </p:nvSpPr>
        <p:spPr>
          <a:xfrm>
            <a:off x="8866278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74E2132-61FD-4D76-B5CA-49D64512C2A8}"/>
              </a:ext>
            </a:extLst>
          </p:cNvPr>
          <p:cNvSpPr txBox="1"/>
          <p:nvPr/>
        </p:nvSpPr>
        <p:spPr>
          <a:xfrm>
            <a:off x="8847227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DBE55E2-8841-4F48-8E54-CE553DA61945}"/>
              </a:ext>
            </a:extLst>
          </p:cNvPr>
          <p:cNvSpPr txBox="1"/>
          <p:nvPr/>
        </p:nvSpPr>
        <p:spPr>
          <a:xfrm>
            <a:off x="2723624" y="5740483"/>
            <a:ext cx="674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04E27C9-788A-49EE-B7E2-2A07C0C78490}"/>
              </a:ext>
            </a:extLst>
          </p:cNvPr>
          <p:cNvSpPr txBox="1"/>
          <p:nvPr/>
        </p:nvSpPr>
        <p:spPr>
          <a:xfrm>
            <a:off x="4993563" y="52176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4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8009422" y="32940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E3597CA-5B39-4140-90E9-1094DB36DB1D}"/>
              </a:ext>
            </a:extLst>
          </p:cNvPr>
          <p:cNvSpPr/>
          <p:nvPr/>
        </p:nvSpPr>
        <p:spPr>
          <a:xfrm>
            <a:off x="0" y="4068566"/>
            <a:ext cx="12192000" cy="2789434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E6C02F71-61B5-46D9-AF7D-FC66176073F4}"/>
              </a:ext>
            </a:extLst>
          </p:cNvPr>
          <p:cNvSpPr/>
          <p:nvPr/>
        </p:nvSpPr>
        <p:spPr>
          <a:xfrm>
            <a:off x="911225" y="3638439"/>
            <a:ext cx="924675" cy="9246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7300C0A6-BAED-444F-BA20-F7D4CDE37B58}"/>
              </a:ext>
            </a:extLst>
          </p:cNvPr>
          <p:cNvSpPr/>
          <p:nvPr/>
        </p:nvSpPr>
        <p:spPr>
          <a:xfrm>
            <a:off x="4586197" y="3657885"/>
            <a:ext cx="924675" cy="924674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F3911511-2035-44E5-B85B-5E93D9E0C957}"/>
              </a:ext>
            </a:extLst>
          </p:cNvPr>
          <p:cNvSpPr/>
          <p:nvPr/>
        </p:nvSpPr>
        <p:spPr>
          <a:xfrm>
            <a:off x="8309116" y="3684058"/>
            <a:ext cx="924675" cy="92467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E09C7AF-6C09-4293-95B6-24215239BDA1}"/>
              </a:ext>
            </a:extLst>
          </p:cNvPr>
          <p:cNvSpPr txBox="1"/>
          <p:nvPr/>
        </p:nvSpPr>
        <p:spPr>
          <a:xfrm>
            <a:off x="173308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FE1C936-08D3-45D0-A40F-27C5AE9CC14E}"/>
              </a:ext>
            </a:extLst>
          </p:cNvPr>
          <p:cNvSpPr txBox="1"/>
          <p:nvPr/>
        </p:nvSpPr>
        <p:spPr>
          <a:xfrm>
            <a:off x="1714036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6A3FAF2-CB7D-4C5C-813B-750EF156DE39}"/>
              </a:ext>
            </a:extLst>
          </p:cNvPr>
          <p:cNvSpPr txBox="1"/>
          <p:nvPr/>
        </p:nvSpPr>
        <p:spPr>
          <a:xfrm>
            <a:off x="5561971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47E0E36-B0DF-4DF4-8E4D-B24119F7A1BC}"/>
              </a:ext>
            </a:extLst>
          </p:cNvPr>
          <p:cNvSpPr txBox="1"/>
          <p:nvPr/>
        </p:nvSpPr>
        <p:spPr>
          <a:xfrm>
            <a:off x="5542921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F830A2E-5491-406F-BF4C-C41E5A70FB1E}"/>
              </a:ext>
            </a:extLst>
          </p:cNvPr>
          <p:cNvSpPr txBox="1"/>
          <p:nvPr/>
        </p:nvSpPr>
        <p:spPr>
          <a:xfrm>
            <a:off x="939085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E4B25D7-B505-4DF1-B273-0ABE4CD6F8D5}"/>
              </a:ext>
            </a:extLst>
          </p:cNvPr>
          <p:cNvSpPr txBox="1"/>
          <p:nvPr/>
        </p:nvSpPr>
        <p:spPr>
          <a:xfrm>
            <a:off x="9371807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闪电形 20">
            <a:extLst>
              <a:ext uri="{FF2B5EF4-FFF2-40B4-BE49-F238E27FC236}">
                <a16:creationId xmlns:a16="http://schemas.microsoft.com/office/drawing/2014/main" xmlns="" id="{BC74A675-6E5A-4C1D-9DE9-8E3E8F8C5304}"/>
              </a:ext>
            </a:extLst>
          </p:cNvPr>
          <p:cNvSpPr/>
          <p:nvPr/>
        </p:nvSpPr>
        <p:spPr>
          <a:xfrm>
            <a:off x="1146254" y="3865164"/>
            <a:ext cx="343719" cy="513708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禁止符 21">
            <a:extLst>
              <a:ext uri="{FF2B5EF4-FFF2-40B4-BE49-F238E27FC236}">
                <a16:creationId xmlns:a16="http://schemas.microsoft.com/office/drawing/2014/main" xmlns="" id="{A455CCCE-CBE3-4BFC-9409-A612B86C97F2}"/>
              </a:ext>
            </a:extLst>
          </p:cNvPr>
          <p:cNvSpPr/>
          <p:nvPr/>
        </p:nvSpPr>
        <p:spPr>
          <a:xfrm>
            <a:off x="4890501" y="3986373"/>
            <a:ext cx="349321" cy="310306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xmlns="" id="{0203045B-8549-46B5-8208-15E5CD0DCE2F}"/>
              </a:ext>
            </a:extLst>
          </p:cNvPr>
          <p:cNvSpPr/>
          <p:nvPr/>
        </p:nvSpPr>
        <p:spPr>
          <a:xfrm>
            <a:off x="8601931" y="3986375"/>
            <a:ext cx="377684" cy="35140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DEC4663-A695-4E50-9212-04F1F3C7E4E6}"/>
              </a:ext>
            </a:extLst>
          </p:cNvPr>
          <p:cNvSpPr txBox="1"/>
          <p:nvPr/>
        </p:nvSpPr>
        <p:spPr>
          <a:xfrm>
            <a:off x="3608906" y="2583207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AE7C844-3727-42A7-9CB2-FE5BAE1C7465}"/>
              </a:ext>
            </a:extLst>
          </p:cNvPr>
          <p:cNvSpPr txBox="1"/>
          <p:nvPr/>
        </p:nvSpPr>
        <p:spPr>
          <a:xfrm>
            <a:off x="4194627" y="1794816"/>
            <a:ext cx="304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点击输入标题</a:t>
            </a:r>
            <a:endParaRPr lang="en-US" altLang="zh-CN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26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6" grpId="0"/>
      <p:bldP spid="17" grpId="0"/>
      <p:bldP spid="19" grpId="0"/>
      <p:bldP spid="20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722C326-E3A7-44F2-B38F-4C8DA145B3DF}"/>
              </a:ext>
            </a:extLst>
          </p:cNvPr>
          <p:cNvSpPr/>
          <p:nvPr/>
        </p:nvSpPr>
        <p:spPr>
          <a:xfrm>
            <a:off x="2337060" y="2133602"/>
            <a:ext cx="8599841" cy="3838373"/>
          </a:xfrm>
          <a:prstGeom prst="roundRect">
            <a:avLst/>
          </a:prstGeom>
          <a:noFill/>
          <a:ln w="76200">
            <a:solidFill>
              <a:srgbClr val="446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823D0F7-25EA-4B91-A2DE-2B430F471E4F}"/>
              </a:ext>
            </a:extLst>
          </p:cNvPr>
          <p:cNvGrpSpPr/>
          <p:nvPr/>
        </p:nvGrpSpPr>
        <p:grpSpPr>
          <a:xfrm>
            <a:off x="864399" y="3350495"/>
            <a:ext cx="2342508" cy="2342508"/>
            <a:chOff x="2220406" y="3184549"/>
            <a:chExt cx="2342508" cy="234250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84A5292-B84D-4834-98F1-2471005BD5BA}"/>
                </a:ext>
              </a:extLst>
            </p:cNvPr>
            <p:cNvSpPr/>
            <p:nvPr/>
          </p:nvSpPr>
          <p:spPr>
            <a:xfrm>
              <a:off x="2220406" y="3184549"/>
              <a:ext cx="2342508" cy="234250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637C57BE-FDB6-4A24-9763-CD9D68821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r="16662"/>
            <a:stretch/>
          </p:blipFill>
          <p:spPr>
            <a:xfrm rot="384956">
              <a:off x="2437686" y="3401831"/>
              <a:ext cx="1907945" cy="1907945"/>
            </a:xfrm>
            <a:prstGeom prst="ellipse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C654307-2BAB-48A3-877B-844F3A6433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>
          <a:xfrm rot="384956" flipH="1">
            <a:off x="10671963" y="5381607"/>
            <a:ext cx="622792" cy="622792"/>
          </a:xfrm>
          <a:prstGeom prst="ellipse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A1126D8-7056-443E-BD99-9F77F2040631}"/>
              </a:ext>
            </a:extLst>
          </p:cNvPr>
          <p:cNvSpPr txBox="1"/>
          <p:nvPr/>
        </p:nvSpPr>
        <p:spPr>
          <a:xfrm>
            <a:off x="3352589" y="3211744"/>
            <a:ext cx="6787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DD4D914-FF45-4CA8-BDAF-90426EFAED6B}"/>
              </a:ext>
            </a:extLst>
          </p:cNvPr>
          <p:cNvSpPr txBox="1"/>
          <p:nvPr/>
        </p:nvSpPr>
        <p:spPr>
          <a:xfrm>
            <a:off x="5503173" y="2612036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377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xmlns="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xmlns="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xmlns="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xmlns="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xmlns="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xmlns="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E5A332DA-23F7-41BA-8D66-81F27A4DF215}"/>
              </a:ext>
            </a:extLst>
          </p:cNvPr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xmlns="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xmlns="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xmlns="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xmlns="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xmlns="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xmlns="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xmlns="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xmlns="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xmlns="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xmlns="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xmlns="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xmlns="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xmlns="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xmlns="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xmlns="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xmlns="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xmlns="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xmlns="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xmlns="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xmlns="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xmlns="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DCF165DB-D734-44CC-BFF2-B38A4728B75C}"/>
              </a:ext>
            </a:extLst>
          </p:cNvPr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133" name="文本框 130">
            <a:extLst>
              <a:ext uri="{FF2B5EF4-FFF2-40B4-BE49-F238E27FC236}">
                <a16:creationId xmlns:a16="http://schemas.microsoft.com/office/drawing/2014/main" xmlns="" id="{B19A08CF-5606-4DCB-A0C1-7F8E7524B997}"/>
              </a:ext>
            </a:extLst>
          </p:cNvPr>
          <p:cNvSpPr txBox="1"/>
          <p:nvPr/>
        </p:nvSpPr>
        <p:spPr>
          <a:xfrm>
            <a:off x="4000000" y="4054387"/>
            <a:ext cx="22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优品</a:t>
            </a:r>
            <a:r>
              <a:rPr lang="en-US" altLang="zh-CN" dirty="0" smtClean="0">
                <a:cs typeface="+mn-ea"/>
                <a:sym typeface="+mn-lt"/>
              </a:rPr>
              <a:t>PPT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4" name="文本框 131">
            <a:extLst>
              <a:ext uri="{FF2B5EF4-FFF2-40B4-BE49-F238E27FC236}">
                <a16:creationId xmlns:a16="http://schemas.microsoft.com/office/drawing/2014/main" xmlns="" id="{8266671C-2D6F-4338-B3DB-6728B595C835}"/>
              </a:ext>
            </a:extLst>
          </p:cNvPr>
          <p:cNvSpPr txBox="1"/>
          <p:nvPr/>
        </p:nvSpPr>
        <p:spPr>
          <a:xfrm>
            <a:off x="6558653" y="4041817"/>
            <a:ext cx="18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2030.12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5100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3" grpId="0"/>
      <p:bldP spid="1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3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2F926F71-9C38-49D8-B4F5-349803CD2919}"/>
              </a:ext>
            </a:extLst>
          </p:cNvPr>
          <p:cNvSpPr/>
          <p:nvPr/>
        </p:nvSpPr>
        <p:spPr>
          <a:xfrm rot="17301249" flipH="1">
            <a:off x="10545537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xmlns="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xmlns="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xmlns="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xmlns="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 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击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输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入标题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67477" y="4428134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66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21C3211-C686-467B-B032-7FC95EDC1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133601"/>
            <a:ext cx="2533015" cy="1688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2E93B94-C4D7-4BB5-82F3-02DE84C83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4295987"/>
            <a:ext cx="2533332" cy="16888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FC93DD5-A421-4091-A96B-17CC26D6E51D}"/>
              </a:ext>
            </a:extLst>
          </p:cNvPr>
          <p:cNvSpPr txBox="1"/>
          <p:nvPr/>
        </p:nvSpPr>
        <p:spPr>
          <a:xfrm>
            <a:off x="4938668" y="213360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C0BF8B5-5E53-4FCB-8C6A-E88C4277D3B6}"/>
              </a:ext>
            </a:extLst>
          </p:cNvPr>
          <p:cNvSpPr txBox="1"/>
          <p:nvPr/>
        </p:nvSpPr>
        <p:spPr>
          <a:xfrm>
            <a:off x="4938667" y="2631055"/>
            <a:ext cx="646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4A9D779-A799-4D10-92E3-4D6953808851}"/>
              </a:ext>
            </a:extLst>
          </p:cNvPr>
          <p:cNvSpPr txBox="1"/>
          <p:nvPr/>
        </p:nvSpPr>
        <p:spPr>
          <a:xfrm>
            <a:off x="4938668" y="470408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5882AD3-D0AD-41AD-9AF2-EBA5E9BAB1ED}"/>
              </a:ext>
            </a:extLst>
          </p:cNvPr>
          <p:cNvSpPr txBox="1"/>
          <p:nvPr/>
        </p:nvSpPr>
        <p:spPr>
          <a:xfrm>
            <a:off x="4938667" y="5201535"/>
            <a:ext cx="646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FCA499D1-931B-44F1-9E7B-9E48F16B1A8B}"/>
              </a:ext>
            </a:extLst>
          </p:cNvPr>
          <p:cNvSpPr/>
          <p:nvPr/>
        </p:nvSpPr>
        <p:spPr>
          <a:xfrm>
            <a:off x="4196506" y="2631055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C393513C-4164-428B-95AE-58A9D2F3AC71}"/>
              </a:ext>
            </a:extLst>
          </p:cNvPr>
          <p:cNvSpPr/>
          <p:nvPr/>
        </p:nvSpPr>
        <p:spPr>
          <a:xfrm>
            <a:off x="4196506" y="5050155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xmlns="" id="{85F4321D-65BB-4FE1-89D6-B711E614FE3C}"/>
              </a:ext>
            </a:extLst>
          </p:cNvPr>
          <p:cNvSpPr/>
          <p:nvPr/>
        </p:nvSpPr>
        <p:spPr>
          <a:xfrm>
            <a:off x="4295464" y="2759684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禁止符 19">
            <a:extLst>
              <a:ext uri="{FF2B5EF4-FFF2-40B4-BE49-F238E27FC236}">
                <a16:creationId xmlns:a16="http://schemas.microsoft.com/office/drawing/2014/main" xmlns="" id="{117A94B8-0F7A-4F0C-8853-A9831BC5B9EE}"/>
              </a:ext>
            </a:extLst>
          </p:cNvPr>
          <p:cNvSpPr/>
          <p:nvPr/>
        </p:nvSpPr>
        <p:spPr>
          <a:xfrm>
            <a:off x="4295464" y="5151121"/>
            <a:ext cx="296856" cy="294640"/>
          </a:xfrm>
          <a:prstGeom prst="noSmoking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9C70491C-7794-447B-BC75-8F45F3646A0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24" name="星形: 七角 23">
              <a:extLst>
                <a:ext uri="{FF2B5EF4-FFF2-40B4-BE49-F238E27FC236}">
                  <a16:creationId xmlns:a16="http://schemas.microsoft.com/office/drawing/2014/main" xmlns="" id="{2B36078C-04FB-4DE4-9F19-8908682BDA67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48170A1-4610-48F5-90A2-978A7556345E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AA85195A-AC90-4C33-AEB8-8456494769EF}"/>
              </a:ext>
            </a:extLst>
          </p:cNvPr>
          <p:cNvGrpSpPr/>
          <p:nvPr/>
        </p:nvGrpSpPr>
        <p:grpSpPr>
          <a:xfrm>
            <a:off x="4938667" y="4020972"/>
            <a:ext cx="6342109" cy="368149"/>
            <a:chOff x="5157559" y="3970171"/>
            <a:chExt cx="6123216" cy="23154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xmlns="" id="{DAF5A342-5F5C-4651-B2AC-9DA6139B87C6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xmlns="" id="{C0ECF79F-5FA3-4A06-96E7-95B79CE41C61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xmlns="" id="{E71AA3DF-324B-4F11-9756-75E15F622B7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xmlns="" id="{322D92B0-70BA-4953-B612-66958A8B1F6C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xmlns="" id="{6F4C7384-FB9F-48D9-B6F5-6FC81779A66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xmlns="" id="{D49138F7-41D1-42C5-8C9E-4444E630642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xmlns="" id="{B3FEC90B-D13F-4EB7-95BE-279C5331D5C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xmlns="" id="{EB3AFA5E-8F95-4C7E-9E47-432D822BD7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xmlns="" id="{565D578C-9BCF-4192-B5ED-20DCDA03AD08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xmlns="" id="{2BC50069-7842-4208-A90C-4D4395AC668F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xmlns="" id="{EF3FFF72-8CE7-4584-93A6-AD8FDDEC2EA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xmlns="" id="{EC2F7A23-85A2-4077-A381-28A11D1806C8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>
                    <a:extLst>
                      <a:ext uri="{FF2B5EF4-FFF2-40B4-BE49-F238E27FC236}">
                        <a16:creationId xmlns:a16="http://schemas.microsoft.com/office/drawing/2014/main" xmlns="" id="{930275B8-396F-4DFE-9A36-77936693B99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>
                    <a:extLst>
                      <a:ext uri="{FF2B5EF4-FFF2-40B4-BE49-F238E27FC236}">
                        <a16:creationId xmlns:a16="http://schemas.microsoft.com/office/drawing/2014/main" xmlns="" id="{0DD7321D-E8F9-4EB3-8F5C-D7ED9DC71E8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xmlns="" id="{1CFEB474-F7D5-47ED-A1C8-0A7EFCECDDCD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xmlns="" id="{6B46E9D6-5DF7-40E2-B655-699BCF6BF589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xmlns="" id="{71E6F298-8F58-454B-916E-B2F0E37FC7C0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>
                    <a:extLst>
                      <a:ext uri="{FF2B5EF4-FFF2-40B4-BE49-F238E27FC236}">
                        <a16:creationId xmlns:a16="http://schemas.microsoft.com/office/drawing/2014/main" xmlns="" id="{9F15552F-6E81-445D-85C0-A68F53AA843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>
                    <a:extLst>
                      <a:ext uri="{FF2B5EF4-FFF2-40B4-BE49-F238E27FC236}">
                        <a16:creationId xmlns:a16="http://schemas.microsoft.com/office/drawing/2014/main" xmlns="" id="{D009B1DE-EF67-4A9D-BB70-F027AC1317A5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>
                    <a:extLst>
                      <a:ext uri="{FF2B5EF4-FFF2-40B4-BE49-F238E27FC236}">
                        <a16:creationId xmlns:a16="http://schemas.microsoft.com/office/drawing/2014/main" xmlns="" id="{BCAEFC7B-55E1-44BC-AA29-A54E2707FCF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>
                    <a:extLst>
                      <a:ext uri="{FF2B5EF4-FFF2-40B4-BE49-F238E27FC236}">
                        <a16:creationId xmlns:a16="http://schemas.microsoft.com/office/drawing/2014/main" xmlns="" id="{D008D837-5366-44BE-B73E-B413EEE40C8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xmlns="" id="{1F3D82A0-C79C-4AA7-B901-C77410B8B0C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xmlns="" id="{A88451A2-9561-4BA0-964D-7B424086F40B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xmlns="" id="{97FBC3C1-09E6-4A3A-BCAC-CCB7580B105B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xmlns="" id="{6ADAA7C7-5DA0-4175-A5C4-3382CC658E8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xmlns="" id="{88C70B91-ABA6-4ACE-BC8E-C1D3333F1A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xmlns="" id="{6DCE705D-52CA-4810-B536-B1EF7CE3432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xmlns="" id="{284D8859-93B2-4C08-B401-A3C7B5928556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xmlns="" id="{72063690-8797-4B8E-8A5A-2D8AE62BB9A5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xmlns="" id="{BC9FD219-7648-4B69-9260-A196682B9EA1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>
                    <a:extLst>
                      <a:ext uri="{FF2B5EF4-FFF2-40B4-BE49-F238E27FC236}">
                        <a16:creationId xmlns:a16="http://schemas.microsoft.com/office/drawing/2014/main" xmlns="" id="{DBC3A88E-9A9F-40CA-961B-55FE49E5972A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>
                    <a:extLst>
                      <a:ext uri="{FF2B5EF4-FFF2-40B4-BE49-F238E27FC236}">
                        <a16:creationId xmlns:a16="http://schemas.microsoft.com/office/drawing/2014/main" xmlns="" id="{9CBFD06B-85B6-407A-8572-5D3802C07975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>
                    <a:extLst>
                      <a:ext uri="{FF2B5EF4-FFF2-40B4-BE49-F238E27FC236}">
                        <a16:creationId xmlns:a16="http://schemas.microsoft.com/office/drawing/2014/main" xmlns="" id="{580DD3D0-0F89-49C6-98E0-FD99BC24C649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>
                    <a:extLst>
                      <a:ext uri="{FF2B5EF4-FFF2-40B4-BE49-F238E27FC236}">
                        <a16:creationId xmlns:a16="http://schemas.microsoft.com/office/drawing/2014/main" xmlns="" id="{425A5854-C4C9-4BBD-A928-605B039CA2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>
                    <a:extLst>
                      <a:ext uri="{FF2B5EF4-FFF2-40B4-BE49-F238E27FC236}">
                        <a16:creationId xmlns:a16="http://schemas.microsoft.com/office/drawing/2014/main" xmlns="" id="{DCA72432-23E3-4A6F-86DE-0228F5CC524B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xmlns="" id="{A8A031F9-E787-4DCE-B5B8-0A7757416109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xmlns="" id="{82729B63-72F0-4BD8-ACFC-53B6D8EC626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xmlns="" id="{8ABE06CB-0700-42F8-8AD9-885DCC2CB50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xmlns="" id="{BA33450E-CCB4-49A3-8C1F-DD07FA3E02C0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xmlns="" id="{F7533B8F-4E96-45C7-BFC6-3FD982356DC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>
                    <a:extLst>
                      <a:ext uri="{FF2B5EF4-FFF2-40B4-BE49-F238E27FC236}">
                        <a16:creationId xmlns:a16="http://schemas.microsoft.com/office/drawing/2014/main" xmlns="" id="{BFBE34C8-4E99-4596-8B82-D8EFB01FD0E8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xmlns="" id="{EA7C1613-C018-4237-B604-46509E4CD956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xmlns="" id="{F59F7A6B-0A2D-4121-8A41-DEB14D36B012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>
                    <a:extLst>
                      <a:ext uri="{FF2B5EF4-FFF2-40B4-BE49-F238E27FC236}">
                        <a16:creationId xmlns:a16="http://schemas.microsoft.com/office/drawing/2014/main" xmlns="" id="{4836A699-532C-4817-AC39-173FD2211512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xmlns="" id="{A1E107A3-503B-46BA-901E-FF82A3688A18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xmlns="" id="{FDD652C7-056C-4ED3-B3B1-ED722B5AEFF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xmlns="" id="{05EF846A-657E-4242-847F-F12E2CCE38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xmlns="" id="{F2B684A5-D802-400B-B76D-7A293B80C76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xmlns="" id="{A08362B8-56E5-4CF1-9F54-1E81F5C3E57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xmlns="" id="{96C1EB41-F25D-4969-BE95-56C8F5A651A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xmlns="" id="{40937D27-C7FB-44F4-9EAE-30311683BF80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xmlns="" id="{7B266B25-A60F-4A08-A1F6-130E82A64AF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xmlns="" id="{0748B151-92B2-479E-B3BB-440686CFFBED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>
                    <a:extLst>
                      <a:ext uri="{FF2B5EF4-FFF2-40B4-BE49-F238E27FC236}">
                        <a16:creationId xmlns:a16="http://schemas.microsoft.com/office/drawing/2014/main" xmlns="" id="{DBD22D49-EC83-4369-93F4-ED842EBF876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427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0651E942-49C2-4FDE-8A10-09B396F5E06A}"/>
              </a:ext>
            </a:extLst>
          </p:cNvPr>
          <p:cNvSpPr/>
          <p:nvPr/>
        </p:nvSpPr>
        <p:spPr>
          <a:xfrm>
            <a:off x="7251064" y="2987041"/>
            <a:ext cx="2990216" cy="1127567"/>
          </a:xfrm>
          <a:prstGeom prst="rect">
            <a:avLst/>
          </a:prstGeom>
          <a:solidFill>
            <a:srgbClr val="7B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6002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83631AE-FA02-4C29-9DE3-9AC29C6E5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22" y="3565113"/>
            <a:ext cx="3635759" cy="24264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3A7CAAC-E7D6-4E67-9A3B-22E3730FCD5F}"/>
              </a:ext>
            </a:extLst>
          </p:cNvPr>
          <p:cNvSpPr txBox="1"/>
          <p:nvPr/>
        </p:nvSpPr>
        <p:spPr>
          <a:xfrm>
            <a:off x="810532" y="196951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A0EA1C2-9087-44DE-98A8-7E2610FA0C0A}"/>
              </a:ext>
            </a:extLst>
          </p:cNvPr>
          <p:cNvSpPr txBox="1"/>
          <p:nvPr/>
        </p:nvSpPr>
        <p:spPr>
          <a:xfrm>
            <a:off x="790212" y="2466967"/>
            <a:ext cx="6460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306CF65-34BB-45E7-83DA-DDCF9D2FBB8D}"/>
              </a:ext>
            </a:extLst>
          </p:cNvPr>
          <p:cNvSpPr txBox="1"/>
          <p:nvPr/>
        </p:nvSpPr>
        <p:spPr>
          <a:xfrm>
            <a:off x="800372" y="4151607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DE70B49-9FFA-40C1-9369-58E970E46130}"/>
              </a:ext>
            </a:extLst>
          </p:cNvPr>
          <p:cNvSpPr txBox="1"/>
          <p:nvPr/>
        </p:nvSpPr>
        <p:spPr>
          <a:xfrm>
            <a:off x="800372" y="4649062"/>
            <a:ext cx="33449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960709F-C795-4759-92A8-64EB3830C52D}"/>
              </a:ext>
            </a:extLst>
          </p:cNvPr>
          <p:cNvSpPr txBox="1"/>
          <p:nvPr/>
        </p:nvSpPr>
        <p:spPr>
          <a:xfrm>
            <a:off x="9375412" y="4161767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C9955424-67FB-44B8-BCEC-5EEE65BD1571}"/>
              </a:ext>
            </a:extLst>
          </p:cNvPr>
          <p:cNvSpPr txBox="1"/>
          <p:nvPr/>
        </p:nvSpPr>
        <p:spPr>
          <a:xfrm>
            <a:off x="8310058" y="4659220"/>
            <a:ext cx="3344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33407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/>
      <p:bldP spid="15" grpId="0"/>
      <p:bldP spid="17" grpId="0"/>
      <p:bldP spid="18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89054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EA088E11-9D1A-4ED6-9951-75EB74C9B973}"/>
              </a:ext>
            </a:extLst>
          </p:cNvPr>
          <p:cNvSpPr/>
          <p:nvPr/>
        </p:nvSpPr>
        <p:spPr>
          <a:xfrm>
            <a:off x="975360" y="3169907"/>
            <a:ext cx="10332720" cy="660413"/>
          </a:xfrm>
          <a:custGeom>
            <a:avLst/>
            <a:gdLst>
              <a:gd name="connsiteX0" fmla="*/ 0 w 10332720"/>
              <a:gd name="connsiteY0" fmla="*/ 528333 h 660413"/>
              <a:gd name="connsiteX1" fmla="*/ 690880 w 10332720"/>
              <a:gd name="connsiteY1" fmla="*/ 71133 h 660413"/>
              <a:gd name="connsiteX2" fmla="*/ 2052320 w 10332720"/>
              <a:gd name="connsiteY2" fmla="*/ 568973 h 660413"/>
              <a:gd name="connsiteX3" fmla="*/ 3291840 w 10332720"/>
              <a:gd name="connsiteY3" fmla="*/ 40653 h 660413"/>
              <a:gd name="connsiteX4" fmla="*/ 4653280 w 10332720"/>
              <a:gd name="connsiteY4" fmla="*/ 589293 h 660413"/>
              <a:gd name="connsiteX5" fmla="*/ 5852160 w 10332720"/>
              <a:gd name="connsiteY5" fmla="*/ 40653 h 660413"/>
              <a:gd name="connsiteX6" fmla="*/ 7426960 w 10332720"/>
              <a:gd name="connsiteY6" fmla="*/ 640093 h 660413"/>
              <a:gd name="connsiteX7" fmla="*/ 8656320 w 10332720"/>
              <a:gd name="connsiteY7" fmla="*/ 13 h 660413"/>
              <a:gd name="connsiteX8" fmla="*/ 10332720 w 10332720"/>
              <a:gd name="connsiteY8" fmla="*/ 660413 h 66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720" h="660413">
                <a:moveTo>
                  <a:pt x="0" y="528333"/>
                </a:moveTo>
                <a:cubicBezTo>
                  <a:pt x="174413" y="296346"/>
                  <a:pt x="348827" y="64360"/>
                  <a:pt x="690880" y="71133"/>
                </a:cubicBezTo>
                <a:cubicBezTo>
                  <a:pt x="1032933" y="77906"/>
                  <a:pt x="1618827" y="574053"/>
                  <a:pt x="2052320" y="568973"/>
                </a:cubicBezTo>
                <a:cubicBezTo>
                  <a:pt x="2485813" y="563893"/>
                  <a:pt x="2858347" y="37266"/>
                  <a:pt x="3291840" y="40653"/>
                </a:cubicBezTo>
                <a:cubicBezTo>
                  <a:pt x="3725333" y="44040"/>
                  <a:pt x="4226560" y="589293"/>
                  <a:pt x="4653280" y="589293"/>
                </a:cubicBezTo>
                <a:cubicBezTo>
                  <a:pt x="5080000" y="589293"/>
                  <a:pt x="5389880" y="32186"/>
                  <a:pt x="5852160" y="40653"/>
                </a:cubicBezTo>
                <a:cubicBezTo>
                  <a:pt x="6314440" y="49120"/>
                  <a:pt x="6959600" y="646866"/>
                  <a:pt x="7426960" y="640093"/>
                </a:cubicBezTo>
                <a:cubicBezTo>
                  <a:pt x="7894320" y="633320"/>
                  <a:pt x="8172027" y="-3374"/>
                  <a:pt x="8656320" y="13"/>
                </a:cubicBezTo>
                <a:cubicBezTo>
                  <a:pt x="9140613" y="3400"/>
                  <a:pt x="9736666" y="331906"/>
                  <a:pt x="10332720" y="660413"/>
                </a:cubicBezTo>
              </a:path>
            </a:pathLst>
          </a:custGeom>
          <a:noFill/>
          <a:ln w="76200">
            <a:solidFill>
              <a:srgbClr val="D5F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93256B7A-F134-44DF-9D1E-0E89EEDED559}"/>
              </a:ext>
            </a:extLst>
          </p:cNvPr>
          <p:cNvSpPr/>
          <p:nvPr/>
        </p:nvSpPr>
        <p:spPr>
          <a:xfrm>
            <a:off x="1300467" y="2824454"/>
            <a:ext cx="690907" cy="690906"/>
          </a:xfrm>
          <a:prstGeom prst="ellips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EB96A516-4D30-4C27-9865-8BF9E16B6053}"/>
              </a:ext>
            </a:extLst>
          </p:cNvPr>
          <p:cNvSpPr/>
          <p:nvPr/>
        </p:nvSpPr>
        <p:spPr>
          <a:xfrm>
            <a:off x="3911587" y="2824454"/>
            <a:ext cx="690907" cy="690906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24EC922-40BE-4F34-82DF-F7B42D8E7D8B}"/>
              </a:ext>
            </a:extLst>
          </p:cNvPr>
          <p:cNvSpPr/>
          <p:nvPr/>
        </p:nvSpPr>
        <p:spPr>
          <a:xfrm>
            <a:off x="6695427" y="2824454"/>
            <a:ext cx="690907" cy="690906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0A6C4464-B645-42F2-9407-526CA6827EF2}"/>
              </a:ext>
            </a:extLst>
          </p:cNvPr>
          <p:cNvSpPr/>
          <p:nvPr/>
        </p:nvSpPr>
        <p:spPr>
          <a:xfrm>
            <a:off x="9788355" y="2852298"/>
            <a:ext cx="690907" cy="690906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BD53CA8-464C-40FB-86C4-4C8CA6D7E569}"/>
              </a:ext>
            </a:extLst>
          </p:cNvPr>
          <p:cNvSpPr txBox="1"/>
          <p:nvPr/>
        </p:nvSpPr>
        <p:spPr>
          <a:xfrm>
            <a:off x="85353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2663AEB-F18B-4D48-BD4F-B96D0B9FFF83}"/>
              </a:ext>
            </a:extLst>
          </p:cNvPr>
          <p:cNvSpPr txBox="1"/>
          <p:nvPr/>
        </p:nvSpPr>
        <p:spPr>
          <a:xfrm>
            <a:off x="82994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ECED637-6B41-40D2-9705-5E4A772E0ADF}"/>
              </a:ext>
            </a:extLst>
          </p:cNvPr>
          <p:cNvSpPr txBox="1"/>
          <p:nvPr/>
        </p:nvSpPr>
        <p:spPr>
          <a:xfrm>
            <a:off x="370849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4954E24-650C-444D-88AF-3EFAB7F2A364}"/>
              </a:ext>
            </a:extLst>
          </p:cNvPr>
          <p:cNvSpPr txBox="1"/>
          <p:nvPr/>
        </p:nvSpPr>
        <p:spPr>
          <a:xfrm>
            <a:off x="368490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3E55572-47AA-442E-BE47-2C11A6D7196D}"/>
              </a:ext>
            </a:extLst>
          </p:cNvPr>
          <p:cNvSpPr txBox="1"/>
          <p:nvPr/>
        </p:nvSpPr>
        <p:spPr>
          <a:xfrm>
            <a:off x="656345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5116EDA-59F0-41D5-91C3-D958E469B1CF}"/>
              </a:ext>
            </a:extLst>
          </p:cNvPr>
          <p:cNvSpPr txBox="1"/>
          <p:nvPr/>
        </p:nvSpPr>
        <p:spPr>
          <a:xfrm>
            <a:off x="653986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0D86092-9819-42F4-A2B0-93B8EA991E4F}"/>
              </a:ext>
            </a:extLst>
          </p:cNvPr>
          <p:cNvSpPr txBox="1"/>
          <p:nvPr/>
        </p:nvSpPr>
        <p:spPr>
          <a:xfrm>
            <a:off x="941841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F3B9952-EAAB-432D-9306-D534A7795C2E}"/>
              </a:ext>
            </a:extLst>
          </p:cNvPr>
          <p:cNvSpPr txBox="1"/>
          <p:nvPr/>
        </p:nvSpPr>
        <p:spPr>
          <a:xfrm>
            <a:off x="939482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13B67022-9BF2-4E9A-807B-9B31345B73F6}"/>
              </a:ext>
            </a:extLst>
          </p:cNvPr>
          <p:cNvSpPr/>
          <p:nvPr/>
        </p:nvSpPr>
        <p:spPr>
          <a:xfrm rot="10800000">
            <a:off x="1300467" y="2133602"/>
            <a:ext cx="513368" cy="316535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xmlns="" id="{B2ED92E6-5479-4ADD-A8B6-44B1D66B63FA}"/>
              </a:ext>
            </a:extLst>
          </p:cNvPr>
          <p:cNvSpPr/>
          <p:nvPr/>
        </p:nvSpPr>
        <p:spPr>
          <a:xfrm rot="10800000">
            <a:off x="3917219" y="2133602"/>
            <a:ext cx="513368" cy="316535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xmlns="" id="{764A6C68-921C-49DA-9E91-652CDA2290D8}"/>
              </a:ext>
            </a:extLst>
          </p:cNvPr>
          <p:cNvSpPr/>
          <p:nvPr/>
        </p:nvSpPr>
        <p:spPr>
          <a:xfrm rot="10800000">
            <a:off x="6695427" y="2133602"/>
            <a:ext cx="513368" cy="316535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3646798C-584D-45E8-A261-30FF6BE3E3DE}"/>
              </a:ext>
            </a:extLst>
          </p:cNvPr>
          <p:cNvSpPr/>
          <p:nvPr/>
        </p:nvSpPr>
        <p:spPr>
          <a:xfrm rot="10800000">
            <a:off x="9778712" y="2133602"/>
            <a:ext cx="513368" cy="31653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53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5" grpId="0"/>
      <p:bldP spid="16" grpId="0"/>
      <p:bldP spid="18" grpId="0"/>
      <p:bldP spid="19" grpId="0"/>
      <p:bldP spid="21" grpId="0"/>
      <p:bldP spid="22" grpId="0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70886E0C-4AAE-4E0C-9D2F-397A012BC05E}"/>
              </a:ext>
            </a:extLst>
          </p:cNvPr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4A59A63-F40F-430B-8040-1F3D5C3B661F}"/>
              </a:ext>
            </a:extLst>
          </p:cNvPr>
          <p:cNvSpPr txBox="1"/>
          <p:nvPr/>
        </p:nvSpPr>
        <p:spPr>
          <a:xfrm>
            <a:off x="739323" y="552725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C62240B-FDC1-4010-B90E-0DAD39F571A0}"/>
              </a:ext>
            </a:extLst>
          </p:cNvPr>
          <p:cNvSpPr txBox="1"/>
          <p:nvPr/>
        </p:nvSpPr>
        <p:spPr>
          <a:xfrm>
            <a:off x="72027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66A949F-F7AC-4688-9E21-F9F404C3F621}"/>
              </a:ext>
            </a:extLst>
          </p:cNvPr>
          <p:cNvSpPr txBox="1"/>
          <p:nvPr/>
        </p:nvSpPr>
        <p:spPr>
          <a:xfrm>
            <a:off x="9032850" y="5527257"/>
            <a:ext cx="2897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9A8AE6F-7A76-4CBE-B541-73A618DDD5E3}"/>
              </a:ext>
            </a:extLst>
          </p:cNvPr>
          <p:cNvSpPr txBox="1"/>
          <p:nvPr/>
        </p:nvSpPr>
        <p:spPr>
          <a:xfrm>
            <a:off x="8980041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BC6C327-72FD-4E90-B354-094CA0D02B07}"/>
              </a:ext>
            </a:extLst>
          </p:cNvPr>
          <p:cNvSpPr txBox="1"/>
          <p:nvPr/>
        </p:nvSpPr>
        <p:spPr>
          <a:xfrm>
            <a:off x="8905056" y="2586497"/>
            <a:ext cx="2851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22D0C44-C873-4E2A-ABB2-9757E7C5EE64}"/>
              </a:ext>
            </a:extLst>
          </p:cNvPr>
          <p:cNvSpPr txBox="1"/>
          <p:nvPr/>
        </p:nvSpPr>
        <p:spPr>
          <a:xfrm>
            <a:off x="886676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CF6FFBA-1FC7-4AEF-849D-2D3973979024}"/>
              </a:ext>
            </a:extLst>
          </p:cNvPr>
          <p:cNvSpPr txBox="1"/>
          <p:nvPr/>
        </p:nvSpPr>
        <p:spPr>
          <a:xfrm>
            <a:off x="768351" y="258649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B7FBA8D-5E8A-488C-BC08-EE7287A481AF}"/>
              </a:ext>
            </a:extLst>
          </p:cNvPr>
          <p:cNvSpPr txBox="1"/>
          <p:nvPr/>
        </p:nvSpPr>
        <p:spPr>
          <a:xfrm>
            <a:off x="778329" y="207387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xmlns="" id="{84F24313-26D0-4ED7-A723-633D83C12BC3}"/>
              </a:ext>
            </a:extLst>
          </p:cNvPr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EAED2A6D-9D30-4428-A78C-3B74665C24B6}"/>
              </a:ext>
            </a:extLst>
          </p:cNvPr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97E9C862-4298-4482-ADED-C13D7DA79C50}"/>
              </a:ext>
            </a:extLst>
          </p:cNvPr>
          <p:cNvSpPr/>
          <p:nvPr/>
        </p:nvSpPr>
        <p:spPr>
          <a:xfrm rot="3344044" flipV="1">
            <a:off x="4174875" y="411663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93DA588E-27EF-4A59-B656-0A12FF92AD8B}"/>
              </a:ext>
            </a:extLst>
          </p:cNvPr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4661D0EB-63CD-4A2C-96A8-2A50AC3BA493}"/>
              </a:ext>
            </a:extLst>
          </p:cNvPr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>
            <a:extLst>
              <a:ext uri="{FF2B5EF4-FFF2-40B4-BE49-F238E27FC236}">
                <a16:creationId xmlns:a16="http://schemas.microsoft.com/office/drawing/2014/main" xmlns="" id="{6FC1E497-5BDE-4CC0-94FF-6519C1245ACD}"/>
              </a:ext>
            </a:extLst>
          </p:cNvPr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24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xmlns="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xmlns="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xmlns="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xmlns="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xmlns="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 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点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击</a:t>
            </a:r>
            <a:r>
              <a:rPr lang="zh-CN" altLang="en-US" sz="55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输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入标题</a:t>
            </a:r>
          </a:p>
        </p:txBody>
      </p:sp>
    </p:spTree>
    <p:extLst>
      <p:ext uri="{BB962C8B-B14F-4D97-AF65-F5344CB8AC3E}">
        <p14:creationId xmlns:p14="http://schemas.microsoft.com/office/powerpoint/2010/main" val="3381307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xmlns="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396A035-D0E7-444B-8F93-5AF6D93AE6BE}"/>
              </a:ext>
            </a:extLst>
          </p:cNvPr>
          <p:cNvSpPr txBox="1"/>
          <p:nvPr/>
        </p:nvSpPr>
        <p:spPr>
          <a:xfrm>
            <a:off x="811167" y="295910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D2E3502-1FD6-4B42-9C0B-15F6273D921E}"/>
              </a:ext>
            </a:extLst>
          </p:cNvPr>
          <p:cNvSpPr txBox="1"/>
          <p:nvPr/>
        </p:nvSpPr>
        <p:spPr>
          <a:xfrm>
            <a:off x="811166" y="3573538"/>
            <a:ext cx="7710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566821BE-D051-43E8-8E6F-062E215809CB}"/>
              </a:ext>
            </a:extLst>
          </p:cNvPr>
          <p:cNvCxnSpPr/>
          <p:nvPr/>
        </p:nvCxnSpPr>
        <p:spPr>
          <a:xfrm>
            <a:off x="911225" y="2135188"/>
            <a:ext cx="2403475" cy="0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xmlns="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xmlns="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xmlns="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xmlns="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xmlns="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xmlns="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xmlns="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xmlns="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xmlns="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xmlns="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2683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1938</Words>
  <Application>Microsoft Office PowerPoint</Application>
  <PresentationFormat>宽屏</PresentationFormat>
  <Paragraphs>175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Meiryo</vt:lpstr>
      <vt:lpstr>方正正黑简体</vt:lpstr>
      <vt:lpstr>宋体</vt:lpstr>
      <vt:lpstr>微软雅黑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https://www.ypppt.com/</dc:subject>
  <dc:creator>优品PPT</dc:creator>
  <cp:keywords>https:/www.ypppt.com</cp:keywords>
  <dc:description>https://www.ypppt.com/</dc:description>
  <cp:lastModifiedBy>kan</cp:lastModifiedBy>
  <cp:revision>57</cp:revision>
  <dcterms:created xsi:type="dcterms:W3CDTF">2020-08-15T05:11:15Z</dcterms:created>
  <dcterms:modified xsi:type="dcterms:W3CDTF">2021-02-26T02:23:02Z</dcterms:modified>
</cp:coreProperties>
</file>