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1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118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0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3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4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17973E-1E32-4E74-9FA7-51E93589058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840642-FD7D-44CD-9628-10FF025AF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DB1A-00F5-124C-59F1-BC061D3D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685"/>
            <a:ext cx="10515600" cy="1202315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Sales data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78366E-D8EF-E902-1DC9-DA2E8B530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11"/>
            <a:ext cx="9144000" cy="1036926"/>
          </a:xfrm>
        </p:spPr>
        <p:txBody>
          <a:bodyPr/>
          <a:lstStyle/>
          <a:p>
            <a:r>
              <a:rPr lang="en-US" dirty="0"/>
              <a:t>Introducing dataset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5AA250E-EA58-555D-6639-B2218696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6682"/>
            <a:ext cx="9144000" cy="4343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Segment: sectors</a:t>
            </a:r>
          </a:p>
          <a:p>
            <a:pPr algn="l"/>
            <a:r>
              <a:rPr lang="en-US" dirty="0"/>
              <a:t>Country: Five countries taken- Germany, France, Mexico, USA, Canada</a:t>
            </a:r>
          </a:p>
          <a:p>
            <a:pPr algn="l"/>
            <a:r>
              <a:rPr lang="en-US" dirty="0"/>
              <a:t>Product: Product purchased</a:t>
            </a:r>
          </a:p>
          <a:p>
            <a:pPr algn="l"/>
            <a:r>
              <a:rPr lang="en-US" dirty="0"/>
              <a:t>Qty: total items purchased</a:t>
            </a:r>
          </a:p>
          <a:p>
            <a:pPr algn="l"/>
            <a:r>
              <a:rPr lang="en-US" dirty="0"/>
              <a:t>Gross sales: sales price without deducting discount</a:t>
            </a:r>
          </a:p>
          <a:p>
            <a:pPr algn="l"/>
            <a:r>
              <a:rPr lang="en-US" dirty="0"/>
              <a:t>SP: selling price after discount</a:t>
            </a:r>
          </a:p>
          <a:p>
            <a:pPr algn="l"/>
            <a:r>
              <a:rPr lang="en-US" dirty="0"/>
              <a:t>COGS: cost of goods sold</a:t>
            </a:r>
          </a:p>
          <a:p>
            <a:pPr algn="l"/>
            <a:r>
              <a:rPr lang="en-US" dirty="0"/>
              <a:t>Date: date of purchase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1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8528-B7DC-5C50-4DFE-BFCE29F4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30" y="170729"/>
            <a:ext cx="10390539" cy="1013835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D47B9F5-F259-6970-A786-7B84AFC71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0" y="1496291"/>
            <a:ext cx="10390539" cy="4680672"/>
          </a:xfrm>
        </p:spPr>
      </p:pic>
    </p:spTree>
    <p:extLst>
      <p:ext uri="{BB962C8B-B14F-4D97-AF65-F5344CB8AC3E}">
        <p14:creationId xmlns:p14="http://schemas.microsoft.com/office/powerpoint/2010/main" val="264500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3C289-778A-1A0D-09A1-39E7BA16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92464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8D6B94-FC2D-EBF0-0031-4DCF82421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9429"/>
            <a:ext cx="9144000" cy="32983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Unit sold: 1.13M</a:t>
            </a:r>
          </a:p>
          <a:p>
            <a:pPr algn="l"/>
            <a:r>
              <a:rPr lang="en-US" dirty="0"/>
              <a:t>Gross sales: 128M</a:t>
            </a:r>
          </a:p>
          <a:p>
            <a:pPr algn="l"/>
            <a:r>
              <a:rPr lang="en-US" dirty="0"/>
              <a:t>Sales Price: 119M</a:t>
            </a:r>
          </a:p>
          <a:p>
            <a:pPr algn="l"/>
            <a:r>
              <a:rPr lang="en-US" dirty="0"/>
              <a:t>Profit: 16.89M</a:t>
            </a:r>
          </a:p>
          <a:p>
            <a:pPr algn="l"/>
            <a:r>
              <a:rPr lang="en-US" dirty="0"/>
              <a:t>Top profit countries: France, Germany, Canada, USA</a:t>
            </a:r>
          </a:p>
          <a:p>
            <a:pPr algn="l"/>
            <a:r>
              <a:rPr lang="en-US" dirty="0"/>
              <a:t>Profit segment: Government</a:t>
            </a:r>
          </a:p>
          <a:p>
            <a:pPr algn="l"/>
            <a:r>
              <a:rPr lang="en-US" dirty="0"/>
              <a:t>Quarter four have high profit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1291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95</TotalTime>
  <Words>93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Gill Sans MT</vt:lpstr>
      <vt:lpstr>Parcel</vt:lpstr>
      <vt:lpstr>Sales data</vt:lpstr>
      <vt:lpstr>Introducing dataset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elizabeth tomy</cp:lastModifiedBy>
  <cp:revision>1</cp:revision>
  <dcterms:created xsi:type="dcterms:W3CDTF">2025-04-25T13:30:50Z</dcterms:created>
  <dcterms:modified xsi:type="dcterms:W3CDTF">2025-04-25T15:22:30Z</dcterms:modified>
</cp:coreProperties>
</file>