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E5-8251-4002-83C9-283AD3D4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A11A-723F-4169-8540-11E2D95A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52AF-CFF5-4AFA-98BB-1542EF8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C604-3DD4-4C12-A904-3F82CBDB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0DEF-D6CE-420E-B412-32F79A1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E86-6739-4865-A0CF-23DD1E37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CF014-8866-47B9-9070-010EE6A3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B28A-0CCC-438A-8755-FF47AA8F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A19-9EB9-4C2D-8E7C-540095F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17FC-7104-4A2B-8E28-E097B6C7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C535F-E17A-42AE-9744-B078637E3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22AD-9512-4637-8592-27AFE7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6D8F-CCA3-4069-B7D9-B1C007E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397-4651-47CD-8420-33CE8D5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7997-F737-462A-8BD4-42EC95C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1DF0-8E8B-422E-8463-45D5B5B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C7A4-B29D-486C-9BE3-D5FEBE2C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A15-19FD-416E-9912-350C1EB4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938-00B5-48B3-A71B-7CE4101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787E-EA74-4F12-A2AC-9D8A170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573-3D06-4CCD-9741-9BB8BE32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2DD9-6235-4FA3-8740-FE906474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F543-6113-47F4-9A51-0D7C824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2A6-6605-40AA-9554-DF7D29D4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C34A-B849-44AD-9893-F43EC91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1302-0341-45B9-9470-11E1C6D9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0F1-516D-4598-9371-6C9D064B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4853-ECA5-4E22-A3D5-196E438C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689B-35E7-4B58-9D6D-5F93B8A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8D-032D-4382-8192-06AB435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1FC2-6462-4701-A8B6-F9A538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48E-6AB6-4575-BEB1-1027041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8656-5E6A-4F89-8094-761E5F52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D3BB-738F-48F4-AB69-FE819AB0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6A574-A1C0-475E-8FCD-2EF1872B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4F58B-8BCA-4D2E-819A-B3704FF4C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E21C3-7E08-4EB7-92BD-AA6DD98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81D7-66FF-43E9-B1EA-01DD9E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1A53-F7AA-4054-B8EF-18901E3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D72A-62CD-4D17-B782-FBEDA87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B4559-2CC3-4CB9-8003-FA8D784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43D1-8841-48DA-A001-9E66254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5A015-4BBB-4CE5-B6C2-52A6FDA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1E27-E4CD-4CED-AE50-AD9B5DC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F655-AC1F-4772-BD95-331553D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BD77-173D-45A4-B49D-9EC05AC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536A-1D90-4BD6-B058-2DDE734E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92E-B4EB-4CAF-949D-8FD477D1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A3BF-CB48-440D-AF70-CE2F7C9C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ABF1-73E0-495C-A746-E7FF4E2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B9FD-8EA0-4E28-B335-D235297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97F-231B-4A0C-8752-08948BD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C5A-904B-4155-AA2E-65CFC83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1226B-BAA0-4EAD-85A7-7FD12A2A9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0A3B-C9BE-4FE4-A96A-48095D9C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066A-4FD8-4146-B984-1AF87628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ABF-3F39-4005-BBA4-1AD6BC7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AE63-8833-4233-93EF-43C6A60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71F6-9D3F-4647-AD01-30D30CF0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6F95-D758-48CB-BFC7-611FF704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BAC4-2CD0-49F7-B380-F91DE6F2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9FDA-B176-46C9-AF3D-5BD53BA4A7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F8D9-BF30-43CA-A599-2C7FE22D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5E8D-FF78-4E86-8948-639956D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Slide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9" y="1712339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329069" y="1843119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031975" y="1590261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150379" y="1933088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568870" y="207414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Begin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2670315" y="2435807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4662824" y="212854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002407" y="2618048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1953637" y="3796190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3858886" y="3727913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150379" y="3795451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05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irut" pitchFamily="2" charset="-78"/>
                <a:cs typeface="Beirut" pitchFamily="2" charset="-78"/>
              </a:rPr>
              <a:t>Output Slide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8" y="1712339"/>
            <a:ext cx="2775204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616031" y="1712339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18" name="Arrow: Chevron 8">
            <a:extLst>
              <a:ext uri="{FF2B5EF4-FFF2-40B4-BE49-F238E27FC236}">
                <a16:creationId xmlns:a16="http://schemas.microsoft.com/office/drawing/2014/main" id="{6F5DBADA-2C1B-6944-B0E2-C4CBB3BDD33D}"/>
              </a:ext>
            </a:extLst>
          </p:cNvPr>
          <p:cNvSpPr/>
          <p:nvPr/>
        </p:nvSpPr>
        <p:spPr>
          <a:xfrm>
            <a:off x="4794237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8">
            <a:extLst>
              <a:ext uri="{FF2B5EF4-FFF2-40B4-BE49-F238E27FC236}">
                <a16:creationId xmlns:a16="http://schemas.microsoft.com/office/drawing/2014/main" id="{6F99AC8F-10CB-5F4C-B53B-0E206FBDC708}"/>
              </a:ext>
            </a:extLst>
          </p:cNvPr>
          <p:cNvSpPr/>
          <p:nvPr/>
        </p:nvSpPr>
        <p:spPr>
          <a:xfrm>
            <a:off x="6972443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E9ABA-C571-7E41-BA45-6FF07623AB24}"/>
              </a:ext>
            </a:extLst>
          </p:cNvPr>
          <p:cNvSpPr txBox="1"/>
          <p:nvPr/>
        </p:nvSpPr>
        <p:spPr>
          <a:xfrm>
            <a:off x="2756961" y="3694807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C06DC-AEB9-9C46-8D33-CA310FFA0813}"/>
              </a:ext>
            </a:extLst>
          </p:cNvPr>
          <p:cNvSpPr txBox="1"/>
          <p:nvPr/>
        </p:nvSpPr>
        <p:spPr>
          <a:xfrm>
            <a:off x="5105909" y="3694806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CF982-AFD7-BA4A-ACD6-41A01DBB1386}"/>
              </a:ext>
            </a:extLst>
          </p:cNvPr>
          <p:cNvSpPr txBox="1"/>
          <p:nvPr/>
        </p:nvSpPr>
        <p:spPr>
          <a:xfrm>
            <a:off x="7143548" y="369480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7775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Beirut</vt:lpstr>
      <vt:lpstr>Calibri</vt:lpstr>
      <vt:lpstr>Calibri Light</vt:lpstr>
      <vt:lpstr>Wingdings</vt:lpstr>
      <vt:lpstr>Office Theme</vt:lpstr>
      <vt:lpstr>Input Slide</vt:lpstr>
      <vt:lpstr>Output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Issa</dc:creator>
  <cp:lastModifiedBy>Mohammad Itani</cp:lastModifiedBy>
  <cp:revision>17</cp:revision>
  <dcterms:created xsi:type="dcterms:W3CDTF">2020-05-22T13:38:37Z</dcterms:created>
  <dcterms:modified xsi:type="dcterms:W3CDTF">2021-02-05T09:14:42Z</dcterms:modified>
</cp:coreProperties>
</file>