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F3A35-AE0E-4E56-BB24-2C77E2A66BCE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3B08C-F930-4DC2-A8CB-57333160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0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A34E-9DDD-41EE-8FF4-679E01B7FE5F}" type="datetimeFigureOut">
              <a:rPr lang="en-US" smtClean="0"/>
              <a:t>2017-06-23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C950-EF33-48A1-904F-566CACF6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2" y="0"/>
            <a:ext cx="91808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063345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pple Chancery"/>
                <a:cs typeface="Apple Chancery"/>
              </a:rPr>
              <a:t>	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pple Chancery"/>
                <a:cs typeface="Apple Chancery"/>
              </a:rPr>
              <a:t>3D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pple Chancery"/>
                <a:cs typeface="Apple Chancery"/>
              </a:rPr>
              <a:t>Floors, Ceilings and Walls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pple Chancery"/>
                <a:cs typeface="Apple Chancery"/>
              </a:rPr>
              <a:t>							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pple Chancery"/>
                <a:cs typeface="Apple Chancery"/>
              </a:rPr>
              <a:t>														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00600"/>
            <a:ext cx="7848600" cy="13716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Apple Chancery"/>
                <a:cs typeface="Apple Chancery"/>
              </a:rPr>
              <a:t>Unique and Bright Interior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13508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xmlns:p14="http://schemas.microsoft.com/office/powerpoint/2010/main" spd="slow" advClick="0" advTm="700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20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88981" cy="9144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Apple Chancery"/>
                <a:cs typeface="Apple Chancery"/>
              </a:rPr>
              <a:t>“The dawn of a new industrial revolution”</a:t>
            </a:r>
            <a:endParaRPr lang="en-US" sz="4000" b="1" dirty="0">
              <a:solidFill>
                <a:schemeClr val="tx2">
                  <a:lumMod val="50000"/>
                </a:schemeClr>
              </a:solidFill>
              <a:latin typeface="Apple Chancery"/>
              <a:cs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219200"/>
            <a:ext cx="4800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pple Chancery"/>
                <a:cs typeface="Apple Chancery"/>
              </a:rPr>
              <a:t>Modern interior trends </a:t>
            </a:r>
            <a:endParaRPr lang="en-US" sz="2600" dirty="0" smtClean="0">
              <a:latin typeface="Apple Chancery"/>
              <a:cs typeface="Apple Chancery"/>
            </a:endParaRPr>
          </a:p>
          <a:p>
            <a:pPr marL="0" indent="0">
              <a:buNone/>
            </a:pPr>
            <a:endParaRPr lang="en-US" sz="1000" dirty="0" smtClean="0">
              <a:latin typeface="Apple Chancery"/>
              <a:cs typeface="Apple Chancery"/>
            </a:endParaRPr>
          </a:p>
          <a:p>
            <a:pPr marL="0" indent="0">
              <a:buNone/>
            </a:pPr>
            <a:r>
              <a:rPr lang="en-US" sz="2600" dirty="0" smtClean="0">
                <a:latin typeface="Apple Chancery"/>
                <a:cs typeface="Apple Chancery"/>
              </a:rPr>
              <a:t>	Very </a:t>
            </a:r>
            <a:r>
              <a:rPr lang="en-US" sz="2600" dirty="0" smtClean="0">
                <a:latin typeface="Apple Chancery"/>
                <a:cs typeface="Apple Chancery"/>
              </a:rPr>
              <a:t>strong and Ecologically </a:t>
            </a:r>
            <a:r>
              <a:rPr lang="en-US" sz="2600" dirty="0" smtClean="0">
                <a:latin typeface="Apple Chancery"/>
                <a:cs typeface="Apple Chancery"/>
              </a:rPr>
              <a:t>	safe material</a:t>
            </a:r>
          </a:p>
          <a:p>
            <a:pPr marL="0" indent="0">
              <a:buNone/>
            </a:pPr>
            <a:endParaRPr lang="en-US" sz="2600" dirty="0" smtClean="0">
              <a:latin typeface="Apple Chancery"/>
              <a:cs typeface="Apple Chancery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136498"/>
      </p:ext>
    </p:extLst>
  </p:cSld>
  <p:clrMapOvr>
    <a:masterClrMapping/>
  </p:clrMapOvr>
  <p:transition xmlns:p14="http://schemas.microsoft.com/office/powerpoint/2010/main" spd="slow" advClick="0" advTm="700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8486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      Most Innovative  Designs</a:t>
            </a:r>
            <a:endParaRPr lang="en-US" sz="36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228600" y="5105400"/>
            <a:ext cx="86868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pple Chancery"/>
                <a:cs typeface="Apple Chancery"/>
              </a:rPr>
              <a:t>		</a:t>
            </a:r>
            <a:r>
              <a:rPr lang="en-US" sz="3200" b="1" dirty="0" smtClean="0">
                <a:latin typeface="Apple Chancery"/>
                <a:cs typeface="Apple Chancery"/>
              </a:rPr>
              <a:t>Bring another dimension to your life.</a:t>
            </a:r>
          </a:p>
          <a:p>
            <a:pPr marL="0" indent="0">
              <a:buNone/>
            </a:pPr>
            <a:endParaRPr lang="en-US" sz="1000" b="1" dirty="0" smtClean="0">
              <a:latin typeface="Apple Chancery"/>
              <a:cs typeface="Apple Chancery"/>
            </a:endParaRPr>
          </a:p>
          <a:p>
            <a:pPr marL="0" indent="0">
              <a:buNone/>
            </a:pPr>
            <a:r>
              <a:rPr lang="en-US" sz="3200" b="1" dirty="0" smtClean="0">
                <a:latin typeface="Apple Chancery"/>
                <a:cs typeface="Apple Chancery"/>
              </a:rPr>
              <a:t>			</a:t>
            </a:r>
            <a:r>
              <a:rPr lang="en-US" b="1" dirty="0" smtClean="0">
                <a:latin typeface="Apple Chancery"/>
                <a:cs typeface="Apple Chancery"/>
              </a:rPr>
              <a:t>   </a:t>
            </a:r>
            <a:r>
              <a:rPr lang="en-US" sz="3200" b="1" dirty="0" smtClean="0">
                <a:latin typeface="Apple Chancery"/>
                <a:cs typeface="Apple Chancery"/>
              </a:rPr>
              <a:t>Create your  own place you dream </a:t>
            </a:r>
            <a:r>
              <a:rPr lang="en-US" sz="3200" b="1" dirty="0" smtClean="0">
                <a:solidFill>
                  <a:srgbClr val="000000"/>
                </a:solidFill>
                <a:latin typeface="Apple Chancery"/>
                <a:cs typeface="Apple Chancery"/>
              </a:rPr>
              <a:t>of</a:t>
            </a:r>
          </a:p>
          <a:p>
            <a:pPr marL="114300" indent="0">
              <a:buNone/>
            </a:pP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Apple Chancery"/>
              <a:cs typeface="Apple Chancery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89490"/>
      </p:ext>
    </p:extLst>
  </p:cSld>
  <p:clrMapOvr>
    <a:masterClrMapping/>
  </p:clrMapOvr>
  <p:transition xmlns:p14="http://schemas.microsoft.com/office/powerpoint/2010/main" spd="slow" advClick="0" advTm="700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-room-wallpaper-custom-mural-non-woven-3d-room-wallpaper-font-b-Oceanic-b-font-shark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0"/>
            <a:ext cx="92412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3733800" y="152400"/>
            <a:ext cx="4953000" cy="1371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376092"/>
                </a:solidFill>
                <a:latin typeface="Apple Chancery"/>
                <a:cs typeface="Apple Chancery"/>
              </a:rPr>
              <a:t>High Performance</a:t>
            </a:r>
            <a:endParaRPr lang="en-US" dirty="0">
              <a:solidFill>
                <a:srgbClr val="376092"/>
              </a:solidFill>
              <a:latin typeface="Apple Chancery"/>
              <a:cs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5486400" y="1676400"/>
            <a:ext cx="3505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Apple Chancery"/>
                <a:cs typeface="Apple Chancery"/>
              </a:rPr>
              <a:t>Life time is dozens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Apple Chancery"/>
                <a:cs typeface="Apple Chancery"/>
              </a:rPr>
              <a:t>years</a:t>
            </a:r>
          </a:p>
          <a:p>
            <a:pPr marL="0" indent="0">
              <a:buNone/>
            </a:pPr>
            <a:endParaRPr lang="en-US" sz="1000" dirty="0" smtClean="0">
              <a:solidFill>
                <a:schemeClr val="tx2">
                  <a:lumMod val="75000"/>
                </a:schemeClr>
              </a:solidFill>
              <a:latin typeface="Apple Chancery"/>
              <a:cs typeface="Apple Chancery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Apple Chancery"/>
                <a:cs typeface="Apple Chancery"/>
              </a:rPr>
              <a:t>Eco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Apple Chancery"/>
                <a:cs typeface="Apple Chancery"/>
              </a:rPr>
              <a:t>friendly, 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  <a:latin typeface="Apple Chancery"/>
              <a:cs typeface="Apple Chancery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Apple Chancery"/>
                <a:cs typeface="Apple Chancery"/>
              </a:rPr>
              <a:t>safe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Apple Chancery"/>
                <a:cs typeface="Apple Chancery"/>
              </a:rPr>
              <a:t>and healthy</a:t>
            </a:r>
          </a:p>
          <a:p>
            <a:pPr marL="114300" indent="0">
              <a:buNone/>
            </a:pPr>
            <a:endParaRPr lang="en-US" sz="1000" dirty="0" smtClean="0">
              <a:solidFill>
                <a:schemeClr val="tx2">
                  <a:lumMod val="75000"/>
                </a:schemeClr>
              </a:solidFill>
              <a:latin typeface="Apple Chancery"/>
              <a:cs typeface="Apple Chancery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Apple Chancery"/>
                <a:cs typeface="Apple Chancery"/>
              </a:rPr>
              <a:t>Strong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Apple Chancery"/>
                <a:cs typeface="Apple Chancery"/>
              </a:rPr>
              <a:t>and 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  <a:latin typeface="Apple Chancery"/>
              <a:cs typeface="Apple Chancery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Apple Chancery"/>
                <a:cs typeface="Apple Chancery"/>
              </a:rPr>
              <a:t>wear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Apple Chancery"/>
                <a:cs typeface="Apple Chancery"/>
              </a:rPr>
              <a:t>-resistant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66709"/>
      </p:ext>
    </p:extLst>
  </p:cSld>
  <p:clrMapOvr>
    <a:masterClrMapping/>
  </p:clrMapOvr>
  <p:transition xmlns:p14="http://schemas.microsoft.com/office/powerpoint/2010/main" spd="slow" advClick="0" advTm="6000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22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5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685800"/>
            <a:ext cx="4953000" cy="129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pple Chancery"/>
                <a:cs typeface="Apple Chancery"/>
              </a:rPr>
              <a:t>Be first. Step on! </a:t>
            </a:r>
            <a:endParaRPr lang="en-US" dirty="0">
              <a:solidFill>
                <a:srgbClr val="002060"/>
              </a:solidFill>
              <a:latin typeface="Apple Chancery"/>
              <a:cs typeface="Apple Chancery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762000" y="1905000"/>
            <a:ext cx="71628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pple Chancery"/>
                <a:cs typeface="Apple Chancery"/>
              </a:rPr>
              <a:t>Revolution </a:t>
            </a:r>
            <a:r>
              <a:rPr lang="en-US" b="1" dirty="0" smtClean="0">
                <a:latin typeface="Apple Chancery"/>
                <a:cs typeface="Apple Chancery"/>
              </a:rPr>
              <a:t>in </a:t>
            </a:r>
            <a:r>
              <a:rPr lang="en-US" b="1" dirty="0" smtClean="0">
                <a:latin typeface="Apple Chancery"/>
                <a:cs typeface="Apple Chancery"/>
              </a:rPr>
              <a:t>Renovation</a:t>
            </a:r>
            <a:r>
              <a:rPr lang="en-US" b="1" dirty="0" smtClean="0">
                <a:latin typeface="Apple Chancery"/>
                <a:cs typeface="Apple Chancery"/>
              </a:rPr>
              <a:t> </a:t>
            </a:r>
            <a:r>
              <a:rPr lang="en-US" b="1" dirty="0" smtClean="0">
                <a:latin typeface="Apple Chancery"/>
                <a:cs typeface="Apple Chancery"/>
              </a:rPr>
              <a:t>Industry: </a:t>
            </a:r>
            <a:endParaRPr lang="en-US" b="1" dirty="0" smtClean="0">
              <a:latin typeface="Apple Chancery"/>
              <a:cs typeface="Apple Chancery"/>
            </a:endParaRPr>
          </a:p>
          <a:p>
            <a:pPr marL="0" indent="0">
              <a:buNone/>
            </a:pPr>
            <a:r>
              <a:rPr lang="en-US" b="1" dirty="0" smtClean="0">
                <a:latin typeface="Apple Chancery"/>
                <a:cs typeface="Apple Chancery"/>
              </a:rPr>
              <a:t>Unique</a:t>
            </a:r>
            <a:r>
              <a:rPr lang="en-US" b="1" dirty="0" smtClean="0">
                <a:latin typeface="Apple Chancery"/>
                <a:cs typeface="Apple Chancery"/>
              </a:rPr>
              <a:t>, Healthy and Strong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03827"/>
      </p:ext>
    </p:extLst>
  </p:cSld>
  <p:clrMapOvr>
    <a:masterClrMapping/>
  </p:clrMapOvr>
  <p:transition xmlns:p14="http://schemas.microsoft.com/office/powerpoint/2010/main" spd="slow" advClick="0" advTm="4000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55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3D Floors, Ceilings and Walls                      </vt:lpstr>
      <vt:lpstr>“The dawn of a new industrial revolution”</vt:lpstr>
      <vt:lpstr>      Most Innovative  Designs</vt:lpstr>
      <vt:lpstr>High Performance</vt:lpstr>
      <vt:lpstr>Be first. Step 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</dc:creator>
  <cp:lastModifiedBy>Aigoul Imsaguilova</cp:lastModifiedBy>
  <cp:revision>34</cp:revision>
  <dcterms:created xsi:type="dcterms:W3CDTF">2014-02-04T00:02:44Z</dcterms:created>
  <dcterms:modified xsi:type="dcterms:W3CDTF">2017-06-23T18:45:28Z</dcterms:modified>
</cp:coreProperties>
</file>