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B33C1-E8F0-4CD1-8BA2-1D6E1361D96F}" v="24" dt="2024-05-17T11:46:5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Lugli" userId="df31aafd-a646-4e62-b4ce-d2caca41c81c" providerId="ADAL" clId="{E2CB33C1-E8F0-4CD1-8BA2-1D6E1361D96F}"/>
    <pc:docChg chg="undo custSel addSld delSld modSld addMainMaster delMainMaster">
      <pc:chgData name="Stefano Lugli" userId="df31aafd-a646-4e62-b4ce-d2caca41c81c" providerId="ADAL" clId="{E2CB33C1-E8F0-4CD1-8BA2-1D6E1361D96F}" dt="2024-05-17T12:07:06.200" v="1311" actId="47"/>
      <pc:docMkLst>
        <pc:docMk/>
      </pc:docMkLst>
      <pc:sldChg chg="addSp modSp new mod setBg modClrScheme addAnim chgLayout">
        <pc:chgData name="Stefano Lugli" userId="df31aafd-a646-4e62-b4ce-d2caca41c81c" providerId="ADAL" clId="{E2CB33C1-E8F0-4CD1-8BA2-1D6E1361D96F}" dt="2024-05-17T11:09:45.844" v="26"/>
        <pc:sldMkLst>
          <pc:docMk/>
          <pc:sldMk cId="47281964" sldId="256"/>
        </pc:sldMkLst>
        <pc:spChg chg="mod">
          <ac:chgData name="Stefano Lugli" userId="df31aafd-a646-4e62-b4ce-d2caca41c81c" providerId="ADAL" clId="{E2CB33C1-E8F0-4CD1-8BA2-1D6E1361D96F}" dt="2024-05-17T11:09:45.828" v="24" actId="26606"/>
          <ac:spMkLst>
            <pc:docMk/>
            <pc:sldMk cId="47281964" sldId="256"/>
            <ac:spMk id="2" creationId="{9B1F4F05-67E2-9225-C3B4-27B6196155ED}"/>
          </ac:spMkLst>
        </pc:spChg>
        <pc:spChg chg="mod">
          <ac:chgData name="Stefano Lugli" userId="df31aafd-a646-4e62-b4ce-d2caca41c81c" providerId="ADAL" clId="{E2CB33C1-E8F0-4CD1-8BA2-1D6E1361D96F}" dt="2024-05-17T11:09:45.828" v="24" actId="26606"/>
          <ac:spMkLst>
            <pc:docMk/>
            <pc:sldMk cId="47281964" sldId="256"/>
            <ac:spMk id="3" creationId="{1C230E23-1D2B-EFFE-D0FA-B87E89E944B0}"/>
          </ac:spMkLst>
        </pc:spChg>
        <pc:spChg chg="add">
          <ac:chgData name="Stefano Lugli" userId="df31aafd-a646-4e62-b4ce-d2caca41c81c" providerId="ADAL" clId="{E2CB33C1-E8F0-4CD1-8BA2-1D6E1361D96F}" dt="2024-05-17T11:09:45.828" v="24" actId="26606"/>
          <ac:spMkLst>
            <pc:docMk/>
            <pc:sldMk cId="47281964" sldId="256"/>
            <ac:spMk id="9" creationId="{7A18C9FB-EC4C-4DAE-8F7D-C6E5AF607958}"/>
          </ac:spMkLst>
        </pc:spChg>
        <pc:spChg chg="add">
          <ac:chgData name="Stefano Lugli" userId="df31aafd-a646-4e62-b4ce-d2caca41c81c" providerId="ADAL" clId="{E2CB33C1-E8F0-4CD1-8BA2-1D6E1361D96F}" dt="2024-05-17T11:09:45.828" v="24" actId="26606"/>
          <ac:spMkLst>
            <pc:docMk/>
            <pc:sldMk cId="47281964" sldId="256"/>
            <ac:spMk id="11" creationId="{F47DB6CD-8E9E-4643-B3B6-01BD80429B3C}"/>
          </ac:spMkLst>
        </pc:spChg>
        <pc:picChg chg="add">
          <ac:chgData name="Stefano Lugli" userId="df31aafd-a646-4e62-b4ce-d2caca41c81c" providerId="ADAL" clId="{E2CB33C1-E8F0-4CD1-8BA2-1D6E1361D96F}" dt="2024-05-17T11:09:45.828" v="24" actId="26606"/>
          <ac:picMkLst>
            <pc:docMk/>
            <pc:sldMk cId="47281964" sldId="256"/>
            <ac:picMk id="4" creationId="{37AB6661-0F73-0346-D0D9-80AFCC052BF9}"/>
          </ac:picMkLst>
        </pc:picChg>
      </pc:sldChg>
      <pc:sldChg chg="addSp delSp modSp new del mod modClrScheme chgLayout">
        <pc:chgData name="Stefano Lugli" userId="df31aafd-a646-4e62-b4ce-d2caca41c81c" providerId="ADAL" clId="{E2CB33C1-E8F0-4CD1-8BA2-1D6E1361D96F}" dt="2024-05-17T11:17:03.724" v="168" actId="2696"/>
        <pc:sldMkLst>
          <pc:docMk/>
          <pc:sldMk cId="3875175395" sldId="257"/>
        </pc:sldMkLst>
        <pc:spChg chg="mod ord">
          <ac:chgData name="Stefano Lugli" userId="df31aafd-a646-4e62-b4ce-d2caca41c81c" providerId="ADAL" clId="{E2CB33C1-E8F0-4CD1-8BA2-1D6E1361D96F}" dt="2024-05-17T11:16:35.161" v="153" actId="700"/>
          <ac:spMkLst>
            <pc:docMk/>
            <pc:sldMk cId="3875175395" sldId="257"/>
            <ac:spMk id="2" creationId="{E2DD9A06-E39E-EC85-2D92-BBFA93413275}"/>
          </ac:spMkLst>
        </pc:spChg>
        <pc:spChg chg="del">
          <ac:chgData name="Stefano Lugli" userId="df31aafd-a646-4e62-b4ce-d2caca41c81c" providerId="ADAL" clId="{E2CB33C1-E8F0-4CD1-8BA2-1D6E1361D96F}" dt="2024-05-17T11:12:40.158" v="39"/>
          <ac:spMkLst>
            <pc:docMk/>
            <pc:sldMk cId="3875175395" sldId="257"/>
            <ac:spMk id="3" creationId="{18F1E86A-CB89-4EE1-FF11-A3FE43922C53}"/>
          </ac:spMkLst>
        </pc:spChg>
        <pc:spChg chg="add mod ord">
          <ac:chgData name="Stefano Lugli" userId="df31aafd-a646-4e62-b4ce-d2caca41c81c" providerId="ADAL" clId="{E2CB33C1-E8F0-4CD1-8BA2-1D6E1361D96F}" dt="2024-05-17T11:16:35.161" v="153" actId="700"/>
          <ac:spMkLst>
            <pc:docMk/>
            <pc:sldMk cId="3875175395" sldId="257"/>
            <ac:spMk id="6" creationId="{F6B5BC82-8249-10CC-4796-873A2C6B494D}"/>
          </ac:spMkLst>
        </pc:spChg>
        <pc:spChg chg="add mod ord">
          <ac:chgData name="Stefano Lugli" userId="df31aafd-a646-4e62-b4ce-d2caca41c81c" providerId="ADAL" clId="{E2CB33C1-E8F0-4CD1-8BA2-1D6E1361D96F}" dt="2024-05-17T11:16:35.192" v="154" actId="27636"/>
          <ac:spMkLst>
            <pc:docMk/>
            <pc:sldMk cId="3875175395" sldId="257"/>
            <ac:spMk id="8" creationId="{3792AE2E-B10A-7ABB-9113-447EF46B322B}"/>
          </ac:spMkLst>
        </pc:spChg>
        <pc:spChg chg="add mod ord">
          <ac:chgData name="Stefano Lugli" userId="df31aafd-a646-4e62-b4ce-d2caca41c81c" providerId="ADAL" clId="{E2CB33C1-E8F0-4CD1-8BA2-1D6E1361D96F}" dt="2024-05-17T11:16:39.162" v="167" actId="20577"/>
          <ac:spMkLst>
            <pc:docMk/>
            <pc:sldMk cId="3875175395" sldId="257"/>
            <ac:spMk id="9" creationId="{CFC1EDA5-E93A-8B2B-E63E-6C43ADD13D16}"/>
          </ac:spMkLst>
        </pc:spChg>
        <pc:spChg chg="add mod ord">
          <ac:chgData name="Stefano Lugli" userId="df31aafd-a646-4e62-b4ce-d2caca41c81c" providerId="ADAL" clId="{E2CB33C1-E8F0-4CD1-8BA2-1D6E1361D96F}" dt="2024-05-17T11:16:35.161" v="153" actId="700"/>
          <ac:spMkLst>
            <pc:docMk/>
            <pc:sldMk cId="3875175395" sldId="257"/>
            <ac:spMk id="10" creationId="{32F750EA-CFC4-5F7C-B145-13A8F9F967D5}"/>
          </ac:spMkLst>
        </pc:spChg>
        <pc:picChg chg="add del mod ord">
          <ac:chgData name="Stefano Lugli" userId="df31aafd-a646-4e62-b4ce-d2caca41c81c" providerId="ADAL" clId="{E2CB33C1-E8F0-4CD1-8BA2-1D6E1361D96F}" dt="2024-05-17T11:14:21.184" v="45" actId="478"/>
          <ac:picMkLst>
            <pc:docMk/>
            <pc:sldMk cId="3875175395" sldId="257"/>
            <ac:picMk id="5" creationId="{A5949C00-8750-A959-5A6A-2ED2F823189D}"/>
          </ac:picMkLst>
        </pc:picChg>
      </pc:sldChg>
      <pc:sldChg chg="addSp delSp modSp new mod setBg modClrScheme chgLayout">
        <pc:chgData name="Stefano Lugli" userId="df31aafd-a646-4e62-b4ce-d2caca41c81c" providerId="ADAL" clId="{E2CB33C1-E8F0-4CD1-8BA2-1D6E1361D96F}" dt="2024-05-17T11:48:16.346" v="1309" actId="26606"/>
        <pc:sldMkLst>
          <pc:docMk/>
          <pc:sldMk cId="1393991200" sldId="258"/>
        </pc:sldMkLst>
        <pc:spChg chg="mod or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2" creationId="{EF859B85-1616-2AEE-137A-1174225A8C2E}"/>
          </ac:spMkLst>
        </pc:spChg>
        <pc:spChg chg="del mod ord">
          <ac:chgData name="Stefano Lugli" userId="df31aafd-a646-4e62-b4ce-d2caca41c81c" providerId="ADAL" clId="{E2CB33C1-E8F0-4CD1-8BA2-1D6E1361D96F}" dt="2024-05-17T11:17:16.034" v="186" actId="700"/>
          <ac:spMkLst>
            <pc:docMk/>
            <pc:sldMk cId="1393991200" sldId="258"/>
            <ac:spMk id="3" creationId="{0ECC3BE9-4C5A-C303-77AC-4FEA79211107}"/>
          </ac:spMkLst>
        </pc:spChg>
        <pc:spChg chg="add del mod ord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4" creationId="{A732D23D-0DAF-C105-D9AF-C41C3E60FC21}"/>
          </ac:spMkLst>
        </pc:spChg>
        <pc:spChg chg="add del mod ord">
          <ac:chgData name="Stefano Lugli" userId="df31aafd-a646-4e62-b4ce-d2caca41c81c" providerId="ADAL" clId="{E2CB33C1-E8F0-4CD1-8BA2-1D6E1361D96F}" dt="2024-05-17T11:46:51.011" v="1300" actId="478"/>
          <ac:spMkLst>
            <pc:docMk/>
            <pc:sldMk cId="1393991200" sldId="258"/>
            <ac:spMk id="5" creationId="{6C7B8B99-A38F-74A6-44AE-8416678AB07F}"/>
          </ac:spMkLst>
        </pc:spChg>
        <pc:spChg chg="add del mod">
          <ac:chgData name="Stefano Lugli" userId="df31aafd-a646-4e62-b4ce-d2caca41c81c" providerId="ADAL" clId="{E2CB33C1-E8F0-4CD1-8BA2-1D6E1361D96F}" dt="2024-05-17T11:46:58.075" v="1301"/>
          <ac:spMkLst>
            <pc:docMk/>
            <pc:sldMk cId="1393991200" sldId="258"/>
            <ac:spMk id="15" creationId="{E4A9A3BB-3966-962E-6008-81F684C28625}"/>
          </ac:spMkLst>
        </pc:spChg>
        <pc:spChg chg="add del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22" creationId="{A6EF5A53-0A64-4CA5-B9C7-1CB97CB5CF1C}"/>
          </ac:spMkLst>
        </pc:spChg>
        <pc:spChg chg="add del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24" creationId="{34ABFBEA-4EB0-4D02-A2C0-1733CD3D6F12}"/>
          </ac:spMkLst>
        </pc:spChg>
        <pc:spChg chg="add del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26" creationId="{19E083F6-57F4-487B-A766-EA0462B1EED8}"/>
          </ac:spMkLst>
        </pc:spChg>
        <pc:spChg chg="add del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28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47:39.332" v="1308" actId="26606"/>
          <ac:spMkLst>
            <pc:docMk/>
            <pc:sldMk cId="1393991200" sldId="258"/>
            <ac:spMk id="30" creationId="{A3BFB3E6-2D9E-4A5C-826F-44A91F59778D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35" creationId="{A6EF5A53-0A64-4CA5-B9C7-1CB97CB5CF1C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37" creationId="{34ABFBEA-4EB0-4D02-A2C0-1733CD3D6F12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39" creationId="{19E083F6-57F4-487B-A766-EA0462B1EED8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41" creationId="{7A18C9FB-EC4C-4DAE-8F7D-C6E5AF607958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43" creationId="{BFC5A2D8-56E8-47FB-975D-D777AFEA4F18}"/>
          </ac:spMkLst>
        </pc:spChg>
        <pc:spChg chg="add del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45" creationId="{A9896C11-F8DF-437A-B349-8AFD602DC0CA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50" creationId="{A6EF5A53-0A64-4CA5-B9C7-1CB97CB5CF1C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52" creationId="{34ABFBEA-4EB0-4D02-A2C0-1733CD3D6F12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54" creationId="{19E083F6-57F4-487B-A766-EA0462B1EED8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56" creationId="{7A18C9FB-EC4C-4DAE-8F7D-C6E5AF607958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58" creationId="{8C3ED992-EB89-4C2F-8A9A-947E91BC61F8}"/>
          </ac:spMkLst>
        </pc:spChg>
        <pc:spChg chg="add">
          <ac:chgData name="Stefano Lugli" userId="df31aafd-a646-4e62-b4ce-d2caca41c81c" providerId="ADAL" clId="{E2CB33C1-E8F0-4CD1-8BA2-1D6E1361D96F}" dt="2024-05-17T11:48:16.346" v="1309" actId="26606"/>
          <ac:spMkLst>
            <pc:docMk/>
            <pc:sldMk cId="1393991200" sldId="258"/>
            <ac:spMk id="60" creationId="{55F5D1E8-E605-4EFC-8912-6E191F84FE26}"/>
          </ac:spMkLst>
        </pc:spChg>
        <pc:picChg chg="add del mod">
          <ac:chgData name="Stefano Lugli" userId="df31aafd-a646-4e62-b4ce-d2caca41c81c" providerId="ADAL" clId="{E2CB33C1-E8F0-4CD1-8BA2-1D6E1361D96F}" dt="2024-05-17T11:17:52.493" v="241" actId="478"/>
          <ac:picMkLst>
            <pc:docMk/>
            <pc:sldMk cId="1393991200" sldId="258"/>
            <ac:picMk id="7" creationId="{36CEDDD9-8BB5-D958-0C2F-D8B6459F3D2D}"/>
          </ac:picMkLst>
        </pc:picChg>
        <pc:picChg chg="add del mod">
          <ac:chgData name="Stefano Lugli" userId="df31aafd-a646-4e62-b4ce-d2caca41c81c" providerId="ADAL" clId="{E2CB33C1-E8F0-4CD1-8BA2-1D6E1361D96F}" dt="2024-05-17T11:45:08.607" v="1189" actId="21"/>
          <ac:picMkLst>
            <pc:docMk/>
            <pc:sldMk cId="1393991200" sldId="258"/>
            <ac:picMk id="9" creationId="{0256F683-1322-01C6-F364-2AEE31397453}"/>
          </ac:picMkLst>
        </pc:picChg>
        <pc:picChg chg="add del mod">
          <ac:chgData name="Stefano Lugli" userId="df31aafd-a646-4e62-b4ce-d2caca41c81c" providerId="ADAL" clId="{E2CB33C1-E8F0-4CD1-8BA2-1D6E1361D96F}" dt="2024-05-17T11:44:38.749" v="1183" actId="478"/>
          <ac:picMkLst>
            <pc:docMk/>
            <pc:sldMk cId="1393991200" sldId="258"/>
            <ac:picMk id="11" creationId="{EE773129-540A-95BB-B4AC-310A855A14A5}"/>
          </ac:picMkLst>
        </pc:picChg>
        <pc:picChg chg="add del mod">
          <ac:chgData name="Stefano Lugli" userId="df31aafd-a646-4e62-b4ce-d2caca41c81c" providerId="ADAL" clId="{E2CB33C1-E8F0-4CD1-8BA2-1D6E1361D96F}" dt="2024-05-17T11:45:02.839" v="1187" actId="21"/>
          <ac:picMkLst>
            <pc:docMk/>
            <pc:sldMk cId="1393991200" sldId="258"/>
            <ac:picMk id="13" creationId="{AAF1CFFE-9839-3A9D-4810-523AE3352196}"/>
          </ac:picMkLst>
        </pc:picChg>
        <pc:picChg chg="add mod ord">
          <ac:chgData name="Stefano Lugli" userId="df31aafd-a646-4e62-b4ce-d2caca41c81c" providerId="ADAL" clId="{E2CB33C1-E8F0-4CD1-8BA2-1D6E1361D96F}" dt="2024-05-17T11:48:16.346" v="1309" actId="26606"/>
          <ac:picMkLst>
            <pc:docMk/>
            <pc:sldMk cId="1393991200" sldId="258"/>
            <ac:picMk id="17" creationId="{8F75653C-BF11-6460-5A1F-FBF430631D03}"/>
          </ac:picMkLst>
        </pc:picChg>
      </pc:sldChg>
      <pc:sldChg chg="addSp delSp modSp new mod setBg modClrScheme chgLayout">
        <pc:chgData name="Stefano Lugli" userId="df31aafd-a646-4e62-b4ce-d2caca41c81c" providerId="ADAL" clId="{E2CB33C1-E8F0-4CD1-8BA2-1D6E1361D96F}" dt="2024-05-17T11:22:19.405" v="579" actId="14100"/>
        <pc:sldMkLst>
          <pc:docMk/>
          <pc:sldMk cId="239901655" sldId="259"/>
        </pc:sldMkLst>
        <pc:spChg chg="del mod ord">
          <ac:chgData name="Stefano Lugli" userId="df31aafd-a646-4e62-b4ce-d2caca41c81c" providerId="ADAL" clId="{E2CB33C1-E8F0-4CD1-8BA2-1D6E1361D96F}" dt="2024-05-17T11:19:16.661" v="276" actId="700"/>
          <ac:spMkLst>
            <pc:docMk/>
            <pc:sldMk cId="239901655" sldId="259"/>
            <ac:spMk id="2" creationId="{C9859E66-89D4-5080-CE86-DFFFB59B29D2}"/>
          </ac:spMkLst>
        </pc:spChg>
        <pc:spChg chg="del mod ord">
          <ac:chgData name="Stefano Lugli" userId="df31aafd-a646-4e62-b4ce-d2caca41c81c" providerId="ADAL" clId="{E2CB33C1-E8F0-4CD1-8BA2-1D6E1361D96F}" dt="2024-05-17T11:19:16.661" v="276" actId="700"/>
          <ac:spMkLst>
            <pc:docMk/>
            <pc:sldMk cId="239901655" sldId="259"/>
            <ac:spMk id="3" creationId="{3D9E47AF-9C09-E8E4-47BE-919982AB2E1C}"/>
          </ac:spMkLst>
        </pc:spChg>
        <pc:spChg chg="del">
          <ac:chgData name="Stefano Lugli" userId="df31aafd-a646-4e62-b4ce-d2caca41c81c" providerId="ADAL" clId="{E2CB33C1-E8F0-4CD1-8BA2-1D6E1361D96F}" dt="2024-05-17T11:19:16.661" v="276" actId="700"/>
          <ac:spMkLst>
            <pc:docMk/>
            <pc:sldMk cId="239901655" sldId="259"/>
            <ac:spMk id="4" creationId="{9FA2AF98-4D0C-D03F-5558-5FA04CB66F09}"/>
          </ac:spMkLst>
        </pc:spChg>
        <pc:spChg chg="add mod ord">
          <ac:chgData name="Stefano Lugli" userId="df31aafd-a646-4e62-b4ce-d2caca41c81c" providerId="ADAL" clId="{E2CB33C1-E8F0-4CD1-8BA2-1D6E1361D96F}" dt="2024-05-17T11:22:19.405" v="579" actId="14100"/>
          <ac:spMkLst>
            <pc:docMk/>
            <pc:sldMk cId="239901655" sldId="259"/>
            <ac:spMk id="5" creationId="{B467454F-5E15-064F-838F-055B42300813}"/>
          </ac:spMkLst>
        </pc:spChg>
        <pc:spChg chg="add mod ord">
          <ac:chgData name="Stefano Lugli" userId="df31aafd-a646-4e62-b4ce-d2caca41c81c" providerId="ADAL" clId="{E2CB33C1-E8F0-4CD1-8BA2-1D6E1361D96F}" dt="2024-05-17T11:22:15.853" v="578" actId="27636"/>
          <ac:spMkLst>
            <pc:docMk/>
            <pc:sldMk cId="239901655" sldId="259"/>
            <ac:spMk id="6" creationId="{B9FE5C9F-DAB1-C0E9-D2C7-DDA9B097D757}"/>
          </ac:spMkLst>
        </pc:spChg>
        <pc:spChg chg="add">
          <ac:chgData name="Stefano Lugli" userId="df31aafd-a646-4e62-b4ce-d2caca41c81c" providerId="ADAL" clId="{E2CB33C1-E8F0-4CD1-8BA2-1D6E1361D96F}" dt="2024-05-17T11:21:49.301" v="572" actId="26606"/>
          <ac:spMkLst>
            <pc:docMk/>
            <pc:sldMk cId="239901655" sldId="259"/>
            <ac:spMk id="9" creationId="{987A0FBA-CC04-4256-A8EB-BB3C543E989C}"/>
          </ac:spMkLst>
        </pc:spChg>
        <pc:spChg chg="add">
          <ac:chgData name="Stefano Lugli" userId="df31aafd-a646-4e62-b4ce-d2caca41c81c" providerId="ADAL" clId="{E2CB33C1-E8F0-4CD1-8BA2-1D6E1361D96F}" dt="2024-05-17T11:21:49.301" v="572" actId="26606"/>
          <ac:spMkLst>
            <pc:docMk/>
            <pc:sldMk cId="239901655" sldId="259"/>
            <ac:spMk id="10" creationId="{87733DA8-1BFC-4737-831B-54DCFE42D60A}"/>
          </ac:spMkLst>
        </pc:spChg>
        <pc:spChg chg="add del">
          <ac:chgData name="Stefano Lugli" userId="df31aafd-a646-4e62-b4ce-d2caca41c81c" providerId="ADAL" clId="{E2CB33C1-E8F0-4CD1-8BA2-1D6E1361D96F}" dt="2024-05-17T11:21:09.017" v="542" actId="26606"/>
          <ac:spMkLst>
            <pc:docMk/>
            <pc:sldMk cId="239901655" sldId="259"/>
            <ac:spMk id="12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21:09.017" v="542" actId="26606"/>
          <ac:spMkLst>
            <pc:docMk/>
            <pc:sldMk cId="239901655" sldId="259"/>
            <ac:spMk id="14" creationId="{A3BFB3E6-2D9E-4A5C-826F-44A91F59778D}"/>
          </ac:spMkLst>
        </pc:spChg>
        <pc:spChg chg="add">
          <ac:chgData name="Stefano Lugli" userId="df31aafd-a646-4e62-b4ce-d2caca41c81c" providerId="ADAL" clId="{E2CB33C1-E8F0-4CD1-8BA2-1D6E1361D96F}" dt="2024-05-17T11:21:49.301" v="572" actId="26606"/>
          <ac:spMkLst>
            <pc:docMk/>
            <pc:sldMk cId="239901655" sldId="259"/>
            <ac:spMk id="16" creationId="{63165769-7A47-4E0F-825D-AF1179DF680B}"/>
          </ac:spMkLst>
        </pc:spChg>
        <pc:picChg chg="add del">
          <ac:chgData name="Stefano Lugli" userId="df31aafd-a646-4e62-b4ce-d2caca41c81c" providerId="ADAL" clId="{E2CB33C1-E8F0-4CD1-8BA2-1D6E1361D96F}" dt="2024-05-17T11:21:09.017" v="542" actId="26606"/>
          <ac:picMkLst>
            <pc:docMk/>
            <pc:sldMk cId="239901655" sldId="259"/>
            <ac:picMk id="8" creationId="{781405A0-629A-F5B9-9ECE-216F8043F3B0}"/>
          </ac:picMkLst>
        </pc:picChg>
        <pc:picChg chg="add">
          <ac:chgData name="Stefano Lugli" userId="df31aafd-a646-4e62-b4ce-d2caca41c81c" providerId="ADAL" clId="{E2CB33C1-E8F0-4CD1-8BA2-1D6E1361D96F}" dt="2024-05-17T11:21:49.301" v="572" actId="26606"/>
          <ac:picMkLst>
            <pc:docMk/>
            <pc:sldMk cId="239901655" sldId="259"/>
            <ac:picMk id="11" creationId="{F59FA7CC-189A-ECE0-0FA2-6C6B72F1EBB0}"/>
          </ac:picMkLst>
        </pc:picChg>
      </pc:sldChg>
      <pc:sldChg chg="addSp delSp modSp new mod setBg modNotesTx">
        <pc:chgData name="Stefano Lugli" userId="df31aafd-a646-4e62-b4ce-d2caca41c81c" providerId="ADAL" clId="{E2CB33C1-E8F0-4CD1-8BA2-1D6E1361D96F}" dt="2024-05-17T11:29:40.761" v="741" actId="20577"/>
        <pc:sldMkLst>
          <pc:docMk/>
          <pc:sldMk cId="4036962142" sldId="260"/>
        </pc:sldMkLst>
        <pc:spChg chg="mod ord">
          <ac:chgData name="Stefano Lugli" userId="df31aafd-a646-4e62-b4ce-d2caca41c81c" providerId="ADAL" clId="{E2CB33C1-E8F0-4CD1-8BA2-1D6E1361D96F}" dt="2024-05-17T11:26:09.932" v="639" actId="26606"/>
          <ac:spMkLst>
            <pc:docMk/>
            <pc:sldMk cId="4036962142" sldId="260"/>
            <ac:spMk id="2" creationId="{B3838B9F-C1D6-FA2C-F9E5-BB7C875745EB}"/>
          </ac:spMkLst>
        </pc:spChg>
        <pc:spChg chg="mod ord">
          <ac:chgData name="Stefano Lugli" userId="df31aafd-a646-4e62-b4ce-d2caca41c81c" providerId="ADAL" clId="{E2CB33C1-E8F0-4CD1-8BA2-1D6E1361D96F}" dt="2024-05-17T11:29:40.761" v="741" actId="20577"/>
          <ac:spMkLst>
            <pc:docMk/>
            <pc:sldMk cId="4036962142" sldId="260"/>
            <ac:spMk id="3" creationId="{FAB6A8E8-F892-3282-BBE4-8A9DD546B6FE}"/>
          </ac:spMkLst>
        </pc:spChg>
        <pc:spChg chg="add">
          <ac:chgData name="Stefano Lugli" userId="df31aafd-a646-4e62-b4ce-d2caca41c81c" providerId="ADAL" clId="{E2CB33C1-E8F0-4CD1-8BA2-1D6E1361D96F}" dt="2024-05-17T11:26:09.932" v="639" actId="26606"/>
          <ac:spMkLst>
            <pc:docMk/>
            <pc:sldMk cId="4036962142" sldId="260"/>
            <ac:spMk id="7" creationId="{987A0FBA-CC04-4256-A8EB-BB3C543E989C}"/>
          </ac:spMkLst>
        </pc:spChg>
        <pc:spChg chg="add">
          <ac:chgData name="Stefano Lugli" userId="df31aafd-a646-4e62-b4ce-d2caca41c81c" providerId="ADAL" clId="{E2CB33C1-E8F0-4CD1-8BA2-1D6E1361D96F}" dt="2024-05-17T11:26:09.932" v="639" actId="26606"/>
          <ac:spMkLst>
            <pc:docMk/>
            <pc:sldMk cId="4036962142" sldId="260"/>
            <ac:spMk id="8" creationId="{E633B38B-B87A-4288-A20F-0223A6C27A5A}"/>
          </ac:spMkLst>
        </pc:spChg>
        <pc:spChg chg="add del">
          <ac:chgData name="Stefano Lugli" userId="df31aafd-a646-4e62-b4ce-d2caca41c81c" providerId="ADAL" clId="{E2CB33C1-E8F0-4CD1-8BA2-1D6E1361D96F}" dt="2024-05-17T11:25:08.712" v="627" actId="26606"/>
          <ac:spMkLst>
            <pc:docMk/>
            <pc:sldMk cId="4036962142" sldId="260"/>
            <ac:spMk id="10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25:08.712" v="627" actId="26606"/>
          <ac:spMkLst>
            <pc:docMk/>
            <pc:sldMk cId="4036962142" sldId="260"/>
            <ac:spMk id="12" creationId="{87733DA8-1BFC-4737-831B-54DCFE42D60A}"/>
          </ac:spMkLst>
        </pc:spChg>
        <pc:spChg chg="add del">
          <ac:chgData name="Stefano Lugli" userId="df31aafd-a646-4e62-b4ce-d2caca41c81c" providerId="ADAL" clId="{E2CB33C1-E8F0-4CD1-8BA2-1D6E1361D96F}" dt="2024-05-17T11:25:08.712" v="627" actId="26606"/>
          <ac:spMkLst>
            <pc:docMk/>
            <pc:sldMk cId="4036962142" sldId="260"/>
            <ac:spMk id="14" creationId="{63165769-7A47-4E0F-825D-AF1179DF680B}"/>
          </ac:spMkLst>
        </pc:spChg>
        <pc:spChg chg="add del">
          <ac:chgData name="Stefano Lugli" userId="df31aafd-a646-4e62-b4ce-d2caca41c81c" providerId="ADAL" clId="{E2CB33C1-E8F0-4CD1-8BA2-1D6E1361D96F}" dt="2024-05-17T11:25:09.389" v="629" actId="26606"/>
          <ac:spMkLst>
            <pc:docMk/>
            <pc:sldMk cId="4036962142" sldId="260"/>
            <ac:spMk id="16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25:09.389" v="629" actId="26606"/>
          <ac:spMkLst>
            <pc:docMk/>
            <pc:sldMk cId="4036962142" sldId="260"/>
            <ac:spMk id="17" creationId="{87733DA8-1BFC-4737-831B-54DCFE42D60A}"/>
          </ac:spMkLst>
        </pc:spChg>
        <pc:spChg chg="add del">
          <ac:chgData name="Stefano Lugli" userId="df31aafd-a646-4e62-b4ce-d2caca41c81c" providerId="ADAL" clId="{E2CB33C1-E8F0-4CD1-8BA2-1D6E1361D96F}" dt="2024-05-17T11:25:09.389" v="629" actId="26606"/>
          <ac:spMkLst>
            <pc:docMk/>
            <pc:sldMk cId="4036962142" sldId="260"/>
            <ac:spMk id="18" creationId="{63165769-7A47-4E0F-825D-AF1179DF680B}"/>
          </ac:spMkLst>
        </pc:spChg>
        <pc:spChg chg="add del">
          <ac:chgData name="Stefano Lugli" userId="df31aafd-a646-4e62-b4ce-d2caca41c81c" providerId="ADAL" clId="{E2CB33C1-E8F0-4CD1-8BA2-1D6E1361D96F}" dt="2024-05-17T11:25:09.959" v="631" actId="26606"/>
          <ac:spMkLst>
            <pc:docMk/>
            <pc:sldMk cId="4036962142" sldId="260"/>
            <ac:spMk id="20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25:09.959" v="631" actId="26606"/>
          <ac:spMkLst>
            <pc:docMk/>
            <pc:sldMk cId="4036962142" sldId="260"/>
            <ac:spMk id="21" creationId="{3D065C6D-EB42-400B-99C4-D0ACE936F6C3}"/>
          </ac:spMkLst>
        </pc:spChg>
        <pc:spChg chg="add del">
          <ac:chgData name="Stefano Lugli" userId="df31aafd-a646-4e62-b4ce-d2caca41c81c" providerId="ADAL" clId="{E2CB33C1-E8F0-4CD1-8BA2-1D6E1361D96F}" dt="2024-05-17T11:25:09.959" v="631" actId="26606"/>
          <ac:spMkLst>
            <pc:docMk/>
            <pc:sldMk cId="4036962142" sldId="260"/>
            <ac:spMk id="22" creationId="{3362A0EA-3E81-4464-94B8-70BE5870EDC0}"/>
          </ac:spMkLst>
        </pc:spChg>
        <pc:spChg chg="add del">
          <ac:chgData name="Stefano Lugli" userId="df31aafd-a646-4e62-b4ce-d2caca41c81c" providerId="ADAL" clId="{E2CB33C1-E8F0-4CD1-8BA2-1D6E1361D96F}" dt="2024-05-17T11:25:26.373" v="635" actId="26606"/>
          <ac:spMkLst>
            <pc:docMk/>
            <pc:sldMk cId="4036962142" sldId="260"/>
            <ac:spMk id="24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25:26.373" v="635" actId="26606"/>
          <ac:spMkLst>
            <pc:docMk/>
            <pc:sldMk cId="4036962142" sldId="260"/>
            <ac:spMk id="25" creationId="{E633B38B-B87A-4288-A20F-0223A6C27A5A}"/>
          </ac:spMkLst>
        </pc:spChg>
        <pc:picChg chg="add mod ord modCrop">
          <ac:chgData name="Stefano Lugli" userId="df31aafd-a646-4e62-b4ce-d2caca41c81c" providerId="ADAL" clId="{E2CB33C1-E8F0-4CD1-8BA2-1D6E1361D96F}" dt="2024-05-17T11:27:21.626" v="646" actId="18131"/>
          <ac:picMkLst>
            <pc:docMk/>
            <pc:sldMk cId="4036962142" sldId="260"/>
            <ac:picMk id="5" creationId="{D4EF9FF9-3937-DC8B-A591-C9723241DC22}"/>
          </ac:picMkLst>
        </pc:picChg>
      </pc:sldChg>
      <pc:sldChg chg="addSp delSp modSp new mod setBg addAnim delAnim">
        <pc:chgData name="Stefano Lugli" userId="df31aafd-a646-4e62-b4ce-d2caca41c81c" providerId="ADAL" clId="{E2CB33C1-E8F0-4CD1-8BA2-1D6E1361D96F}" dt="2024-05-17T11:41:12.234" v="1060"/>
        <pc:sldMkLst>
          <pc:docMk/>
          <pc:sldMk cId="1742115232" sldId="261"/>
        </pc:sldMkLst>
        <pc:spChg chg="mo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2" creationId="{E76600AC-770A-046F-8180-AF4ABFA2A513}"/>
          </ac:spMkLst>
        </pc:spChg>
        <pc:spChg chg="mo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" creationId="{F2F20DAB-8F61-903E-6D98-CE4A86839FC6}"/>
          </ac:spMkLst>
        </pc:spChg>
        <pc:spChg chg="add del">
          <ac:chgData name="Stefano Lugli" userId="df31aafd-a646-4e62-b4ce-d2caca41c81c" providerId="ADAL" clId="{E2CB33C1-E8F0-4CD1-8BA2-1D6E1361D96F}" dt="2024-05-17T11:41:10.158" v="1056" actId="26606"/>
          <ac:spMkLst>
            <pc:docMk/>
            <pc:sldMk cId="1742115232" sldId="261"/>
            <ac:spMk id="14" creationId="{A6EF5A53-0A64-4CA5-B9C7-1CB97CB5CF1C}"/>
          </ac:spMkLst>
        </pc:spChg>
        <pc:spChg chg="add del">
          <ac:chgData name="Stefano Lugli" userId="df31aafd-a646-4e62-b4ce-d2caca41c81c" providerId="ADAL" clId="{E2CB33C1-E8F0-4CD1-8BA2-1D6E1361D96F}" dt="2024-05-17T11:41:10.158" v="1056" actId="26606"/>
          <ac:spMkLst>
            <pc:docMk/>
            <pc:sldMk cId="1742115232" sldId="261"/>
            <ac:spMk id="16" creationId="{34ABFBEA-4EB0-4D02-A2C0-1733CD3D6F12}"/>
          </ac:spMkLst>
        </pc:spChg>
        <pc:spChg chg="add del">
          <ac:chgData name="Stefano Lugli" userId="df31aafd-a646-4e62-b4ce-d2caca41c81c" providerId="ADAL" clId="{E2CB33C1-E8F0-4CD1-8BA2-1D6E1361D96F}" dt="2024-05-17T11:41:10.158" v="1056" actId="26606"/>
          <ac:spMkLst>
            <pc:docMk/>
            <pc:sldMk cId="1742115232" sldId="261"/>
            <ac:spMk id="18" creationId="{19E083F6-57F4-487B-A766-EA0462B1EED8}"/>
          </ac:spMkLst>
        </pc:spChg>
        <pc:spChg chg="add del">
          <ac:chgData name="Stefano Lugli" userId="df31aafd-a646-4e62-b4ce-d2caca41c81c" providerId="ADAL" clId="{E2CB33C1-E8F0-4CD1-8BA2-1D6E1361D96F}" dt="2024-05-17T11:41:10.158" v="1056" actId="26606"/>
          <ac:spMkLst>
            <pc:docMk/>
            <pc:sldMk cId="1742115232" sldId="261"/>
            <ac:spMk id="20" creationId="{7A18C9FB-EC4C-4DAE-8F7D-C6E5AF607958}"/>
          </ac:spMkLst>
        </pc:spChg>
        <pc:spChg chg="add del">
          <ac:chgData name="Stefano Lugli" userId="df31aafd-a646-4e62-b4ce-d2caca41c81c" providerId="ADAL" clId="{E2CB33C1-E8F0-4CD1-8BA2-1D6E1361D96F}" dt="2024-05-17T11:41:10.158" v="1056" actId="26606"/>
          <ac:spMkLst>
            <pc:docMk/>
            <pc:sldMk cId="1742115232" sldId="261"/>
            <ac:spMk id="22" creationId="{A9896C11-F8DF-437A-B349-8AFD602DC0CA}"/>
          </ac:spMkLst>
        </pc:spChg>
        <pc:spChg chg="add del">
          <ac:chgData name="Stefano Lugli" userId="df31aafd-a646-4e62-b4ce-d2caca41c81c" providerId="ADAL" clId="{E2CB33C1-E8F0-4CD1-8BA2-1D6E1361D96F}" dt="2024-05-17T11:41:12.202" v="1058" actId="26606"/>
          <ac:spMkLst>
            <pc:docMk/>
            <pc:sldMk cId="1742115232" sldId="261"/>
            <ac:spMk id="24" creationId="{A6EF5A53-0A64-4CA5-B9C7-1CB97CB5CF1C}"/>
          </ac:spMkLst>
        </pc:spChg>
        <pc:spChg chg="add del">
          <ac:chgData name="Stefano Lugli" userId="df31aafd-a646-4e62-b4ce-d2caca41c81c" providerId="ADAL" clId="{E2CB33C1-E8F0-4CD1-8BA2-1D6E1361D96F}" dt="2024-05-17T11:41:12.202" v="1058" actId="26606"/>
          <ac:spMkLst>
            <pc:docMk/>
            <pc:sldMk cId="1742115232" sldId="261"/>
            <ac:spMk id="25" creationId="{34ABFBEA-4EB0-4D02-A2C0-1733CD3D6F12}"/>
          </ac:spMkLst>
        </pc:spChg>
        <pc:spChg chg="add del">
          <ac:chgData name="Stefano Lugli" userId="df31aafd-a646-4e62-b4ce-d2caca41c81c" providerId="ADAL" clId="{E2CB33C1-E8F0-4CD1-8BA2-1D6E1361D96F}" dt="2024-05-17T11:41:12.202" v="1058" actId="26606"/>
          <ac:spMkLst>
            <pc:docMk/>
            <pc:sldMk cId="1742115232" sldId="261"/>
            <ac:spMk id="26" creationId="{19E083F6-57F4-487B-A766-EA0462B1EED8}"/>
          </ac:spMkLst>
        </pc:spChg>
        <pc:spChg chg="add del">
          <ac:chgData name="Stefano Lugli" userId="df31aafd-a646-4e62-b4ce-d2caca41c81c" providerId="ADAL" clId="{E2CB33C1-E8F0-4CD1-8BA2-1D6E1361D96F}" dt="2024-05-17T11:41:12.202" v="1058" actId="26606"/>
          <ac:spMkLst>
            <pc:docMk/>
            <pc:sldMk cId="1742115232" sldId="261"/>
            <ac:spMk id="27" creationId="{7A18C9FB-EC4C-4DAE-8F7D-C6E5AF607958}"/>
          </ac:spMkLst>
        </pc:spChg>
        <pc:spChg chg="add del">
          <ac:chgData name="Stefano Lugli" userId="df31aafd-a646-4e62-b4ce-d2caca41c81c" providerId="ADAL" clId="{E2CB33C1-E8F0-4CD1-8BA2-1D6E1361D96F}" dt="2024-05-17T11:41:12.202" v="1058" actId="26606"/>
          <ac:spMkLst>
            <pc:docMk/>
            <pc:sldMk cId="1742115232" sldId="261"/>
            <ac:spMk id="28" creationId="{1A0F8916-44ED-4BA2-B4A8-BFF92E4B49BE}"/>
          </ac:spMkLst>
        </pc:spChg>
        <pc:spChg chg="ad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0" creationId="{A6EF5A53-0A64-4CA5-B9C7-1CB97CB5CF1C}"/>
          </ac:spMkLst>
        </pc:spChg>
        <pc:spChg chg="ad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1" creationId="{34ABFBEA-4EB0-4D02-A2C0-1733CD3D6F12}"/>
          </ac:spMkLst>
        </pc:spChg>
        <pc:spChg chg="ad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2" creationId="{19E083F6-57F4-487B-A766-EA0462B1EED8}"/>
          </ac:spMkLst>
        </pc:spChg>
        <pc:spChg chg="ad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3" creationId="{7A18C9FB-EC4C-4DAE-8F7D-C6E5AF607958}"/>
          </ac:spMkLst>
        </pc:spChg>
        <pc:spChg chg="add">
          <ac:chgData name="Stefano Lugli" userId="df31aafd-a646-4e62-b4ce-d2caca41c81c" providerId="ADAL" clId="{E2CB33C1-E8F0-4CD1-8BA2-1D6E1361D96F}" dt="2024-05-17T11:41:12.234" v="1059" actId="26606"/>
          <ac:spMkLst>
            <pc:docMk/>
            <pc:sldMk cId="1742115232" sldId="261"/>
            <ac:spMk id="34" creationId="{A9896C11-F8DF-437A-B349-8AFD602DC0CA}"/>
          </ac:spMkLst>
        </pc:spChg>
        <pc:picChg chg="add del mod">
          <ac:chgData name="Stefano Lugli" userId="df31aafd-a646-4e62-b4ce-d2caca41c81c" providerId="ADAL" clId="{E2CB33C1-E8F0-4CD1-8BA2-1D6E1361D96F}" dt="2024-05-17T11:40:40.244" v="1050" actId="478"/>
          <ac:picMkLst>
            <pc:docMk/>
            <pc:sldMk cId="1742115232" sldId="261"/>
            <ac:picMk id="5" creationId="{12934339-5CFF-90CF-B66D-C44085AF2A03}"/>
          </ac:picMkLst>
        </pc:picChg>
        <pc:picChg chg="add del mod">
          <ac:chgData name="Stefano Lugli" userId="df31aafd-a646-4e62-b4ce-d2caca41c81c" providerId="ADAL" clId="{E2CB33C1-E8F0-4CD1-8BA2-1D6E1361D96F}" dt="2024-05-17T11:40:40.244" v="1050" actId="478"/>
          <ac:picMkLst>
            <pc:docMk/>
            <pc:sldMk cId="1742115232" sldId="261"/>
            <ac:picMk id="7" creationId="{6E40B2E9-976D-C615-CA5C-D682735A243B}"/>
          </ac:picMkLst>
        </pc:picChg>
        <pc:picChg chg="add mod ord">
          <ac:chgData name="Stefano Lugli" userId="df31aafd-a646-4e62-b4ce-d2caca41c81c" providerId="ADAL" clId="{E2CB33C1-E8F0-4CD1-8BA2-1D6E1361D96F}" dt="2024-05-17T11:41:12.234" v="1059" actId="26606"/>
          <ac:picMkLst>
            <pc:docMk/>
            <pc:sldMk cId="1742115232" sldId="261"/>
            <ac:picMk id="9" creationId="{8C6DA896-9FE9-9C7A-DC83-812A3357FC0C}"/>
          </ac:picMkLst>
        </pc:picChg>
      </pc:sldChg>
      <pc:sldChg chg="addSp delSp modSp new del mod setBg modClrScheme chgLayout">
        <pc:chgData name="Stefano Lugli" userId="df31aafd-a646-4e62-b4ce-d2caca41c81c" providerId="ADAL" clId="{E2CB33C1-E8F0-4CD1-8BA2-1D6E1361D96F}" dt="2024-05-17T11:41:21.285" v="1061" actId="2696"/>
        <pc:sldMkLst>
          <pc:docMk/>
          <pc:sldMk cId="769742356" sldId="262"/>
        </pc:sldMkLst>
        <pc:spChg chg="mod or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2" creationId="{69C68B97-E9A6-F19D-752C-5BA7635F8A11}"/>
          </ac:spMkLst>
        </pc:spChg>
        <pc:spChg chg="del mod ord">
          <ac:chgData name="Stefano Lugli" userId="df31aafd-a646-4e62-b4ce-d2caca41c81c" providerId="ADAL" clId="{E2CB33C1-E8F0-4CD1-8BA2-1D6E1361D96F}" dt="2024-05-17T11:29:20.689" v="685" actId="700"/>
          <ac:spMkLst>
            <pc:docMk/>
            <pc:sldMk cId="769742356" sldId="262"/>
            <ac:spMk id="3" creationId="{20962E7C-09B5-93AE-6926-4461B960EA1E}"/>
          </ac:spMkLst>
        </pc:spChg>
        <pc:spChg chg="add del mod ord">
          <ac:chgData name="Stefano Lugli" userId="df31aafd-a646-4e62-b4ce-d2caca41c81c" providerId="ADAL" clId="{E2CB33C1-E8F0-4CD1-8BA2-1D6E1361D96F}" dt="2024-05-17T11:34:51.626" v="833" actId="478"/>
          <ac:spMkLst>
            <pc:docMk/>
            <pc:sldMk cId="769742356" sldId="262"/>
            <ac:spMk id="4" creationId="{DF175A3A-2236-FB4B-30F5-26B0A932827E}"/>
          </ac:spMkLst>
        </pc:spChg>
        <pc:spChg chg="add mod ord">
          <ac:chgData name="Stefano Lugli" userId="df31aafd-a646-4e62-b4ce-d2caca41c81c" providerId="ADAL" clId="{E2CB33C1-E8F0-4CD1-8BA2-1D6E1361D96F}" dt="2024-05-17T11:39:46.330" v="1013" actId="1076"/>
          <ac:spMkLst>
            <pc:docMk/>
            <pc:sldMk cId="769742356" sldId="262"/>
            <ac:spMk id="5" creationId="{7C22CE2E-E6BB-6BA3-ED52-5130A220392E}"/>
          </ac:spMkLst>
        </pc:spChg>
        <pc:spChg chg="add mod ord">
          <ac:chgData name="Stefano Lugli" userId="df31aafd-a646-4e62-b4ce-d2caca41c81c" providerId="ADAL" clId="{E2CB33C1-E8F0-4CD1-8BA2-1D6E1361D96F}" dt="2024-05-17T11:39:22.491" v="1010" actId="20577"/>
          <ac:spMkLst>
            <pc:docMk/>
            <pc:sldMk cId="769742356" sldId="262"/>
            <ac:spMk id="6" creationId="{D3949B8B-6881-D06E-0381-31DD48789BF1}"/>
          </ac:spMkLst>
        </pc:spChg>
        <pc:spChg chg="add del mod ord">
          <ac:chgData name="Stefano Lugli" userId="df31aafd-a646-4e62-b4ce-d2caca41c81c" providerId="ADAL" clId="{E2CB33C1-E8F0-4CD1-8BA2-1D6E1361D96F}" dt="2024-05-17T11:35:03.463" v="853" actId="478"/>
          <ac:spMkLst>
            <pc:docMk/>
            <pc:sldMk cId="769742356" sldId="262"/>
            <ac:spMk id="7" creationId="{A47FF2A0-48C4-66FC-DA0A-2AEE3FE15AB9}"/>
          </ac:spMkLst>
        </pc:spChg>
        <pc:spChg chg="add del mod">
          <ac:chgData name="Stefano Lugli" userId="df31aafd-a646-4e62-b4ce-d2caca41c81c" providerId="ADAL" clId="{E2CB33C1-E8F0-4CD1-8BA2-1D6E1361D96F}" dt="2024-05-17T11:35:08.290" v="854" actId="478"/>
          <ac:spMkLst>
            <pc:docMk/>
            <pc:sldMk cId="769742356" sldId="262"/>
            <ac:spMk id="19" creationId="{1F6E7526-3015-C59D-CD49-ABF145EEBF81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34" creationId="{A6EF5A53-0A64-4CA5-B9C7-1CB97CB5CF1C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36" creationId="{34ABFBEA-4EB0-4D02-A2C0-1733CD3D6F12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38" creationId="{19E083F6-57F4-487B-A766-EA0462B1EED8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40" creationId="{987A0FBA-CC04-4256-A8EB-BB3C543E989C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42" creationId="{7699B66A-3779-48B9-9963-C9339B22B0AA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44" creationId="{5D2088EB-F82A-4CF7-A658-5EB0B344D7F6}"/>
          </ac:spMkLst>
        </pc:spChg>
        <pc:spChg chg="add del">
          <ac:chgData name="Stefano Lugli" userId="df31aafd-a646-4e62-b4ce-d2caca41c81c" providerId="ADAL" clId="{E2CB33C1-E8F0-4CD1-8BA2-1D6E1361D96F}" dt="2024-05-17T11:38:06.068" v="982" actId="26606"/>
          <ac:spMkLst>
            <pc:docMk/>
            <pc:sldMk cId="769742356" sldId="262"/>
            <ac:spMk id="46" creationId="{EDA32667-BAAD-4252-B7F6-CDABAD11DAEF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48" creationId="{A6EF5A53-0A64-4CA5-B9C7-1CB97CB5CF1C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49" creationId="{34ABFBEA-4EB0-4D02-A2C0-1733CD3D6F12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50" creationId="{19E083F6-57F4-487B-A766-EA0462B1EED8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51" creationId="{987A0FBA-CC04-4256-A8EB-BB3C543E989C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52" creationId="{A044A62A-90F2-4512-B914-C85365792581}"/>
          </ac:spMkLst>
        </pc:spChg>
        <pc:spChg chg="add">
          <ac:chgData name="Stefano Lugli" userId="df31aafd-a646-4e62-b4ce-d2caca41c81c" providerId="ADAL" clId="{E2CB33C1-E8F0-4CD1-8BA2-1D6E1361D96F}" dt="2024-05-17T11:38:06.094" v="983" actId="26606"/>
          <ac:spMkLst>
            <pc:docMk/>
            <pc:sldMk cId="769742356" sldId="262"/>
            <ac:spMk id="53" creationId="{1FD00E6D-9A34-4676-AD40-27FF958A5055}"/>
          </ac:spMkLst>
        </pc:spChg>
        <pc:picChg chg="add del mod">
          <ac:chgData name="Stefano Lugli" userId="df31aafd-a646-4e62-b4ce-d2caca41c81c" providerId="ADAL" clId="{E2CB33C1-E8F0-4CD1-8BA2-1D6E1361D96F}" dt="2024-05-17T11:34:36.424" v="831" actId="478"/>
          <ac:picMkLst>
            <pc:docMk/>
            <pc:sldMk cId="769742356" sldId="262"/>
            <ac:picMk id="9" creationId="{3FEF3B31-8B04-4A8C-F415-7E8FC665E216}"/>
          </ac:picMkLst>
        </pc:picChg>
        <pc:picChg chg="add del mod">
          <ac:chgData name="Stefano Lugli" userId="df31aafd-a646-4e62-b4ce-d2caca41c81c" providerId="ADAL" clId="{E2CB33C1-E8F0-4CD1-8BA2-1D6E1361D96F}" dt="2024-05-17T11:33:01.215" v="815" actId="478"/>
          <ac:picMkLst>
            <pc:docMk/>
            <pc:sldMk cId="769742356" sldId="262"/>
            <ac:picMk id="11" creationId="{C152E019-1D93-7179-F3DA-2815B85A541B}"/>
          </ac:picMkLst>
        </pc:picChg>
        <pc:picChg chg="add del mod">
          <ac:chgData name="Stefano Lugli" userId="df31aafd-a646-4e62-b4ce-d2caca41c81c" providerId="ADAL" clId="{E2CB33C1-E8F0-4CD1-8BA2-1D6E1361D96F}" dt="2024-05-17T11:34:32.700" v="830" actId="478"/>
          <ac:picMkLst>
            <pc:docMk/>
            <pc:sldMk cId="769742356" sldId="262"/>
            <ac:picMk id="13" creationId="{302195F7-0AD3-A145-FD69-86FDBCFC11FD}"/>
          </ac:picMkLst>
        </pc:picChg>
        <pc:picChg chg="add del mod">
          <ac:chgData name="Stefano Lugli" userId="df31aafd-a646-4e62-b4ce-d2caca41c81c" providerId="ADAL" clId="{E2CB33C1-E8F0-4CD1-8BA2-1D6E1361D96F}" dt="2024-05-17T11:33:37.679" v="822" actId="478"/>
          <ac:picMkLst>
            <pc:docMk/>
            <pc:sldMk cId="769742356" sldId="262"/>
            <ac:picMk id="15" creationId="{0236B130-CAE3-D1EB-3CA7-11336AF45A49}"/>
          </ac:picMkLst>
        </pc:picChg>
        <pc:picChg chg="add del mod">
          <ac:chgData name="Stefano Lugli" userId="df31aafd-a646-4e62-b4ce-d2caca41c81c" providerId="ADAL" clId="{E2CB33C1-E8F0-4CD1-8BA2-1D6E1361D96F}" dt="2024-05-17T11:34:27.723" v="828" actId="478"/>
          <ac:picMkLst>
            <pc:docMk/>
            <pc:sldMk cId="769742356" sldId="262"/>
            <ac:picMk id="17" creationId="{1D2D1EC0-D34C-FB54-FF18-F96A30906248}"/>
          </ac:picMkLst>
        </pc:picChg>
        <pc:picChg chg="add del mod">
          <ac:chgData name="Stefano Lugli" userId="df31aafd-a646-4e62-b4ce-d2caca41c81c" providerId="ADAL" clId="{E2CB33C1-E8F0-4CD1-8BA2-1D6E1361D96F}" dt="2024-05-17T11:36:49.463" v="967" actId="478"/>
          <ac:picMkLst>
            <pc:docMk/>
            <pc:sldMk cId="769742356" sldId="262"/>
            <ac:picMk id="21" creationId="{CF916E5D-8750-5E2B-FBB4-DA4C7B0D7F89}"/>
          </ac:picMkLst>
        </pc:picChg>
        <pc:picChg chg="add mod">
          <ac:chgData name="Stefano Lugli" userId="df31aafd-a646-4e62-b4ce-d2caca41c81c" providerId="ADAL" clId="{E2CB33C1-E8F0-4CD1-8BA2-1D6E1361D96F}" dt="2024-05-17T11:38:50.707" v="988" actId="1076"/>
          <ac:picMkLst>
            <pc:docMk/>
            <pc:sldMk cId="769742356" sldId="262"/>
            <ac:picMk id="23" creationId="{A79140C5-3CAD-BDDF-5FE3-44E3F339A251}"/>
          </ac:picMkLst>
        </pc:picChg>
        <pc:picChg chg="add del mod">
          <ac:chgData name="Stefano Lugli" userId="df31aafd-a646-4e62-b4ce-d2caca41c81c" providerId="ADAL" clId="{E2CB33C1-E8F0-4CD1-8BA2-1D6E1361D96F}" dt="2024-05-17T11:37:09.970" v="971" actId="478"/>
          <ac:picMkLst>
            <pc:docMk/>
            <pc:sldMk cId="769742356" sldId="262"/>
            <ac:picMk id="25" creationId="{D3294C3E-2960-8E04-A1FF-5B430FF1FFB6}"/>
          </ac:picMkLst>
        </pc:picChg>
        <pc:picChg chg="add del mod">
          <ac:chgData name="Stefano Lugli" userId="df31aafd-a646-4e62-b4ce-d2caca41c81c" providerId="ADAL" clId="{E2CB33C1-E8F0-4CD1-8BA2-1D6E1361D96F}" dt="2024-05-17T11:37:25.119" v="975" actId="478"/>
          <ac:picMkLst>
            <pc:docMk/>
            <pc:sldMk cId="769742356" sldId="262"/>
            <ac:picMk id="27" creationId="{9D4C38E2-932F-96F3-8612-28BD224FDA60}"/>
          </ac:picMkLst>
        </pc:picChg>
        <pc:picChg chg="add mod">
          <ac:chgData name="Stefano Lugli" userId="df31aafd-a646-4e62-b4ce-d2caca41c81c" providerId="ADAL" clId="{E2CB33C1-E8F0-4CD1-8BA2-1D6E1361D96F}" dt="2024-05-17T11:38:23.131" v="985" actId="1076"/>
          <ac:picMkLst>
            <pc:docMk/>
            <pc:sldMk cId="769742356" sldId="262"/>
            <ac:picMk id="29" creationId="{123A7B41-5947-E819-4264-7F21D70405F3}"/>
          </ac:picMkLst>
        </pc:picChg>
      </pc:sldChg>
      <pc:sldChg chg="addSp modSp new mod setBg">
        <pc:chgData name="Stefano Lugli" userId="df31aafd-a646-4e62-b4ce-d2caca41c81c" providerId="ADAL" clId="{E2CB33C1-E8F0-4CD1-8BA2-1D6E1361D96F}" dt="2024-05-17T11:42:19.908" v="1121" actId="14100"/>
        <pc:sldMkLst>
          <pc:docMk/>
          <pc:sldMk cId="4160185421" sldId="262"/>
        </pc:sldMkLst>
        <pc:spChg chg="mo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2" creationId="{728F511A-A7EC-5ABC-7E2E-102B1D0C5048}"/>
          </ac:spMkLst>
        </pc:spChg>
        <pc:spChg chg="mod">
          <ac:chgData name="Stefano Lugli" userId="df31aafd-a646-4e62-b4ce-d2caca41c81c" providerId="ADAL" clId="{E2CB33C1-E8F0-4CD1-8BA2-1D6E1361D96F}" dt="2024-05-17T11:42:19.908" v="1121" actId="14100"/>
          <ac:spMkLst>
            <pc:docMk/>
            <pc:sldMk cId="4160185421" sldId="262"/>
            <ac:spMk id="3" creationId="{F6BAB190-C5FF-B161-576D-77783FAFB6B8}"/>
          </ac:spMkLst>
        </pc:spChg>
        <pc:spChg chg="ad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10" creationId="{A6EF5A53-0A64-4CA5-B9C7-1CB97CB5CF1C}"/>
          </ac:spMkLst>
        </pc:spChg>
        <pc:spChg chg="ad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12" creationId="{34ABFBEA-4EB0-4D02-A2C0-1733CD3D6F12}"/>
          </ac:spMkLst>
        </pc:spChg>
        <pc:spChg chg="ad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14" creationId="{19E083F6-57F4-487B-A766-EA0462B1EED8}"/>
          </ac:spMkLst>
        </pc:spChg>
        <pc:spChg chg="ad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16" creationId="{7A18C9FB-EC4C-4DAE-8F7D-C6E5AF607958}"/>
          </ac:spMkLst>
        </pc:spChg>
        <pc:spChg chg="add">
          <ac:chgData name="Stefano Lugli" userId="df31aafd-a646-4e62-b4ce-d2caca41c81c" providerId="ADAL" clId="{E2CB33C1-E8F0-4CD1-8BA2-1D6E1361D96F}" dt="2024-05-17T11:42:00.588" v="1118" actId="26606"/>
          <ac:spMkLst>
            <pc:docMk/>
            <pc:sldMk cId="4160185421" sldId="262"/>
            <ac:spMk id="18" creationId="{F47DB6CD-8E9E-4643-B3B6-01BD80429B3C}"/>
          </ac:spMkLst>
        </pc:spChg>
        <pc:picChg chg="add mod">
          <ac:chgData name="Stefano Lugli" userId="df31aafd-a646-4e62-b4ce-d2caca41c81c" providerId="ADAL" clId="{E2CB33C1-E8F0-4CD1-8BA2-1D6E1361D96F}" dt="2024-05-17T11:42:00.588" v="1118" actId="26606"/>
          <ac:picMkLst>
            <pc:docMk/>
            <pc:sldMk cId="4160185421" sldId="262"/>
            <ac:picMk id="5" creationId="{1D4473AA-853E-FDED-5E37-3C93D5197455}"/>
          </ac:picMkLst>
        </pc:picChg>
      </pc:sldChg>
      <pc:sldChg chg="addSp modSp new mod setBg">
        <pc:chgData name="Stefano Lugli" userId="df31aafd-a646-4e62-b4ce-d2caca41c81c" providerId="ADAL" clId="{E2CB33C1-E8F0-4CD1-8BA2-1D6E1361D96F}" dt="2024-05-17T11:43:24.828" v="1175" actId="26606"/>
        <pc:sldMkLst>
          <pc:docMk/>
          <pc:sldMk cId="940215924" sldId="263"/>
        </pc:sldMkLst>
        <pc:spChg chg="mo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2" creationId="{1F0AA283-6477-A806-93F2-703260479604}"/>
          </ac:spMkLst>
        </pc:spChg>
        <pc:spChg chg="mo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3" creationId="{35A85A24-64FC-261F-4C01-09F06AE056DC}"/>
          </ac:spMkLst>
        </pc:spChg>
        <pc:spChg chg="ad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10" creationId="{A6EF5A53-0A64-4CA5-B9C7-1CB97CB5CF1C}"/>
          </ac:spMkLst>
        </pc:spChg>
        <pc:spChg chg="ad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12" creationId="{34ABFBEA-4EB0-4D02-A2C0-1733CD3D6F12}"/>
          </ac:spMkLst>
        </pc:spChg>
        <pc:spChg chg="ad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14" creationId="{19E083F6-57F4-487B-A766-EA0462B1EED8}"/>
          </ac:spMkLst>
        </pc:spChg>
        <pc:spChg chg="ad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16" creationId="{7A18C9FB-EC4C-4DAE-8F7D-C6E5AF607958}"/>
          </ac:spMkLst>
        </pc:spChg>
        <pc:spChg chg="add">
          <ac:chgData name="Stefano Lugli" userId="df31aafd-a646-4e62-b4ce-d2caca41c81c" providerId="ADAL" clId="{E2CB33C1-E8F0-4CD1-8BA2-1D6E1361D96F}" dt="2024-05-17T11:43:24.828" v="1175" actId="26606"/>
          <ac:spMkLst>
            <pc:docMk/>
            <pc:sldMk cId="940215924" sldId="263"/>
            <ac:spMk id="18" creationId="{1A0F8916-44ED-4BA2-B4A8-BFF92E4B49BE}"/>
          </ac:spMkLst>
        </pc:spChg>
        <pc:picChg chg="add mod ord">
          <ac:chgData name="Stefano Lugli" userId="df31aafd-a646-4e62-b4ce-d2caca41c81c" providerId="ADAL" clId="{E2CB33C1-E8F0-4CD1-8BA2-1D6E1361D96F}" dt="2024-05-17T11:43:24.828" v="1175" actId="26606"/>
          <ac:picMkLst>
            <pc:docMk/>
            <pc:sldMk cId="940215924" sldId="263"/>
            <ac:picMk id="5" creationId="{8E12BF74-A6A6-DB66-8EEF-99DCED9E0E64}"/>
          </ac:picMkLst>
        </pc:picChg>
      </pc:sldChg>
      <pc:sldChg chg="del">
        <pc:chgData name="Stefano Lugli" userId="df31aafd-a646-4e62-b4ce-d2caca41c81c" providerId="ADAL" clId="{E2CB33C1-E8F0-4CD1-8BA2-1D6E1361D96F}" dt="2024-05-17T12:07:06.200" v="1311" actId="47"/>
        <pc:sldMkLst>
          <pc:docMk/>
          <pc:sldMk cId="1157483047" sldId="264"/>
        </pc:sldMkLst>
      </pc:sldChg>
      <pc:sldChg chg="addSp delSp modSp new del mod modClrScheme chgLayout">
        <pc:chgData name="Stefano Lugli" userId="df31aafd-a646-4e62-b4ce-d2caca41c81c" providerId="ADAL" clId="{E2CB33C1-E8F0-4CD1-8BA2-1D6E1361D96F}" dt="2024-05-17T11:49:10.745" v="1310" actId="47"/>
        <pc:sldMkLst>
          <pc:docMk/>
          <pc:sldMk cId="2384989567" sldId="264"/>
        </pc:sldMkLst>
        <pc:spChg chg="del mod">
          <ac:chgData name="Stefano Lugli" userId="df31aafd-a646-4e62-b4ce-d2caca41c81c" providerId="ADAL" clId="{E2CB33C1-E8F0-4CD1-8BA2-1D6E1361D96F}" dt="2024-05-17T11:46:01.167" v="1236" actId="478"/>
          <ac:spMkLst>
            <pc:docMk/>
            <pc:sldMk cId="2384989567" sldId="264"/>
            <ac:spMk id="2" creationId="{49CF9A8B-E7A5-0207-E4D7-EDBE41373F91}"/>
          </ac:spMkLst>
        </pc:spChg>
        <pc:spChg chg="del">
          <ac:chgData name="Stefano Lugli" userId="df31aafd-a646-4e62-b4ce-d2caca41c81c" providerId="ADAL" clId="{E2CB33C1-E8F0-4CD1-8BA2-1D6E1361D96F}" dt="2024-05-17T11:45:05.045" v="1188"/>
          <ac:spMkLst>
            <pc:docMk/>
            <pc:sldMk cId="2384989567" sldId="264"/>
            <ac:spMk id="3" creationId="{A8CA79D1-81C1-1F42-DD0C-8376161F5AB2}"/>
          </ac:spMkLst>
        </pc:spChg>
        <pc:spChg chg="add del">
          <ac:chgData name="Stefano Lugli" userId="df31aafd-a646-4e62-b4ce-d2caca41c81c" providerId="ADAL" clId="{E2CB33C1-E8F0-4CD1-8BA2-1D6E1361D96F}" dt="2024-05-17T11:45:14.052" v="1192"/>
          <ac:spMkLst>
            <pc:docMk/>
            <pc:sldMk cId="2384989567" sldId="264"/>
            <ac:spMk id="4" creationId="{06D0BF1A-7E4F-CF0B-B374-5ED46947574B}"/>
          </ac:spMkLst>
        </pc:spChg>
        <pc:spChg chg="add del mod ord">
          <ac:chgData name="Stefano Lugli" userId="df31aafd-a646-4e62-b4ce-d2caca41c81c" providerId="ADAL" clId="{E2CB33C1-E8F0-4CD1-8BA2-1D6E1361D96F}" dt="2024-05-17T11:46:05.793" v="1237" actId="700"/>
          <ac:spMkLst>
            <pc:docMk/>
            <pc:sldMk cId="2384989567" sldId="264"/>
            <ac:spMk id="7" creationId="{C4499719-A901-4AAC-3CC4-83B7A4DA4AED}"/>
          </ac:spMkLst>
        </pc:spChg>
        <pc:spChg chg="add del mod ord">
          <ac:chgData name="Stefano Lugli" userId="df31aafd-a646-4e62-b4ce-d2caca41c81c" providerId="ADAL" clId="{E2CB33C1-E8F0-4CD1-8BA2-1D6E1361D96F}" dt="2024-05-17T11:46:08.366" v="1238" actId="478"/>
          <ac:spMkLst>
            <pc:docMk/>
            <pc:sldMk cId="2384989567" sldId="264"/>
            <ac:spMk id="8" creationId="{BE584A7B-EC7A-3AC5-3F3F-27083F9E3C1B}"/>
          </ac:spMkLst>
        </pc:spChg>
        <pc:spChg chg="add del mod ord">
          <ac:chgData name="Stefano Lugli" userId="df31aafd-a646-4e62-b4ce-d2caca41c81c" providerId="ADAL" clId="{E2CB33C1-E8F0-4CD1-8BA2-1D6E1361D96F}" dt="2024-05-17T11:46:25.555" v="1272" actId="478"/>
          <ac:spMkLst>
            <pc:docMk/>
            <pc:sldMk cId="2384989567" sldId="264"/>
            <ac:spMk id="10" creationId="{50D826A5-058B-FDBB-06E6-ED4D4865F2F1}"/>
          </ac:spMkLst>
        </pc:spChg>
        <pc:spChg chg="add del mod ord">
          <ac:chgData name="Stefano Lugli" userId="df31aafd-a646-4e62-b4ce-d2caca41c81c" providerId="ADAL" clId="{E2CB33C1-E8F0-4CD1-8BA2-1D6E1361D96F}" dt="2024-05-17T11:46:25.555" v="1272" actId="478"/>
          <ac:spMkLst>
            <pc:docMk/>
            <pc:sldMk cId="2384989567" sldId="264"/>
            <ac:spMk id="11" creationId="{FFEA920C-75D7-79A1-2787-777B32B60976}"/>
          </ac:spMkLst>
        </pc:spChg>
        <pc:spChg chg="add del mod">
          <ac:chgData name="Stefano Lugli" userId="df31aafd-a646-4e62-b4ce-d2caca41c81c" providerId="ADAL" clId="{E2CB33C1-E8F0-4CD1-8BA2-1D6E1361D96F}" dt="2024-05-17T11:46:30.534" v="1273" actId="478"/>
          <ac:spMkLst>
            <pc:docMk/>
            <pc:sldMk cId="2384989567" sldId="264"/>
            <ac:spMk id="14" creationId="{44E76505-B230-D9AD-6EDA-B8BCDAEDB448}"/>
          </ac:spMkLst>
        </pc:spChg>
        <pc:spChg chg="add mod">
          <ac:chgData name="Stefano Lugli" userId="df31aafd-a646-4e62-b4ce-d2caca41c81c" providerId="ADAL" clId="{E2CB33C1-E8F0-4CD1-8BA2-1D6E1361D96F}" dt="2024-05-17T11:46:35.280" v="1286" actId="20577"/>
          <ac:spMkLst>
            <pc:docMk/>
            <pc:sldMk cId="2384989567" sldId="264"/>
            <ac:spMk id="16" creationId="{6CD819E6-92E9-A3F1-36A0-7ADF6084FC94}"/>
          </ac:spMkLst>
        </pc:spChg>
        <pc:spChg chg="add mod">
          <ac:chgData name="Stefano Lugli" userId="df31aafd-a646-4e62-b4ce-d2caca41c81c" providerId="ADAL" clId="{E2CB33C1-E8F0-4CD1-8BA2-1D6E1361D96F}" dt="2024-05-17T11:46:37.933" v="1299" actId="20577"/>
          <ac:spMkLst>
            <pc:docMk/>
            <pc:sldMk cId="2384989567" sldId="264"/>
            <ac:spMk id="18" creationId="{48BFEB97-130A-F153-E923-D3EE574D9883}"/>
          </ac:spMkLst>
        </pc:spChg>
        <pc:picChg chg="add del mod ord">
          <ac:chgData name="Stefano Lugli" userId="df31aafd-a646-4e62-b4ce-d2caca41c81c" providerId="ADAL" clId="{E2CB33C1-E8F0-4CD1-8BA2-1D6E1361D96F}" dt="2024-05-17T11:45:12.733" v="1191" actId="34307"/>
          <ac:picMkLst>
            <pc:docMk/>
            <pc:sldMk cId="2384989567" sldId="264"/>
            <ac:picMk id="5" creationId="{69E73DAF-DBEC-B16E-4305-52DDE318E9DC}"/>
          </ac:picMkLst>
        </pc:picChg>
        <pc:picChg chg="add del mod ord">
          <ac:chgData name="Stefano Lugli" userId="df31aafd-a646-4e62-b4ce-d2caca41c81c" providerId="ADAL" clId="{E2CB33C1-E8F0-4CD1-8BA2-1D6E1361D96F}" dt="2024-05-17T11:46:25.555" v="1272" actId="478"/>
          <ac:picMkLst>
            <pc:docMk/>
            <pc:sldMk cId="2384989567" sldId="264"/>
            <ac:picMk id="9" creationId="{0256F683-1322-01C6-F364-2AEE31397453}"/>
          </ac:picMkLst>
        </pc:picChg>
        <pc:picChg chg="add del mod ord">
          <ac:chgData name="Stefano Lugli" userId="df31aafd-a646-4e62-b4ce-d2caca41c81c" providerId="ADAL" clId="{E2CB33C1-E8F0-4CD1-8BA2-1D6E1361D96F}" dt="2024-05-17T11:46:25.555" v="1272" actId="478"/>
          <ac:picMkLst>
            <pc:docMk/>
            <pc:sldMk cId="2384989567" sldId="264"/>
            <ac:picMk id="13" creationId="{AAF1CFFE-9839-3A9D-4810-523AE3352196}"/>
          </ac:picMkLst>
        </pc:picChg>
      </pc:sldChg>
      <pc:sldMasterChg chg="del delSldLayout">
        <pc:chgData name="Stefano Lugli" userId="df31aafd-a646-4e62-b4ce-d2caca41c81c" providerId="ADAL" clId="{E2CB33C1-E8F0-4CD1-8BA2-1D6E1361D96F}" dt="2024-05-17T11:09:45.828" v="24" actId="26606"/>
        <pc:sldMasterMkLst>
          <pc:docMk/>
          <pc:sldMasterMk cId="2298587453" sldId="2147483648"/>
        </pc:sldMasterMkLst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2429126226" sldId="2147483649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4260973560" sldId="2147483650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524037930" sldId="2147483651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1781707148" sldId="2147483652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3486477338" sldId="2147483653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2352811836" sldId="2147483654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224028656" sldId="2147483655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2716949144" sldId="2147483656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420824853" sldId="2147483657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3284166333" sldId="2147483658"/>
          </pc:sldLayoutMkLst>
        </pc:sldLayoutChg>
        <pc:sldLayoutChg chg="del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2298587453" sldId="2147483648"/>
            <pc:sldLayoutMk cId="4148542761" sldId="2147483659"/>
          </pc:sldLayoutMkLst>
        </pc:sldLayoutChg>
      </pc:sldMasterChg>
      <pc:sldMasterChg chg="add replId addSldLayout">
        <pc:chgData name="Stefano Lugli" userId="df31aafd-a646-4e62-b4ce-d2caca41c81c" providerId="ADAL" clId="{E2CB33C1-E8F0-4CD1-8BA2-1D6E1361D96F}" dt="2024-05-17T11:09:45.828" v="24" actId="26606"/>
        <pc:sldMasterMkLst>
          <pc:docMk/>
          <pc:sldMasterMk cId="762712285" sldId="2147483660"/>
        </pc:sldMasterMkLst>
        <pc:sldLayoutChg chg="ad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3591067451" sldId="2147483661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4224312117" sldId="2147483662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1222373362" sldId="2147483663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34174440" sldId="2147483664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2388710240" sldId="2147483665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4103322120" sldId="2147483666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3159762011" sldId="2147483667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932653071" sldId="2147483668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2558672548" sldId="2147483669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3065428890" sldId="2147483670"/>
          </pc:sldLayoutMkLst>
        </pc:sldLayoutChg>
        <pc:sldLayoutChg chg="add replId">
          <pc:chgData name="Stefano Lugli" userId="df31aafd-a646-4e62-b4ce-d2caca41c81c" providerId="ADAL" clId="{E2CB33C1-E8F0-4CD1-8BA2-1D6E1361D96F}" dt="2024-05-17T11:09:45.828" v="24" actId="26606"/>
          <pc:sldLayoutMkLst>
            <pc:docMk/>
            <pc:sldMasterMk cId="762712285" sldId="2147483660"/>
            <pc:sldLayoutMk cId="176628951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BA403-F75C-4A8B-A850-E21F9A532E07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819C-2B61-4702-8CE8-71D6C0E29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45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Reference: https://www.ibm.com/topics/three-tier-architecture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819C-2B61-4702-8CE8-71D6C0E29A1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74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dirty="0">
                <a:effectLst/>
                <a:latin typeface="Segoe UI" panose="020B0502040204020203" pitchFamily="34" charset="0"/>
              </a:rPr>
              <a:t>Questa risposta non si basa sulla presentazione: Una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webapp</a:t>
            </a:r>
            <a:r>
              <a:rPr lang="it-IT" dirty="0">
                <a:effectLst/>
                <a:latin typeface="Segoe UI" panose="020B0502040204020203" pitchFamily="34" charset="0"/>
              </a:rPr>
              <a:t> è un'applicazione accessibile tramite un browser web, che può essere utilizzata su qualsiasi dispositivo connesso a Internet.</a:t>
            </a:r>
          </a:p>
          <a:p>
            <a:pPr algn="l"/>
            <a:r>
              <a:rPr lang="it-IT" b="1" dirty="0">
                <a:effectLst/>
                <a:latin typeface="Segoe UI" panose="020B0502040204020203" pitchFamily="34" charset="0"/>
              </a:rPr>
              <a:t>Pro di utilizzare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Angular</a:t>
            </a:r>
            <a:r>
              <a:rPr lang="it-IT" b="1" dirty="0">
                <a:effectLst/>
                <a:latin typeface="Segoe UI" panose="020B0502040204020203" pitchFamily="34" charset="0"/>
              </a:rPr>
              <a:t> per creare una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webapp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endParaRPr lang="it-IT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 err="1">
                <a:effectLst/>
                <a:latin typeface="Segoe UI" panose="020B0502040204020203" pitchFamily="34" charset="0"/>
              </a:rPr>
              <a:t>Angular</a:t>
            </a:r>
            <a:r>
              <a:rPr lang="it-IT" dirty="0">
                <a:effectLst/>
                <a:latin typeface="Segoe UI" panose="020B0502040204020203" pitchFamily="34" charset="0"/>
              </a:rPr>
              <a:t> è un framework popolare e ben supportato.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Offre funzionalità avanzate per creare interfacce utente dinamiche e reattive.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Facilita la creazione di applicazioni scalabili e </a:t>
            </a:r>
            <a:r>
              <a:rPr lang="it-IT" dirty="0" err="1">
                <a:effectLst/>
                <a:latin typeface="Segoe UI" panose="020B0502040204020203" pitchFamily="34" charset="0"/>
              </a:rPr>
              <a:t>manutenibili</a:t>
            </a:r>
            <a:r>
              <a:rPr lang="it-IT" dirty="0"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it-IT" b="1" dirty="0">
                <a:effectLst/>
                <a:latin typeface="Segoe UI" panose="020B0502040204020203" pitchFamily="34" charset="0"/>
              </a:rPr>
              <a:t>Contro di utilizzare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Angular</a:t>
            </a:r>
            <a:r>
              <a:rPr lang="it-IT" b="1" dirty="0">
                <a:effectLst/>
                <a:latin typeface="Segoe UI" panose="020B0502040204020203" pitchFamily="34" charset="0"/>
              </a:rPr>
              <a:t> per creare una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webapp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endParaRPr lang="it-IT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Potrebbe richiedere una certa esperienza di sviluppo per sfruttare appieno le sue funzionalità.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Potrebbe essere più complesso rispetto ad altri framework.</a:t>
            </a:r>
          </a:p>
          <a:p>
            <a:pPr algn="l"/>
            <a:r>
              <a:rPr lang="it-IT" b="1" dirty="0">
                <a:effectLst/>
                <a:latin typeface="Segoe UI" panose="020B0502040204020203" pitchFamily="34" charset="0"/>
              </a:rPr>
              <a:t>Pro di una PWA rispetto a una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webapp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endParaRPr lang="it-IT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Le PWA possono essere installate sul dispositivo dell'utente e funzionare offline.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Offrono un'esperienza utente simile a quella di </a:t>
            </a:r>
            <a:r>
              <a:rPr lang="it-IT" dirty="0" err="1">
                <a:effectLst/>
                <a:latin typeface="Segoe UI" panose="020B0502040204020203" pitchFamily="34" charset="0"/>
              </a:rPr>
              <a:t>un'app</a:t>
            </a:r>
            <a:r>
              <a:rPr lang="it-IT" dirty="0">
                <a:effectLst/>
                <a:latin typeface="Segoe UI" panose="020B0502040204020203" pitchFamily="34" charset="0"/>
              </a:rPr>
              <a:t> nativa.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Possono inviare notifiche </a:t>
            </a:r>
            <a:r>
              <a:rPr lang="it-IT" dirty="0" err="1">
                <a:effectLst/>
                <a:latin typeface="Segoe UI" panose="020B0502040204020203" pitchFamily="34" charset="0"/>
              </a:rPr>
              <a:t>push</a:t>
            </a:r>
            <a:r>
              <a:rPr lang="it-IT" dirty="0">
                <a:effectLst/>
                <a:latin typeface="Segoe UI" panose="020B0502040204020203" pitchFamily="34" charset="0"/>
              </a:rPr>
              <a:t> all'utente.</a:t>
            </a:r>
          </a:p>
          <a:p>
            <a:pPr algn="l"/>
            <a:r>
              <a:rPr lang="it-IT" b="1" dirty="0">
                <a:effectLst/>
                <a:latin typeface="Segoe UI" panose="020B0502040204020203" pitchFamily="34" charset="0"/>
              </a:rPr>
              <a:t>Contro di una PWA rispetto a una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webapp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endParaRPr lang="it-IT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Potrebbero non essere supportate da tutti i browser.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Potrebbero non avere accesso a tutte le funzionalità del dispositivo come </a:t>
            </a:r>
            <a:r>
              <a:rPr lang="it-IT" dirty="0" err="1">
                <a:effectLst/>
                <a:latin typeface="Segoe UI" panose="020B0502040204020203" pitchFamily="34" charset="0"/>
              </a:rPr>
              <a:t>un'app</a:t>
            </a:r>
            <a:r>
              <a:rPr lang="it-IT" dirty="0">
                <a:effectLst/>
                <a:latin typeface="Segoe UI" panose="020B0502040204020203" pitchFamily="34" charset="0"/>
              </a:rPr>
              <a:t> nativa.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819C-2B61-4702-8CE8-71D6C0E29A1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4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Questa risposta non si basa sulla presentazione: Parse Server è un </a:t>
            </a:r>
            <a:r>
              <a:rPr lang="it-IT" b="0" i="0" dirty="0" err="1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backend</a:t>
            </a: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 open-source basato su Node.js che consente agli sviluppatori di creare, ospitare e gestire le proprie applicazioni mobili e web.</a:t>
            </a:r>
          </a:p>
          <a:p>
            <a:pPr algn="l"/>
            <a:r>
              <a:rPr lang="it-IT" b="1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Pro:</a:t>
            </a:r>
            <a:endParaRPr lang="it-IT" b="0" i="0" dirty="0">
              <a:solidFill>
                <a:srgbClr val="FFFFFF"/>
              </a:solidFill>
              <a:effectLst/>
              <a:highlight>
                <a:srgbClr val="292929"/>
              </a:highlight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Open-source e altamente personalizzabile.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Facile da usare e da integrare con altre tecnologie.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Offre funzionalità di autenticazione e sicurezza integrate.</a:t>
            </a:r>
          </a:p>
          <a:p>
            <a:pPr algn="l"/>
            <a:r>
              <a:rPr lang="it-IT" b="1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Contro:</a:t>
            </a:r>
            <a:endParaRPr lang="it-IT" b="0" i="0" dirty="0">
              <a:solidFill>
                <a:srgbClr val="FFFFFF"/>
              </a:solidFill>
              <a:effectLst/>
              <a:highlight>
                <a:srgbClr val="292929"/>
              </a:highlight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Potrebbe richiedere una certa esperienza di sviluppo per sfruttare appieno le sue funzionalità.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FFFF"/>
                </a:solidFill>
                <a:effectLst/>
                <a:highlight>
                  <a:srgbClr val="292929"/>
                </a:highlight>
                <a:latin typeface="Segoe UI" panose="020B0502040204020203" pitchFamily="34" charset="0"/>
              </a:rPr>
              <a:t>Potrebbe non essere adatto a progetti molto complessi o a larga scala.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819C-2B61-4702-8CE8-71D6C0E29A1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3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dirty="0">
                <a:effectLst/>
                <a:latin typeface="Segoe UI" panose="020B0502040204020203" pitchFamily="34" charset="0"/>
              </a:rPr>
              <a:t>Questa risposta non si basa sulla presentazione: </a:t>
            </a:r>
            <a:r>
              <a:rPr lang="it-IT" b="1" dirty="0">
                <a:effectLst/>
                <a:latin typeface="Segoe UI" panose="020B0502040204020203" pitchFamily="34" charset="0"/>
              </a:rPr>
              <a:t>Pro dei database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b="1" dirty="0">
                <a:effectLst/>
                <a:latin typeface="Segoe UI" panose="020B0502040204020203" pitchFamily="34" charset="0"/>
              </a:rPr>
              <a:t> e di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MongoDB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r>
              <a:rPr lang="it-IT" dirty="0">
                <a:effectLst/>
                <a:latin typeface="Segoe UI" panose="020B0502040204020203" pitchFamily="34" charset="0"/>
              </a:rPr>
              <a:t>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Scalabilità: i database </a:t>
            </a:r>
            <a:r>
              <a:rPr lang="it-IT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dirty="0">
                <a:effectLst/>
                <a:latin typeface="Segoe UI" panose="020B0502040204020203" pitchFamily="34" charset="0"/>
              </a:rPr>
              <a:t> sono altamente scalabili e possono gestire grandi quantità di dati.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Flessibilità: i database </a:t>
            </a:r>
            <a:r>
              <a:rPr lang="it-IT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dirty="0">
                <a:effectLst/>
                <a:latin typeface="Segoe UI" panose="020B0502040204020203" pitchFamily="34" charset="0"/>
              </a:rPr>
              <a:t> non richiedono uno schema fisso, il che li rende più flessibili rispetto ai database relazionali.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Velocità: i database </a:t>
            </a:r>
            <a:r>
              <a:rPr lang="it-IT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dirty="0">
                <a:effectLst/>
                <a:latin typeface="Segoe UI" panose="020B0502040204020203" pitchFamily="34" charset="0"/>
              </a:rPr>
              <a:t> possono essere molto veloci per alcune operazioni, come la lettura e la scrittura di dati non strutturati.</a:t>
            </a:r>
          </a:p>
          <a:p>
            <a:pPr algn="l"/>
            <a:r>
              <a:rPr lang="it-IT" b="1" dirty="0">
                <a:effectLst/>
                <a:latin typeface="Segoe UI" panose="020B0502040204020203" pitchFamily="34" charset="0"/>
              </a:rPr>
              <a:t>Contro dei database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b="1" dirty="0">
                <a:effectLst/>
                <a:latin typeface="Segoe UI" panose="020B0502040204020203" pitchFamily="34" charset="0"/>
              </a:rPr>
              <a:t> e di </a:t>
            </a:r>
            <a:r>
              <a:rPr lang="it-IT" b="1" dirty="0" err="1">
                <a:effectLst/>
                <a:latin typeface="Segoe UI" panose="020B0502040204020203" pitchFamily="34" charset="0"/>
              </a:rPr>
              <a:t>MongoDB</a:t>
            </a:r>
            <a:r>
              <a:rPr lang="it-IT" b="1" dirty="0">
                <a:effectLst/>
                <a:latin typeface="Segoe UI" panose="020B0502040204020203" pitchFamily="34" charset="0"/>
              </a:rPr>
              <a:t>:</a:t>
            </a:r>
            <a:r>
              <a:rPr lang="it-IT" dirty="0">
                <a:effectLst/>
                <a:latin typeface="Segoe UI" panose="020B0502040204020203" pitchFamily="34" charset="0"/>
              </a:rPr>
              <a:t>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Complessità: i database </a:t>
            </a:r>
            <a:r>
              <a:rPr lang="it-IT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dirty="0">
                <a:effectLst/>
                <a:latin typeface="Segoe UI" panose="020B0502040204020203" pitchFamily="34" charset="0"/>
              </a:rPr>
              <a:t> possono essere più complessi da gestire rispetto ai database relazionali.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Segoe UI" panose="020B0502040204020203" pitchFamily="34" charset="0"/>
              </a:rPr>
              <a:t>Transazioni: i database </a:t>
            </a:r>
            <a:r>
              <a:rPr lang="it-IT" dirty="0" err="1">
                <a:effectLst/>
                <a:latin typeface="Segoe UI" panose="020B0502040204020203" pitchFamily="34" charset="0"/>
              </a:rPr>
              <a:t>NoSQL</a:t>
            </a:r>
            <a:r>
              <a:rPr lang="it-IT" dirty="0">
                <a:effectLst/>
                <a:latin typeface="Segoe UI" panose="020B0502040204020203" pitchFamily="34" charset="0"/>
              </a:rPr>
              <a:t> non supportano sempre le transazioni ACID, il che può essere un problema per alcune applicazioni.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>
                <a:effectLst/>
                <a:latin typeface="Segoe UI" panose="020B0502040204020203" pitchFamily="34" charset="0"/>
              </a:rPr>
              <a:t>Interrogazioni: le interrogazioni possono essere più complesse rispetto ai database relazionali.</a:t>
            </a:r>
          </a:p>
          <a:p>
            <a:endParaRPr lang="it-IT" u="non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819C-2B61-4702-8CE8-71D6C0E29A1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19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nereport.com/en/product-functions/3-tier-architectu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spng.com/angular-logo-png-1035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000logos.net/mongodb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1F4F05-67E2-9225-C3B4-27B619615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Web App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230E23-1D2B-EFFE-D0FA-B87E89E9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Un’introduzione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37AB6661-0F73-0346-D0D9-80AFCC0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4" r="7638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2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859B85-1616-2AEE-137A-1174225A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Siamo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8F75653C-BF11-6460-5A1F-FBF430631D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5"/>
          <a:stretch/>
        </p:blipFill>
        <p:spPr>
          <a:xfrm>
            <a:off x="826409" y="762000"/>
            <a:ext cx="52051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467454F-5E15-064F-838F-055B42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5334000" cy="1101213"/>
          </a:xfrm>
        </p:spPr>
        <p:txBody>
          <a:bodyPr anchor="t">
            <a:normAutofit/>
          </a:bodyPr>
          <a:lstStyle/>
          <a:p>
            <a:r>
              <a:rPr lang="it-IT" sz="3200" dirty="0"/>
              <a:t>Obbiettivo della formazione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F59FA7CC-189A-ECE0-0FA2-6C6B72F1E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0" r="26729" b="-1"/>
          <a:stretch/>
        </p:blipFill>
        <p:spPr>
          <a:xfrm>
            <a:off x="7859090" y="1040564"/>
            <a:ext cx="4337540" cy="5817436"/>
          </a:xfrm>
          <a:custGeom>
            <a:avLst/>
            <a:gdLst/>
            <a:ahLst/>
            <a:cxnLst/>
            <a:rect l="l" t="t" r="r" b="b"/>
            <a:pathLst>
              <a:path w="433754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9FE5C9F-DAB1-C0E9-D2C7-DDA9B097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625213"/>
            <a:ext cx="5334001" cy="3588775"/>
          </a:xfrm>
        </p:spPr>
        <p:txBody>
          <a:bodyPr>
            <a:normAutofit/>
          </a:bodyPr>
          <a:lstStyle/>
          <a:p>
            <a:r>
              <a:rPr lang="it-IT" sz="2200" dirty="0"/>
              <a:t>Capire cos’è una Web App</a:t>
            </a:r>
          </a:p>
          <a:p>
            <a:r>
              <a:rPr lang="it-IT" sz="2200" dirty="0"/>
              <a:t>Introduzione a Frontend e Backend</a:t>
            </a:r>
          </a:p>
          <a:p>
            <a:r>
              <a:rPr lang="it-IT" sz="2200" dirty="0"/>
              <a:t>Lavorare con soluzioni cloud ready (Angular, Parse, MongoDB)</a:t>
            </a:r>
          </a:p>
          <a:p>
            <a:r>
              <a:rPr lang="it-IT" sz="2200" dirty="0"/>
              <a:t>Breve workshop</a:t>
            </a:r>
          </a:p>
        </p:txBody>
      </p:sp>
    </p:spTree>
    <p:extLst>
      <p:ext uri="{BB962C8B-B14F-4D97-AF65-F5344CB8AC3E}">
        <p14:creationId xmlns:p14="http://schemas.microsoft.com/office/powerpoint/2010/main" val="2399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testo, design, Blu elettrico&#10;&#10;Descrizione generata automaticamente">
            <a:extLst>
              <a:ext uri="{FF2B5EF4-FFF2-40B4-BE49-F238E27FC236}">
                <a16:creationId xmlns:a16="http://schemas.microsoft.com/office/drawing/2014/main" id="{D4EF9FF9-3937-DC8B-A591-C9723241D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831" t="1942" r="21118" b="6541"/>
          <a:stretch/>
        </p:blipFill>
        <p:spPr>
          <a:xfrm>
            <a:off x="0" y="0"/>
            <a:ext cx="5594065" cy="5516880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B6A8E8-F892-3282-BBE4-8A9DD546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it-IT" sz="2400" b="1" dirty="0" err="1"/>
              <a:t>Tier</a:t>
            </a:r>
            <a:r>
              <a:rPr lang="it-IT" sz="2400" b="1" dirty="0"/>
              <a:t> presentazione</a:t>
            </a:r>
          </a:p>
          <a:p>
            <a:r>
              <a:rPr lang="it-IT" sz="2400" b="1" dirty="0" err="1"/>
              <a:t>Tier</a:t>
            </a:r>
            <a:r>
              <a:rPr lang="it-IT" sz="2400" b="1" dirty="0"/>
              <a:t> applicazione (business </a:t>
            </a:r>
            <a:r>
              <a:rPr lang="it-IT" sz="2400" b="1" dirty="0" err="1"/>
              <a:t>logic</a:t>
            </a:r>
            <a:r>
              <a:rPr lang="it-IT" sz="2400" b="1" dirty="0"/>
              <a:t>)</a:t>
            </a:r>
          </a:p>
          <a:p>
            <a:r>
              <a:rPr lang="it-IT" sz="2400" b="1" dirty="0" err="1"/>
              <a:t>Tier</a:t>
            </a:r>
            <a:r>
              <a:rPr lang="it-IT" sz="2400" b="1" dirty="0"/>
              <a:t> dati (database)</a:t>
            </a:r>
          </a:p>
          <a:p>
            <a:endParaRPr lang="it-IT" sz="24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838B9F-C1D6-FA2C-F9E5-BB7C8757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it-IT" sz="3200"/>
              <a:t>Three-Tier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369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Immagine 8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8C6DA896-9FE9-9C7A-DC83-812A3357F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543" b="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600AC-770A-046F-8180-AF4ABFA2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F20DAB-8F61-903E-6D98-CE4A8683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WebApp in Angular (PWA)</a:t>
            </a:r>
          </a:p>
        </p:txBody>
      </p:sp>
    </p:spTree>
    <p:extLst>
      <p:ext uri="{BB962C8B-B14F-4D97-AF65-F5344CB8AC3E}">
        <p14:creationId xmlns:p14="http://schemas.microsoft.com/office/powerpoint/2010/main" val="17421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8F511A-A7EC-5ABC-7E2E-102B1D0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Logic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AB190-C5FF-B161-576D-77783FAF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76" y="4571999"/>
            <a:ext cx="5343524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Parse Server (Open-source  Backend)</a:t>
            </a:r>
          </a:p>
        </p:txBody>
      </p:sp>
      <p:pic>
        <p:nvPicPr>
          <p:cNvPr id="5" name="Immagine 4" descr="Immagine che contiene Elementi grafici, cerchio, simbolo, Carattere&#10;&#10;Descrizione generata automaticamente">
            <a:extLst>
              <a:ext uri="{FF2B5EF4-FFF2-40B4-BE49-F238E27FC236}">
                <a16:creationId xmlns:a16="http://schemas.microsoft.com/office/drawing/2014/main" id="{1D4473AA-853E-FDED-5E37-3C93D5197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66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18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Immagine 4" descr="Immagine che contiene verde, creatività&#10;&#10;Descrizione generata automaticamente">
            <a:extLst>
              <a:ext uri="{FF2B5EF4-FFF2-40B4-BE49-F238E27FC236}">
                <a16:creationId xmlns:a16="http://schemas.microsoft.com/office/drawing/2014/main" id="{8E12BF74-A6A6-DB66-8EEF-99DCED9E0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226" r="14641" b="-2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0AA283-6477-A806-93F2-70326047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85A24-64FC-261F-4C01-09F06AE0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MongoDB (NoSQL Database)</a:t>
            </a:r>
          </a:p>
        </p:txBody>
      </p:sp>
    </p:spTree>
    <p:extLst>
      <p:ext uri="{BB962C8B-B14F-4D97-AF65-F5344CB8AC3E}">
        <p14:creationId xmlns:p14="http://schemas.microsoft.com/office/powerpoint/2010/main" val="94021592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8ef329-e09f-4de3-b615-8cf8a8f542fe" xsi:nil="true"/>
    <lcf76f155ced4ddcb4097134ff3c332f xmlns="9c5d6aff-cdb9-421e-8875-2d7ecd4aff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4AAC54113D84AA28D70A9F927E60B" ma:contentTypeVersion="11" ma:contentTypeDescription="Creare un nuovo documento." ma:contentTypeScope="" ma:versionID="cc8a1e701f50761b621b0c014967c30f">
  <xsd:schema xmlns:xsd="http://www.w3.org/2001/XMLSchema" xmlns:xs="http://www.w3.org/2001/XMLSchema" xmlns:p="http://schemas.microsoft.com/office/2006/metadata/properties" xmlns:ns2="9c5d6aff-cdb9-421e-8875-2d7ecd4affa8" xmlns:ns3="9e8ef329-e09f-4de3-b615-8cf8a8f542fe" targetNamespace="http://schemas.microsoft.com/office/2006/metadata/properties" ma:root="true" ma:fieldsID="bbc4e895cb9c1ea30695e1f79ae13853" ns2:_="" ns3:_="">
    <xsd:import namespace="9c5d6aff-cdb9-421e-8875-2d7ecd4affa8"/>
    <xsd:import namespace="9e8ef329-e09f-4de3-b615-8cf8a8f54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d6aff-cdb9-421e-8875-2d7ecd4aff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e301f71c-fddf-4575-943d-e5479e4ca6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ef329-e09f-4de3-b615-8cf8a8f542f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905d849-3678-4019-8f4b-ef99eef84ec4}" ma:internalName="TaxCatchAll" ma:showField="CatchAllData" ma:web="9e8ef329-e09f-4de3-b615-8cf8a8f542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165086-3F46-483A-8759-7486A4D0DBDF}">
  <ds:schemaRefs>
    <ds:schemaRef ds:uri="http://schemas.microsoft.com/office/2006/metadata/properties"/>
    <ds:schemaRef ds:uri="http://schemas.microsoft.com/office/infopath/2007/PartnerControls"/>
    <ds:schemaRef ds:uri="9e8ef329-e09f-4de3-b615-8cf8a8f542fe"/>
    <ds:schemaRef ds:uri="9c5d6aff-cdb9-421e-8875-2d7ecd4affa8"/>
  </ds:schemaRefs>
</ds:datastoreItem>
</file>

<file path=customXml/itemProps2.xml><?xml version="1.0" encoding="utf-8"?>
<ds:datastoreItem xmlns:ds="http://schemas.openxmlformats.org/officeDocument/2006/customXml" ds:itemID="{63C5A837-A7C0-408B-9DE2-A0B1742BC5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D0C94-71A6-46E5-9618-D4FA1B642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d6aff-cdb9-421e-8875-2d7ecd4affa8"/>
    <ds:schemaRef ds:uri="9e8ef329-e09f-4de3-b615-8cf8a8f542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480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Avenir Next LT Pro Light</vt:lpstr>
      <vt:lpstr>Segoe UI</vt:lpstr>
      <vt:lpstr>Sitka Subheading</vt:lpstr>
      <vt:lpstr>PebbleVTI</vt:lpstr>
      <vt:lpstr>Web App</vt:lpstr>
      <vt:lpstr>Chi Siamo</vt:lpstr>
      <vt:lpstr>Obbiettivo della formazione</vt:lpstr>
      <vt:lpstr>Three-Tier Architecture</vt:lpstr>
      <vt:lpstr>Frontend</vt:lpstr>
      <vt:lpstr>Business Logic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</dc:title>
  <dc:creator>Stefano Lugli</dc:creator>
  <cp:lastModifiedBy>Stefano Lugli</cp:lastModifiedBy>
  <cp:revision>2</cp:revision>
  <dcterms:created xsi:type="dcterms:W3CDTF">2024-05-17T11:08:23Z</dcterms:created>
  <dcterms:modified xsi:type="dcterms:W3CDTF">2024-05-17T12:07:16Z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0x0101008F94AAC54113D84AA28D70A9F927E60B</vt:lpwstr>
  </property>
  <property fmtid="{D5CDD505-2E9C-101B-9397-08002B2CF9AE}" pid="3" name="MediaServiceImageTags">
    <vt:lpwstr/>
  </property>
</Properties>
</file>