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6AAAA-0CC8-48C2-8638-B07B73E146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AAE10E-FA74-4C80-A8DD-AC59C74136A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Sind wir mit dem Ergebnis zufrieden?</a:t>
          </a:r>
          <a:endParaRPr lang="en-US"/>
        </a:p>
      </dgm:t>
    </dgm:pt>
    <dgm:pt modelId="{F4DA2B6E-3477-499A-A1F8-9AAA970BD8D6}" type="parTrans" cxnId="{808BEBB5-1457-42CB-9090-77E236235DB6}">
      <dgm:prSet/>
      <dgm:spPr/>
      <dgm:t>
        <a:bodyPr/>
        <a:lstStyle/>
        <a:p>
          <a:endParaRPr lang="en-US"/>
        </a:p>
      </dgm:t>
    </dgm:pt>
    <dgm:pt modelId="{20383F11-E252-44D4-AD71-3D38F2E3D8D6}" type="sibTrans" cxnId="{808BEBB5-1457-42CB-9090-77E236235DB6}">
      <dgm:prSet/>
      <dgm:spPr/>
      <dgm:t>
        <a:bodyPr/>
        <a:lstStyle/>
        <a:p>
          <a:endParaRPr lang="en-US"/>
        </a:p>
      </dgm:t>
    </dgm:pt>
    <dgm:pt modelId="{D2D98FFB-FD8D-4E8D-9013-2A1D1AFAF49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Was haben wir aus dem Projekt gelernt?</a:t>
          </a:r>
          <a:endParaRPr lang="en-US"/>
        </a:p>
      </dgm:t>
    </dgm:pt>
    <dgm:pt modelId="{18FA8DB9-0487-4FCD-8030-635884FF757B}" type="parTrans" cxnId="{0AD13207-795B-4308-B240-0B25461BF46C}">
      <dgm:prSet/>
      <dgm:spPr/>
      <dgm:t>
        <a:bodyPr/>
        <a:lstStyle/>
        <a:p>
          <a:endParaRPr lang="en-US"/>
        </a:p>
      </dgm:t>
    </dgm:pt>
    <dgm:pt modelId="{9D900002-88E6-40B1-8B7E-969508E6820E}" type="sibTrans" cxnId="{0AD13207-795B-4308-B240-0B25461BF46C}">
      <dgm:prSet/>
      <dgm:spPr/>
      <dgm:t>
        <a:bodyPr/>
        <a:lstStyle/>
        <a:p>
          <a:endParaRPr lang="en-US"/>
        </a:p>
      </dgm:t>
    </dgm:pt>
    <dgm:pt modelId="{87DED922-A2EA-4A15-8282-39004ECD0088}" type="pres">
      <dgm:prSet presAssocID="{1C76AAAA-0CC8-48C2-8638-B07B73E14659}" presName="root" presStyleCnt="0">
        <dgm:presLayoutVars>
          <dgm:dir/>
          <dgm:resizeHandles val="exact"/>
        </dgm:presLayoutVars>
      </dgm:prSet>
      <dgm:spPr/>
    </dgm:pt>
    <dgm:pt modelId="{DB0E4985-F6CA-4C58-8587-C676ED859CB5}" type="pres">
      <dgm:prSet presAssocID="{E4AAE10E-FA74-4C80-A8DD-AC59C74136A6}" presName="compNode" presStyleCnt="0"/>
      <dgm:spPr/>
    </dgm:pt>
    <dgm:pt modelId="{71990089-40C1-44EE-9AE3-B485240C0C44}" type="pres">
      <dgm:prSet presAssocID="{E4AAE10E-FA74-4C80-A8DD-AC59C74136A6}" presName="bgRect" presStyleLbl="bgShp" presStyleIdx="0" presStyleCnt="2"/>
      <dgm:spPr/>
    </dgm:pt>
    <dgm:pt modelId="{EC6A45AF-388C-461F-972D-8329E42DF9EE}" type="pres">
      <dgm:prSet presAssocID="{E4AAE10E-FA74-4C80-A8DD-AC59C74136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89BD3053-879A-48C7-A84A-AA1A932F7602}" type="pres">
      <dgm:prSet presAssocID="{E4AAE10E-FA74-4C80-A8DD-AC59C74136A6}" presName="spaceRect" presStyleCnt="0"/>
      <dgm:spPr/>
    </dgm:pt>
    <dgm:pt modelId="{8A963FDD-36F6-4328-A437-AC3DEA4C351D}" type="pres">
      <dgm:prSet presAssocID="{E4AAE10E-FA74-4C80-A8DD-AC59C74136A6}" presName="parTx" presStyleLbl="revTx" presStyleIdx="0" presStyleCnt="2">
        <dgm:presLayoutVars>
          <dgm:chMax val="0"/>
          <dgm:chPref val="0"/>
        </dgm:presLayoutVars>
      </dgm:prSet>
      <dgm:spPr/>
    </dgm:pt>
    <dgm:pt modelId="{4873687F-B5C8-4450-8E4F-8B2CA8D105B1}" type="pres">
      <dgm:prSet presAssocID="{20383F11-E252-44D4-AD71-3D38F2E3D8D6}" presName="sibTrans" presStyleCnt="0"/>
      <dgm:spPr/>
    </dgm:pt>
    <dgm:pt modelId="{A8E32F41-C155-4B12-8C47-188E1FF9C6B8}" type="pres">
      <dgm:prSet presAssocID="{D2D98FFB-FD8D-4E8D-9013-2A1D1AFAF498}" presName="compNode" presStyleCnt="0"/>
      <dgm:spPr/>
    </dgm:pt>
    <dgm:pt modelId="{D53A77F8-2799-4FF4-B498-1877D1BF54F2}" type="pres">
      <dgm:prSet presAssocID="{D2D98FFB-FD8D-4E8D-9013-2A1D1AFAF498}" presName="bgRect" presStyleLbl="bgShp" presStyleIdx="1" presStyleCnt="2"/>
      <dgm:spPr/>
    </dgm:pt>
    <dgm:pt modelId="{BC943D95-E060-47C4-8D23-C04828530BC5}" type="pres">
      <dgm:prSet presAssocID="{D2D98FFB-FD8D-4E8D-9013-2A1D1AFAF49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sprechung"/>
        </a:ext>
      </dgm:extLst>
    </dgm:pt>
    <dgm:pt modelId="{AF6B40BF-F648-4611-99A8-CDCB1BCB7B13}" type="pres">
      <dgm:prSet presAssocID="{D2D98FFB-FD8D-4E8D-9013-2A1D1AFAF498}" presName="spaceRect" presStyleCnt="0"/>
      <dgm:spPr/>
    </dgm:pt>
    <dgm:pt modelId="{872CA590-0095-40EE-B5BE-E5EB04039C45}" type="pres">
      <dgm:prSet presAssocID="{D2D98FFB-FD8D-4E8D-9013-2A1D1AFAF49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AD13207-795B-4308-B240-0B25461BF46C}" srcId="{1C76AAAA-0CC8-48C2-8638-B07B73E14659}" destId="{D2D98FFB-FD8D-4E8D-9013-2A1D1AFAF498}" srcOrd="1" destOrd="0" parTransId="{18FA8DB9-0487-4FCD-8030-635884FF757B}" sibTransId="{9D900002-88E6-40B1-8B7E-969508E6820E}"/>
    <dgm:cxn modelId="{3ACADD29-18E2-4800-AE2C-788ABBE1F671}" type="presOf" srcId="{E4AAE10E-FA74-4C80-A8DD-AC59C74136A6}" destId="{8A963FDD-36F6-4328-A437-AC3DEA4C351D}" srcOrd="0" destOrd="0" presId="urn:microsoft.com/office/officeart/2018/2/layout/IconVerticalSolidList"/>
    <dgm:cxn modelId="{808BEBB5-1457-42CB-9090-77E236235DB6}" srcId="{1C76AAAA-0CC8-48C2-8638-B07B73E14659}" destId="{E4AAE10E-FA74-4C80-A8DD-AC59C74136A6}" srcOrd="0" destOrd="0" parTransId="{F4DA2B6E-3477-499A-A1F8-9AAA970BD8D6}" sibTransId="{20383F11-E252-44D4-AD71-3D38F2E3D8D6}"/>
    <dgm:cxn modelId="{05679FB6-A0A4-4183-AB78-CC7DC687A907}" type="presOf" srcId="{D2D98FFB-FD8D-4E8D-9013-2A1D1AFAF498}" destId="{872CA590-0095-40EE-B5BE-E5EB04039C45}" srcOrd="0" destOrd="0" presId="urn:microsoft.com/office/officeart/2018/2/layout/IconVerticalSolidList"/>
    <dgm:cxn modelId="{C384F5F2-5049-47D4-B58E-980AD179FC1F}" type="presOf" srcId="{1C76AAAA-0CC8-48C2-8638-B07B73E14659}" destId="{87DED922-A2EA-4A15-8282-39004ECD0088}" srcOrd="0" destOrd="0" presId="urn:microsoft.com/office/officeart/2018/2/layout/IconVerticalSolidList"/>
    <dgm:cxn modelId="{C40DC695-D80D-4AD8-8B7B-D2F6496CC960}" type="presParOf" srcId="{87DED922-A2EA-4A15-8282-39004ECD0088}" destId="{DB0E4985-F6CA-4C58-8587-C676ED859CB5}" srcOrd="0" destOrd="0" presId="urn:microsoft.com/office/officeart/2018/2/layout/IconVerticalSolidList"/>
    <dgm:cxn modelId="{78347FB5-E479-472E-A376-2DF9A9373827}" type="presParOf" srcId="{DB0E4985-F6CA-4C58-8587-C676ED859CB5}" destId="{71990089-40C1-44EE-9AE3-B485240C0C44}" srcOrd="0" destOrd="0" presId="urn:microsoft.com/office/officeart/2018/2/layout/IconVerticalSolidList"/>
    <dgm:cxn modelId="{12AA66BA-4F6E-4641-B9B4-FC48077E2EE5}" type="presParOf" srcId="{DB0E4985-F6CA-4C58-8587-C676ED859CB5}" destId="{EC6A45AF-388C-461F-972D-8329E42DF9EE}" srcOrd="1" destOrd="0" presId="urn:microsoft.com/office/officeart/2018/2/layout/IconVerticalSolidList"/>
    <dgm:cxn modelId="{4F7D83E2-9365-42BF-91FD-8777EEA8E63F}" type="presParOf" srcId="{DB0E4985-F6CA-4C58-8587-C676ED859CB5}" destId="{89BD3053-879A-48C7-A84A-AA1A932F7602}" srcOrd="2" destOrd="0" presId="urn:microsoft.com/office/officeart/2018/2/layout/IconVerticalSolidList"/>
    <dgm:cxn modelId="{B0283066-89BF-4541-A7F3-F74C5C112AFD}" type="presParOf" srcId="{DB0E4985-F6CA-4C58-8587-C676ED859CB5}" destId="{8A963FDD-36F6-4328-A437-AC3DEA4C351D}" srcOrd="3" destOrd="0" presId="urn:microsoft.com/office/officeart/2018/2/layout/IconVerticalSolidList"/>
    <dgm:cxn modelId="{0CCB0506-4388-496F-971D-218E55A7DE95}" type="presParOf" srcId="{87DED922-A2EA-4A15-8282-39004ECD0088}" destId="{4873687F-B5C8-4450-8E4F-8B2CA8D105B1}" srcOrd="1" destOrd="0" presId="urn:microsoft.com/office/officeart/2018/2/layout/IconVerticalSolidList"/>
    <dgm:cxn modelId="{48147B6E-F185-4677-A1D1-45EA08F616DA}" type="presParOf" srcId="{87DED922-A2EA-4A15-8282-39004ECD0088}" destId="{A8E32F41-C155-4B12-8C47-188E1FF9C6B8}" srcOrd="2" destOrd="0" presId="urn:microsoft.com/office/officeart/2018/2/layout/IconVerticalSolidList"/>
    <dgm:cxn modelId="{B7410644-660B-4140-A72B-7601F649F904}" type="presParOf" srcId="{A8E32F41-C155-4B12-8C47-188E1FF9C6B8}" destId="{D53A77F8-2799-4FF4-B498-1877D1BF54F2}" srcOrd="0" destOrd="0" presId="urn:microsoft.com/office/officeart/2018/2/layout/IconVerticalSolidList"/>
    <dgm:cxn modelId="{8F11521A-6C8E-4701-A389-FB1C03B2087F}" type="presParOf" srcId="{A8E32F41-C155-4B12-8C47-188E1FF9C6B8}" destId="{BC943D95-E060-47C4-8D23-C04828530BC5}" srcOrd="1" destOrd="0" presId="urn:microsoft.com/office/officeart/2018/2/layout/IconVerticalSolidList"/>
    <dgm:cxn modelId="{4C25D0D3-B971-4423-851F-3EE13BF08BE4}" type="presParOf" srcId="{A8E32F41-C155-4B12-8C47-188E1FF9C6B8}" destId="{AF6B40BF-F648-4611-99A8-CDCB1BCB7B13}" srcOrd="2" destOrd="0" presId="urn:microsoft.com/office/officeart/2018/2/layout/IconVerticalSolidList"/>
    <dgm:cxn modelId="{09CFA354-3C21-43B8-A5D8-4145CBB8B86B}" type="presParOf" srcId="{A8E32F41-C155-4B12-8C47-188E1FF9C6B8}" destId="{872CA590-0095-40EE-B5BE-E5EB04039C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90089-40C1-44EE-9AE3-B485240C0C44}">
      <dsp:nvSpPr>
        <dsp:cNvPr id="0" name=""/>
        <dsp:cNvSpPr/>
      </dsp:nvSpPr>
      <dsp:spPr>
        <a:xfrm>
          <a:off x="0" y="548586"/>
          <a:ext cx="5314543" cy="1012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A45AF-388C-461F-972D-8329E42DF9EE}">
      <dsp:nvSpPr>
        <dsp:cNvPr id="0" name=""/>
        <dsp:cNvSpPr/>
      </dsp:nvSpPr>
      <dsp:spPr>
        <a:xfrm>
          <a:off x="306364" y="776461"/>
          <a:ext cx="557026" cy="5570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63FDD-36F6-4328-A437-AC3DEA4C351D}">
      <dsp:nvSpPr>
        <dsp:cNvPr id="0" name=""/>
        <dsp:cNvSpPr/>
      </dsp:nvSpPr>
      <dsp:spPr>
        <a:xfrm>
          <a:off x="1169756" y="548586"/>
          <a:ext cx="4144786" cy="1012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185" tIns="107185" rIns="107185" bIns="1071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Sind wir mit dem Ergebnis zufrieden?</a:t>
          </a:r>
          <a:endParaRPr lang="en-US" sz="2500" kern="1200"/>
        </a:p>
      </dsp:txBody>
      <dsp:txXfrm>
        <a:off x="1169756" y="548586"/>
        <a:ext cx="4144786" cy="1012776"/>
      </dsp:txXfrm>
    </dsp:sp>
    <dsp:sp modelId="{D53A77F8-2799-4FF4-B498-1877D1BF54F2}">
      <dsp:nvSpPr>
        <dsp:cNvPr id="0" name=""/>
        <dsp:cNvSpPr/>
      </dsp:nvSpPr>
      <dsp:spPr>
        <a:xfrm>
          <a:off x="0" y="1814557"/>
          <a:ext cx="5314543" cy="1012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43D95-E060-47C4-8D23-C04828530BC5}">
      <dsp:nvSpPr>
        <dsp:cNvPr id="0" name=""/>
        <dsp:cNvSpPr/>
      </dsp:nvSpPr>
      <dsp:spPr>
        <a:xfrm>
          <a:off x="306364" y="2042431"/>
          <a:ext cx="557026" cy="5570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CA590-0095-40EE-B5BE-E5EB04039C45}">
      <dsp:nvSpPr>
        <dsp:cNvPr id="0" name=""/>
        <dsp:cNvSpPr/>
      </dsp:nvSpPr>
      <dsp:spPr>
        <a:xfrm>
          <a:off x="1169756" y="1814557"/>
          <a:ext cx="4144786" cy="1012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185" tIns="107185" rIns="107185" bIns="1071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Was haben wir aus dem Projekt gelernt?</a:t>
          </a:r>
          <a:endParaRPr lang="en-US" sz="2500" kern="1200"/>
        </a:p>
      </dsp:txBody>
      <dsp:txXfrm>
        <a:off x="1169756" y="1814557"/>
        <a:ext cx="4144786" cy="1012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F7D48-6A02-989D-8787-2B869C040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387A47-7015-C2AC-090E-3130F1DB4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ACF255-A94D-B01B-5FE6-219E3D8F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7FC7-1FB8-4A46-9C52-79B0A6C21506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88D6D9-B7B2-DB1D-C5EB-A917758E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4972-1082-A1DA-E983-D8B429A2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B95F-092C-4159-95CB-8705732A0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61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C93B0-998E-9575-1876-92FDF035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8033E1-0C89-62CD-3610-A41F171E8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14F85C-D470-B07F-DB68-A75B91AE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7FC7-1FB8-4A46-9C52-79B0A6C21506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8C924-6A54-7FA9-120E-DB217C90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F9A603-3473-97C2-8740-AF64BF98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B95F-092C-4159-95CB-8705732A0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4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51179E-D83B-B9C9-0E04-32F563EAE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B3AE14-7A24-F354-E5C2-A36EA2816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CC9A2F-8AA3-8873-233E-5550A947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7FC7-1FB8-4A46-9C52-79B0A6C21506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DC5BE3-FA98-C14C-61D1-71F7B89F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77E362-98F4-2D10-B8CE-9DA251E7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B95F-092C-4159-95CB-8705732A0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80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B4165-5B78-92A8-C367-225877B2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8632DD-28AA-7E9C-8117-FF778FC1D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1BF421-DE13-237C-DBA1-5EDC7FA0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7FC7-1FB8-4A46-9C52-79B0A6C21506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B98627-2716-5755-97A2-EE04F358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C8765D-9DD5-75B3-D158-FA803BEA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B95F-092C-4159-95CB-8705732A0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07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566A7-EB43-6D76-D19D-3ABCD935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AD5981-8CC5-1EEA-FC0E-CD3807D29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4069FA-CDA1-A055-EEBB-0B7B57BF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7FC7-1FB8-4A46-9C52-79B0A6C21506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F74542-F6CC-AD2D-A768-257D580E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34AAE-75FC-A47F-E924-D49A5852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B95F-092C-4159-95CB-8705732A0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61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E444-394E-CC9B-87F5-2E0FCA8B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2A5CF6-2E5A-0FAB-8E2A-82146754E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C07539-5EE8-DC4B-BC20-9BE5E2FC5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63E144-D910-0335-2E82-8F9C2E6A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7FC7-1FB8-4A46-9C52-79B0A6C21506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9182A5-9490-323A-27EF-632D36C1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4127A5-BC00-634A-02C9-A31B96E2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B95F-092C-4159-95CB-8705732A0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82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7A338-1CA8-9636-3126-6030556D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461C7F-3AFA-4162-AC70-38F3F11EF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E54DE9-3D56-AFB5-6A0E-8E30491AC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F7B420-156A-8D61-D4A7-342901C0B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B3F768-0969-771B-42C1-024E9588C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8DCB49-EF09-1566-47C1-4E538FD4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7FC7-1FB8-4A46-9C52-79B0A6C21506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B66F48-E60A-12E4-E263-950EAFFE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3DCE05-308B-8EF5-E969-10D6CB15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B95F-092C-4159-95CB-8705732A0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47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2B833-9471-5EA3-B103-CA6B7B6B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7C7A9F-9A65-A4A5-807B-D65089BF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7FC7-1FB8-4A46-9C52-79B0A6C21506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B3E9A-4546-049F-A54D-3DEE16E5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9E0101-FF06-3F09-40F3-65CEF89A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B95F-092C-4159-95CB-8705732A0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86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87E6D8-31A3-7FB4-A1B2-5D79A465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7FC7-1FB8-4A46-9C52-79B0A6C21506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C5ED61-A969-E12F-E6B0-82A02D1E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31EEE2-8870-6768-2B34-F47EBCE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B95F-092C-4159-95CB-8705732A0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63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4AA8D-75A6-BE7B-1D9B-7741B128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87A075-A88F-95DA-BD22-3864969D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9FC9BA-3E3A-1F48-510D-64AF710C9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901FE8-66B8-0A5C-FC9C-F11FBA4A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7FC7-1FB8-4A46-9C52-79B0A6C21506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791698-E9CD-5DAD-1859-DE7C06C8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4D5A37-EA77-AAE0-9DE4-E6E9F6A4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B95F-092C-4159-95CB-8705732A0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57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83F69-CE33-9C9E-4A5F-918183BF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11B370-EFA0-1800-BD82-FC5201BE8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A68E9C-9AC2-89B8-5AFC-D1FBCA560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91C613-A664-6C87-7501-634BC20C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7FC7-1FB8-4A46-9C52-79B0A6C21506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612716-A725-B556-C936-51C71470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71EA7B-D040-7F53-7A68-04B9A08E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B95F-092C-4159-95CB-8705732A0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6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1DE1E5-3A1E-6715-EBD0-056868A9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DDC02B-D904-025D-FBA5-C10218AAC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9743EC-5776-7A04-4E01-EC255F02F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D7FC7-1FB8-4A46-9C52-79B0A6C21506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0024C5-CF39-575F-D04C-97BDB11F8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9AA1D7-DAFF-8B16-CF34-C087B6761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B95F-092C-4159-95CB-8705732A0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78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53E2925-9D2F-4436-8D47-E7C1C5703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97B54C-3925-95FC-7811-50EC83FCA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243581"/>
            <a:ext cx="10518776" cy="2308324"/>
          </a:xfrm>
        </p:spPr>
        <p:txBody>
          <a:bodyPr wrap="square" anchor="b">
            <a:normAutofit/>
          </a:bodyPr>
          <a:lstStyle/>
          <a:p>
            <a:pPr algn="l"/>
            <a:r>
              <a:rPr lang="de-DE" sz="7200" dirty="0">
                <a:solidFill>
                  <a:schemeClr val="bg1"/>
                </a:solidFill>
              </a:rPr>
              <a:t>Webseite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9C261B-956F-0F9B-1961-45D57EE63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089" y="4912571"/>
            <a:ext cx="6583362" cy="1075952"/>
          </a:xfrm>
        </p:spPr>
        <p:txBody>
          <a:bodyPr anchor="t">
            <a:norm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Für Filme &amp; Serien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A188E4-F255-43D0-92CC-3CF3D7701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637211" cy="1649863"/>
            <a:chOff x="1" y="1"/>
            <a:chExt cx="9637211" cy="1649863"/>
          </a:xfr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71FCDE-112A-4324-B49A-CA94CBA7E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637211" cy="1649863"/>
            </a:xfrm>
            <a:custGeom>
              <a:avLst/>
              <a:gdLst>
                <a:gd name="connsiteX0" fmla="*/ 2468659 w 9637211"/>
                <a:gd name="connsiteY0" fmla="*/ 1380297 h 1649863"/>
                <a:gd name="connsiteX1" fmla="*/ 2460722 w 9637211"/>
                <a:gd name="connsiteY1" fmla="*/ 1390272 h 1649863"/>
                <a:gd name="connsiteX2" fmla="*/ 2446257 w 9637211"/>
                <a:gd name="connsiteY2" fmla="*/ 1406498 h 1649863"/>
                <a:gd name="connsiteX3" fmla="*/ 2427494 w 9637211"/>
                <a:gd name="connsiteY3" fmla="*/ 1415356 h 1649863"/>
                <a:gd name="connsiteX4" fmla="*/ 2460722 w 9637211"/>
                <a:gd name="connsiteY4" fmla="*/ 1390272 h 1649863"/>
                <a:gd name="connsiteX5" fmla="*/ 5731745 w 9637211"/>
                <a:gd name="connsiteY5" fmla="*/ 1360489 h 1649863"/>
                <a:gd name="connsiteX6" fmla="*/ 5698179 w 9637211"/>
                <a:gd name="connsiteY6" fmla="*/ 1367442 h 1649863"/>
                <a:gd name="connsiteX7" fmla="*/ 5715901 w 9637211"/>
                <a:gd name="connsiteY7" fmla="*/ 1365274 h 1649863"/>
                <a:gd name="connsiteX8" fmla="*/ 5731745 w 9637211"/>
                <a:gd name="connsiteY8" fmla="*/ 1360489 h 1649863"/>
                <a:gd name="connsiteX9" fmla="*/ 5503859 w 9637211"/>
                <a:gd name="connsiteY9" fmla="*/ 1324849 h 1649863"/>
                <a:gd name="connsiteX10" fmla="*/ 5516994 w 9637211"/>
                <a:gd name="connsiteY10" fmla="*/ 1333353 h 1649863"/>
                <a:gd name="connsiteX11" fmla="*/ 5516994 w 9637211"/>
                <a:gd name="connsiteY11" fmla="*/ 1333352 h 1649863"/>
                <a:gd name="connsiteX12" fmla="*/ 4720031 w 9637211"/>
                <a:gd name="connsiteY12" fmla="*/ 1268958 h 1649863"/>
                <a:gd name="connsiteX13" fmla="*/ 4749955 w 9637211"/>
                <a:gd name="connsiteY13" fmla="*/ 1273114 h 1649863"/>
                <a:gd name="connsiteX14" fmla="*/ 4767388 w 9637211"/>
                <a:gd name="connsiteY14" fmla="*/ 1277477 h 1649863"/>
                <a:gd name="connsiteX15" fmla="*/ 4767531 w 9637211"/>
                <a:gd name="connsiteY15" fmla="*/ 1277513 h 1649863"/>
                <a:gd name="connsiteX16" fmla="*/ 4782965 w 9637211"/>
                <a:gd name="connsiteY16" fmla="*/ 1281578 h 1649863"/>
                <a:gd name="connsiteX17" fmla="*/ 4784809 w 9637211"/>
                <a:gd name="connsiteY17" fmla="*/ 1281832 h 1649863"/>
                <a:gd name="connsiteX18" fmla="*/ 4790792 w 9637211"/>
                <a:gd name="connsiteY18" fmla="*/ 1283327 h 1649863"/>
                <a:gd name="connsiteX19" fmla="*/ 4814638 w 9637211"/>
                <a:gd name="connsiteY19" fmla="*/ 1285937 h 1649863"/>
                <a:gd name="connsiteX20" fmla="*/ 4784809 w 9637211"/>
                <a:gd name="connsiteY20" fmla="*/ 1281832 h 1649863"/>
                <a:gd name="connsiteX21" fmla="*/ 4767531 w 9637211"/>
                <a:gd name="connsiteY21" fmla="*/ 1277513 h 1649863"/>
                <a:gd name="connsiteX22" fmla="*/ 4751799 w 9637211"/>
                <a:gd name="connsiteY22" fmla="*/ 1273370 h 1649863"/>
                <a:gd name="connsiteX23" fmla="*/ 4749955 w 9637211"/>
                <a:gd name="connsiteY23" fmla="*/ 1273114 h 1649863"/>
                <a:gd name="connsiteX24" fmla="*/ 4743957 w 9637211"/>
                <a:gd name="connsiteY24" fmla="*/ 1271612 h 1649863"/>
                <a:gd name="connsiteX25" fmla="*/ 4720031 w 9637211"/>
                <a:gd name="connsiteY25" fmla="*/ 1268958 h 1649863"/>
                <a:gd name="connsiteX26" fmla="*/ 3276840 w 9637211"/>
                <a:gd name="connsiteY26" fmla="*/ 1263985 h 1649863"/>
                <a:gd name="connsiteX27" fmla="*/ 3328341 w 9637211"/>
                <a:gd name="connsiteY27" fmla="*/ 1281473 h 1649863"/>
                <a:gd name="connsiteX28" fmla="*/ 3301810 w 9637211"/>
                <a:gd name="connsiteY28" fmla="*/ 1277386 h 1649863"/>
                <a:gd name="connsiteX29" fmla="*/ 3276840 w 9637211"/>
                <a:gd name="connsiteY29" fmla="*/ 1263985 h 1649863"/>
                <a:gd name="connsiteX30" fmla="*/ 3519760 w 9637211"/>
                <a:gd name="connsiteY30" fmla="*/ 1250994 h 1649863"/>
                <a:gd name="connsiteX31" fmla="*/ 3503255 w 9637211"/>
                <a:gd name="connsiteY31" fmla="*/ 1251147 h 1649863"/>
                <a:gd name="connsiteX32" fmla="*/ 3519760 w 9637211"/>
                <a:gd name="connsiteY32" fmla="*/ 1250994 h 1649863"/>
                <a:gd name="connsiteX33" fmla="*/ 3537011 w 9637211"/>
                <a:gd name="connsiteY33" fmla="*/ 1257249 h 1649863"/>
                <a:gd name="connsiteX34" fmla="*/ 3519760 w 9637211"/>
                <a:gd name="connsiteY34" fmla="*/ 1250994 h 1649863"/>
                <a:gd name="connsiteX35" fmla="*/ 5038723 w 9637211"/>
                <a:gd name="connsiteY35" fmla="*/ 1229019 h 1649863"/>
                <a:gd name="connsiteX36" fmla="*/ 5009340 w 9637211"/>
                <a:gd name="connsiteY36" fmla="*/ 1231627 h 1649863"/>
                <a:gd name="connsiteX37" fmla="*/ 5069905 w 9637211"/>
                <a:gd name="connsiteY37" fmla="*/ 1231533 h 1649863"/>
                <a:gd name="connsiteX38" fmla="*/ 5038723 w 9637211"/>
                <a:gd name="connsiteY38" fmla="*/ 1229019 h 1649863"/>
                <a:gd name="connsiteX39" fmla="*/ 6274350 w 9637211"/>
                <a:gd name="connsiteY39" fmla="*/ 1198579 h 1649863"/>
                <a:gd name="connsiteX40" fmla="*/ 6274350 w 9637211"/>
                <a:gd name="connsiteY40" fmla="*/ 1198580 h 1649863"/>
                <a:gd name="connsiteX41" fmla="*/ 6299734 w 9637211"/>
                <a:gd name="connsiteY41" fmla="*/ 1215874 h 1649863"/>
                <a:gd name="connsiteX42" fmla="*/ 6274350 w 9637211"/>
                <a:gd name="connsiteY42" fmla="*/ 1198579 h 1649863"/>
                <a:gd name="connsiteX43" fmla="*/ 284014 w 9637211"/>
                <a:gd name="connsiteY43" fmla="*/ 1083637 h 1649863"/>
                <a:gd name="connsiteX44" fmla="*/ 274455 w 9637211"/>
                <a:gd name="connsiteY44" fmla="*/ 1086842 h 1649863"/>
                <a:gd name="connsiteX45" fmla="*/ 233501 w 9637211"/>
                <a:gd name="connsiteY45" fmla="*/ 1096794 h 1649863"/>
                <a:gd name="connsiteX46" fmla="*/ 274456 w 9637211"/>
                <a:gd name="connsiteY46" fmla="*/ 1086842 h 1649863"/>
                <a:gd name="connsiteX47" fmla="*/ 691166 w 9637211"/>
                <a:gd name="connsiteY47" fmla="*/ 1081917 h 1649863"/>
                <a:gd name="connsiteX48" fmla="*/ 677191 w 9637211"/>
                <a:gd name="connsiteY48" fmla="*/ 1087044 h 1649863"/>
                <a:gd name="connsiteX49" fmla="*/ 632391 w 9637211"/>
                <a:gd name="connsiteY49" fmla="*/ 1110922 h 1649863"/>
                <a:gd name="connsiteX50" fmla="*/ 677192 w 9637211"/>
                <a:gd name="connsiteY50" fmla="*/ 1087044 h 1649863"/>
                <a:gd name="connsiteX51" fmla="*/ 428044 w 9637211"/>
                <a:gd name="connsiteY51" fmla="*/ 1067823 h 1649863"/>
                <a:gd name="connsiteX52" fmla="*/ 479634 w 9637211"/>
                <a:gd name="connsiteY52" fmla="*/ 1077452 h 1649863"/>
                <a:gd name="connsiteX53" fmla="*/ 428044 w 9637211"/>
                <a:gd name="connsiteY53" fmla="*/ 1067823 h 1649863"/>
                <a:gd name="connsiteX54" fmla="*/ 7445292 w 9637211"/>
                <a:gd name="connsiteY54" fmla="*/ 757632 h 1649863"/>
                <a:gd name="connsiteX55" fmla="*/ 7466390 w 9637211"/>
                <a:gd name="connsiteY55" fmla="*/ 768915 h 1649863"/>
                <a:gd name="connsiteX56" fmla="*/ 7474827 w 9637211"/>
                <a:gd name="connsiteY56" fmla="*/ 771226 h 1649863"/>
                <a:gd name="connsiteX57" fmla="*/ 7466391 w 9637211"/>
                <a:gd name="connsiteY57" fmla="*/ 768915 h 1649863"/>
                <a:gd name="connsiteX58" fmla="*/ 7445292 w 9637211"/>
                <a:gd name="connsiteY58" fmla="*/ 757632 h 1649863"/>
                <a:gd name="connsiteX59" fmla="*/ 0 w 9637211"/>
                <a:gd name="connsiteY59" fmla="*/ 0 h 1649863"/>
                <a:gd name="connsiteX60" fmla="*/ 9637211 w 9637211"/>
                <a:gd name="connsiteY60" fmla="*/ 0 h 1649863"/>
                <a:gd name="connsiteX61" fmla="*/ 9583319 w 9637211"/>
                <a:gd name="connsiteY61" fmla="*/ 32146 h 1649863"/>
                <a:gd name="connsiteX62" fmla="*/ 9493665 w 9637211"/>
                <a:gd name="connsiteY62" fmla="*/ 112426 h 1649863"/>
                <a:gd name="connsiteX63" fmla="*/ 9457156 w 9637211"/>
                <a:gd name="connsiteY63" fmla="*/ 155303 h 1649863"/>
                <a:gd name="connsiteX64" fmla="*/ 9377643 w 9637211"/>
                <a:gd name="connsiteY64" fmla="*/ 187228 h 1649863"/>
                <a:gd name="connsiteX65" fmla="*/ 9292088 w 9637211"/>
                <a:gd name="connsiteY65" fmla="*/ 235295 h 1649863"/>
                <a:gd name="connsiteX66" fmla="*/ 9231985 w 9637211"/>
                <a:gd name="connsiteY66" fmla="*/ 281821 h 1649863"/>
                <a:gd name="connsiteX67" fmla="*/ 9185378 w 9637211"/>
                <a:gd name="connsiteY67" fmla="*/ 313259 h 1649863"/>
                <a:gd name="connsiteX68" fmla="*/ 9118948 w 9637211"/>
                <a:gd name="connsiteY68" fmla="*/ 345810 h 1649863"/>
                <a:gd name="connsiteX69" fmla="*/ 9052763 w 9637211"/>
                <a:gd name="connsiteY69" fmla="*/ 387450 h 1649863"/>
                <a:gd name="connsiteX70" fmla="*/ 9020858 w 9637211"/>
                <a:gd name="connsiteY70" fmla="*/ 412686 h 1649863"/>
                <a:gd name="connsiteX71" fmla="*/ 8958799 w 9637211"/>
                <a:gd name="connsiteY71" fmla="*/ 455068 h 1649863"/>
                <a:gd name="connsiteX72" fmla="*/ 8894669 w 9637211"/>
                <a:gd name="connsiteY72" fmla="*/ 494884 h 1649863"/>
                <a:gd name="connsiteX73" fmla="*/ 8772871 w 9637211"/>
                <a:gd name="connsiteY73" fmla="*/ 542815 h 1649863"/>
                <a:gd name="connsiteX74" fmla="*/ 8663102 w 9637211"/>
                <a:gd name="connsiteY74" fmla="*/ 609939 h 1649863"/>
                <a:gd name="connsiteX75" fmla="*/ 8575858 w 9637211"/>
                <a:gd name="connsiteY75" fmla="*/ 659344 h 1649863"/>
                <a:gd name="connsiteX76" fmla="*/ 8525191 w 9637211"/>
                <a:gd name="connsiteY76" fmla="*/ 691449 h 1649863"/>
                <a:gd name="connsiteX77" fmla="*/ 8432740 w 9637211"/>
                <a:gd name="connsiteY77" fmla="*/ 762134 h 1649863"/>
                <a:gd name="connsiteX78" fmla="*/ 8287775 w 9637211"/>
                <a:gd name="connsiteY78" fmla="*/ 838802 h 1649863"/>
                <a:gd name="connsiteX79" fmla="*/ 8199975 w 9637211"/>
                <a:gd name="connsiteY79" fmla="*/ 880700 h 1649863"/>
                <a:gd name="connsiteX80" fmla="*/ 8009879 w 9637211"/>
                <a:gd name="connsiteY80" fmla="*/ 946676 h 1649863"/>
                <a:gd name="connsiteX81" fmla="*/ 7948650 w 9637211"/>
                <a:gd name="connsiteY81" fmla="*/ 969872 h 1649863"/>
                <a:gd name="connsiteX82" fmla="*/ 7878149 w 9637211"/>
                <a:gd name="connsiteY82" fmla="*/ 986611 h 1649863"/>
                <a:gd name="connsiteX83" fmla="*/ 7765368 w 9637211"/>
                <a:gd name="connsiteY83" fmla="*/ 1023592 h 1649863"/>
                <a:gd name="connsiteX84" fmla="*/ 7544827 w 9637211"/>
                <a:gd name="connsiteY84" fmla="*/ 1088525 h 1649863"/>
                <a:gd name="connsiteX85" fmla="*/ 7496243 w 9637211"/>
                <a:gd name="connsiteY85" fmla="*/ 1099185 h 1649863"/>
                <a:gd name="connsiteX86" fmla="*/ 7373131 w 9637211"/>
                <a:gd name="connsiteY86" fmla="*/ 1140118 h 1649863"/>
                <a:gd name="connsiteX87" fmla="*/ 7299425 w 9637211"/>
                <a:gd name="connsiteY87" fmla="*/ 1167211 h 1649863"/>
                <a:gd name="connsiteX88" fmla="*/ 7238066 w 9637211"/>
                <a:gd name="connsiteY88" fmla="*/ 1183666 h 1649863"/>
                <a:gd name="connsiteX89" fmla="*/ 7183552 w 9637211"/>
                <a:gd name="connsiteY89" fmla="*/ 1192571 h 1649863"/>
                <a:gd name="connsiteX90" fmla="*/ 7040813 w 9637211"/>
                <a:gd name="connsiteY90" fmla="*/ 1230525 h 1649863"/>
                <a:gd name="connsiteX91" fmla="*/ 6983864 w 9637211"/>
                <a:gd name="connsiteY91" fmla="*/ 1245513 h 1649863"/>
                <a:gd name="connsiteX92" fmla="*/ 6836601 w 9637211"/>
                <a:gd name="connsiteY92" fmla="*/ 1294672 h 1649863"/>
                <a:gd name="connsiteX93" fmla="*/ 6711393 w 9637211"/>
                <a:gd name="connsiteY93" fmla="*/ 1328485 h 1649863"/>
                <a:gd name="connsiteX94" fmla="*/ 6659164 w 9637211"/>
                <a:gd name="connsiteY94" fmla="*/ 1344343 h 1649863"/>
                <a:gd name="connsiteX95" fmla="*/ 6539327 w 9637211"/>
                <a:gd name="connsiteY95" fmla="*/ 1372405 h 1649863"/>
                <a:gd name="connsiteX96" fmla="*/ 6471659 w 9637211"/>
                <a:gd name="connsiteY96" fmla="*/ 1391362 h 1649863"/>
                <a:gd name="connsiteX97" fmla="*/ 6305536 w 9637211"/>
                <a:gd name="connsiteY97" fmla="*/ 1417103 h 1649863"/>
                <a:gd name="connsiteX98" fmla="*/ 6133939 w 9637211"/>
                <a:gd name="connsiteY98" fmla="*/ 1442481 h 1649863"/>
                <a:gd name="connsiteX99" fmla="*/ 6039547 w 9637211"/>
                <a:gd name="connsiteY99" fmla="*/ 1452681 h 1649863"/>
                <a:gd name="connsiteX100" fmla="*/ 5957366 w 9637211"/>
                <a:gd name="connsiteY100" fmla="*/ 1465590 h 1649863"/>
                <a:gd name="connsiteX101" fmla="*/ 5885715 w 9637211"/>
                <a:gd name="connsiteY101" fmla="*/ 1474694 h 1649863"/>
                <a:gd name="connsiteX102" fmla="*/ 5771774 w 9637211"/>
                <a:gd name="connsiteY102" fmla="*/ 1491643 h 1649863"/>
                <a:gd name="connsiteX103" fmla="*/ 5724294 w 9637211"/>
                <a:gd name="connsiteY103" fmla="*/ 1496914 h 1649863"/>
                <a:gd name="connsiteX104" fmla="*/ 5611931 w 9637211"/>
                <a:gd name="connsiteY104" fmla="*/ 1502173 h 1649863"/>
                <a:gd name="connsiteX105" fmla="*/ 5572785 w 9637211"/>
                <a:gd name="connsiteY105" fmla="*/ 1502492 h 1649863"/>
                <a:gd name="connsiteX106" fmla="*/ 5496622 w 9637211"/>
                <a:gd name="connsiteY106" fmla="*/ 1486703 h 1649863"/>
                <a:gd name="connsiteX107" fmla="*/ 5487614 w 9637211"/>
                <a:gd name="connsiteY107" fmla="*/ 1485725 h 1649863"/>
                <a:gd name="connsiteX108" fmla="*/ 5437869 w 9637211"/>
                <a:gd name="connsiteY108" fmla="*/ 1480432 h 1649863"/>
                <a:gd name="connsiteX109" fmla="*/ 5410729 w 9637211"/>
                <a:gd name="connsiteY109" fmla="*/ 1479229 h 1649863"/>
                <a:gd name="connsiteX110" fmla="*/ 5307325 w 9637211"/>
                <a:gd name="connsiteY110" fmla="*/ 1468207 h 1649863"/>
                <a:gd name="connsiteX111" fmla="*/ 5247871 w 9637211"/>
                <a:gd name="connsiteY111" fmla="*/ 1463540 h 1649863"/>
                <a:gd name="connsiteX112" fmla="*/ 5200105 w 9637211"/>
                <a:gd name="connsiteY112" fmla="*/ 1466942 h 1649863"/>
                <a:gd name="connsiteX113" fmla="*/ 5116199 w 9637211"/>
                <a:gd name="connsiteY113" fmla="*/ 1472398 h 1649863"/>
                <a:gd name="connsiteX114" fmla="*/ 5089547 w 9637211"/>
                <a:gd name="connsiteY114" fmla="*/ 1477294 h 1649863"/>
                <a:gd name="connsiteX115" fmla="*/ 4967752 w 9637211"/>
                <a:gd name="connsiteY115" fmla="*/ 1472806 h 1649863"/>
                <a:gd name="connsiteX116" fmla="*/ 4898514 w 9637211"/>
                <a:gd name="connsiteY116" fmla="*/ 1475359 h 1649863"/>
                <a:gd name="connsiteX117" fmla="*/ 4819948 w 9637211"/>
                <a:gd name="connsiteY117" fmla="*/ 1466277 h 1649863"/>
                <a:gd name="connsiteX118" fmla="*/ 4797235 w 9637211"/>
                <a:gd name="connsiteY118" fmla="*/ 1467999 h 1649863"/>
                <a:gd name="connsiteX119" fmla="*/ 4771823 w 9637211"/>
                <a:gd name="connsiteY119" fmla="*/ 1470324 h 1649863"/>
                <a:gd name="connsiteX120" fmla="*/ 4693726 w 9637211"/>
                <a:gd name="connsiteY120" fmla="*/ 1475031 h 1649863"/>
                <a:gd name="connsiteX121" fmla="*/ 4646522 w 9637211"/>
                <a:gd name="connsiteY121" fmla="*/ 1482013 h 1649863"/>
                <a:gd name="connsiteX122" fmla="*/ 4556001 w 9637211"/>
                <a:gd name="connsiteY122" fmla="*/ 1483554 h 1649863"/>
                <a:gd name="connsiteX123" fmla="*/ 4522761 w 9637211"/>
                <a:gd name="connsiteY123" fmla="*/ 1489236 h 1649863"/>
                <a:gd name="connsiteX124" fmla="*/ 4438228 w 9637211"/>
                <a:gd name="connsiteY124" fmla="*/ 1493782 h 1649863"/>
                <a:gd name="connsiteX125" fmla="*/ 4362305 w 9637211"/>
                <a:gd name="connsiteY125" fmla="*/ 1495088 h 1649863"/>
                <a:gd name="connsiteX126" fmla="*/ 4289278 w 9637211"/>
                <a:gd name="connsiteY126" fmla="*/ 1499864 h 1649863"/>
                <a:gd name="connsiteX127" fmla="*/ 4237236 w 9637211"/>
                <a:gd name="connsiteY127" fmla="*/ 1507551 h 1649863"/>
                <a:gd name="connsiteX128" fmla="*/ 4180626 w 9637211"/>
                <a:gd name="connsiteY128" fmla="*/ 1513420 h 1649863"/>
                <a:gd name="connsiteX129" fmla="*/ 4025047 w 9637211"/>
                <a:gd name="connsiteY129" fmla="*/ 1539594 h 1649863"/>
                <a:gd name="connsiteX130" fmla="*/ 3995866 w 9637211"/>
                <a:gd name="connsiteY130" fmla="*/ 1536451 h 1649863"/>
                <a:gd name="connsiteX131" fmla="*/ 3831212 w 9637211"/>
                <a:gd name="connsiteY131" fmla="*/ 1540151 h 1649863"/>
                <a:gd name="connsiteX132" fmla="*/ 3795461 w 9637211"/>
                <a:gd name="connsiteY132" fmla="*/ 1542189 h 1649863"/>
                <a:gd name="connsiteX133" fmla="*/ 3698543 w 9637211"/>
                <a:gd name="connsiteY133" fmla="*/ 1528342 h 1649863"/>
                <a:gd name="connsiteX134" fmla="*/ 3551836 w 9637211"/>
                <a:gd name="connsiteY134" fmla="*/ 1564762 h 1649863"/>
                <a:gd name="connsiteX135" fmla="*/ 3415003 w 9637211"/>
                <a:gd name="connsiteY135" fmla="*/ 1608081 h 1649863"/>
                <a:gd name="connsiteX136" fmla="*/ 3397737 w 9637211"/>
                <a:gd name="connsiteY136" fmla="*/ 1613622 h 1649863"/>
                <a:gd name="connsiteX137" fmla="*/ 3348360 w 9637211"/>
                <a:gd name="connsiteY137" fmla="*/ 1624007 h 1649863"/>
                <a:gd name="connsiteX138" fmla="*/ 3286876 w 9637211"/>
                <a:gd name="connsiteY138" fmla="*/ 1629796 h 1649863"/>
                <a:gd name="connsiteX139" fmla="*/ 3247932 w 9637211"/>
                <a:gd name="connsiteY139" fmla="*/ 1635832 h 1649863"/>
                <a:gd name="connsiteX140" fmla="*/ 3244999 w 9637211"/>
                <a:gd name="connsiteY140" fmla="*/ 1636180 h 1649863"/>
                <a:gd name="connsiteX141" fmla="*/ 3184484 w 9637211"/>
                <a:gd name="connsiteY141" fmla="*/ 1639097 h 1649863"/>
                <a:gd name="connsiteX142" fmla="*/ 3177540 w 9637211"/>
                <a:gd name="connsiteY142" fmla="*/ 1638715 h 1649863"/>
                <a:gd name="connsiteX143" fmla="*/ 3146060 w 9637211"/>
                <a:gd name="connsiteY143" fmla="*/ 1634857 h 1649863"/>
                <a:gd name="connsiteX144" fmla="*/ 3057965 w 9637211"/>
                <a:gd name="connsiteY144" fmla="*/ 1626236 h 1649863"/>
                <a:gd name="connsiteX145" fmla="*/ 2974961 w 9637211"/>
                <a:gd name="connsiteY145" fmla="*/ 1617995 h 1649863"/>
                <a:gd name="connsiteX146" fmla="*/ 2949608 w 9637211"/>
                <a:gd name="connsiteY146" fmla="*/ 1633655 h 1649863"/>
                <a:gd name="connsiteX147" fmla="*/ 2909973 w 9637211"/>
                <a:gd name="connsiteY147" fmla="*/ 1648121 h 1649863"/>
                <a:gd name="connsiteX148" fmla="*/ 2864542 w 9637211"/>
                <a:gd name="connsiteY148" fmla="*/ 1635245 h 1649863"/>
                <a:gd name="connsiteX149" fmla="*/ 2758460 w 9637211"/>
                <a:gd name="connsiteY149" fmla="*/ 1609130 h 1649863"/>
                <a:gd name="connsiteX150" fmla="*/ 2692301 w 9637211"/>
                <a:gd name="connsiteY150" fmla="*/ 1610905 h 1649863"/>
                <a:gd name="connsiteX151" fmla="*/ 2548009 w 9637211"/>
                <a:gd name="connsiteY151" fmla="*/ 1604522 h 1649863"/>
                <a:gd name="connsiteX152" fmla="*/ 2453210 w 9637211"/>
                <a:gd name="connsiteY152" fmla="*/ 1590103 h 1649863"/>
                <a:gd name="connsiteX153" fmla="*/ 2384726 w 9637211"/>
                <a:gd name="connsiteY153" fmla="*/ 1571904 h 1649863"/>
                <a:gd name="connsiteX154" fmla="*/ 2286765 w 9637211"/>
                <a:gd name="connsiteY154" fmla="*/ 1548534 h 1649863"/>
                <a:gd name="connsiteX155" fmla="*/ 2189064 w 9637211"/>
                <a:gd name="connsiteY155" fmla="*/ 1538649 h 1649863"/>
                <a:gd name="connsiteX156" fmla="*/ 2118010 w 9637211"/>
                <a:gd name="connsiteY156" fmla="*/ 1523712 h 1649863"/>
                <a:gd name="connsiteX157" fmla="*/ 2031682 w 9637211"/>
                <a:gd name="connsiteY157" fmla="*/ 1515318 h 1649863"/>
                <a:gd name="connsiteX158" fmla="*/ 1959737 w 9637211"/>
                <a:gd name="connsiteY158" fmla="*/ 1518317 h 1649863"/>
                <a:gd name="connsiteX159" fmla="*/ 1847100 w 9637211"/>
                <a:gd name="connsiteY159" fmla="*/ 1525944 h 1649863"/>
                <a:gd name="connsiteX160" fmla="*/ 1707262 w 9637211"/>
                <a:gd name="connsiteY160" fmla="*/ 1494706 h 1649863"/>
                <a:gd name="connsiteX161" fmla="*/ 1651067 w 9637211"/>
                <a:gd name="connsiteY161" fmla="*/ 1488939 h 1649863"/>
                <a:gd name="connsiteX162" fmla="*/ 1598392 w 9637211"/>
                <a:gd name="connsiteY162" fmla="*/ 1487556 h 1649863"/>
                <a:gd name="connsiteX163" fmla="*/ 1485796 w 9637211"/>
                <a:gd name="connsiteY163" fmla="*/ 1467717 h 1649863"/>
                <a:gd name="connsiteX164" fmla="*/ 1440105 w 9637211"/>
                <a:gd name="connsiteY164" fmla="*/ 1461600 h 1649863"/>
                <a:gd name="connsiteX165" fmla="*/ 1376742 w 9637211"/>
                <a:gd name="connsiteY165" fmla="*/ 1464813 h 1649863"/>
                <a:gd name="connsiteX166" fmla="*/ 1260914 w 9637211"/>
                <a:gd name="connsiteY166" fmla="*/ 1458783 h 1649863"/>
                <a:gd name="connsiteX167" fmla="*/ 1144209 w 9637211"/>
                <a:gd name="connsiteY167" fmla="*/ 1430510 h 1649863"/>
                <a:gd name="connsiteX168" fmla="*/ 1095577 w 9637211"/>
                <a:gd name="connsiteY168" fmla="*/ 1436151 h 1649863"/>
                <a:gd name="connsiteX169" fmla="*/ 1078045 w 9637211"/>
                <a:gd name="connsiteY169" fmla="*/ 1436212 h 1649863"/>
                <a:gd name="connsiteX170" fmla="*/ 919891 w 9637211"/>
                <a:gd name="connsiteY170" fmla="*/ 1425160 h 1649863"/>
                <a:gd name="connsiteX171" fmla="*/ 904047 w 9637211"/>
                <a:gd name="connsiteY171" fmla="*/ 1423883 h 1649863"/>
                <a:gd name="connsiteX172" fmla="*/ 829382 w 9637211"/>
                <a:gd name="connsiteY172" fmla="*/ 1410847 h 1649863"/>
                <a:gd name="connsiteX173" fmla="*/ 642661 w 9637211"/>
                <a:gd name="connsiteY173" fmla="*/ 1409490 h 1649863"/>
                <a:gd name="connsiteX174" fmla="*/ 631134 w 9637211"/>
                <a:gd name="connsiteY174" fmla="*/ 1408791 h 1649863"/>
                <a:gd name="connsiteX175" fmla="*/ 569136 w 9637211"/>
                <a:gd name="connsiteY175" fmla="*/ 1420097 h 1649863"/>
                <a:gd name="connsiteX176" fmla="*/ 538796 w 9637211"/>
                <a:gd name="connsiteY176" fmla="*/ 1433330 h 1649863"/>
                <a:gd name="connsiteX177" fmla="*/ 491177 w 9637211"/>
                <a:gd name="connsiteY177" fmla="*/ 1447867 h 1649863"/>
                <a:gd name="connsiteX178" fmla="*/ 442411 w 9637211"/>
                <a:gd name="connsiteY178" fmla="*/ 1454770 h 1649863"/>
                <a:gd name="connsiteX179" fmla="*/ 359296 w 9637211"/>
                <a:gd name="connsiteY179" fmla="*/ 1440257 h 1649863"/>
                <a:gd name="connsiteX180" fmla="*/ 329271 w 9637211"/>
                <a:gd name="connsiteY180" fmla="*/ 1439821 h 1649863"/>
                <a:gd name="connsiteX181" fmla="*/ 262167 w 9637211"/>
                <a:gd name="connsiteY181" fmla="*/ 1434111 h 1649863"/>
                <a:gd name="connsiteX182" fmla="*/ 203882 w 9637211"/>
                <a:gd name="connsiteY182" fmla="*/ 1437548 h 1649863"/>
                <a:gd name="connsiteX183" fmla="*/ 157723 w 9637211"/>
                <a:gd name="connsiteY183" fmla="*/ 1454055 h 1649863"/>
                <a:gd name="connsiteX184" fmla="*/ 89823 w 9637211"/>
                <a:gd name="connsiteY184" fmla="*/ 1460153 h 1649863"/>
                <a:gd name="connsiteX185" fmla="*/ 45393 w 9637211"/>
                <a:gd name="connsiteY185" fmla="*/ 1451938 h 1649863"/>
                <a:gd name="connsiteX186" fmla="*/ 36385 w 9637211"/>
                <a:gd name="connsiteY186" fmla="*/ 1450960 h 1649863"/>
                <a:gd name="connsiteX187" fmla="*/ 0 w 9637211"/>
                <a:gd name="connsiteY187" fmla="*/ 1452514 h 164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9637211" h="1649863">
                  <a:moveTo>
                    <a:pt x="2468659" y="1380297"/>
                  </a:moveTo>
                  <a:lnTo>
                    <a:pt x="2460722" y="1390272"/>
                  </a:lnTo>
                  <a:cubicBezTo>
                    <a:pt x="2456661" y="1396980"/>
                    <a:pt x="2451818" y="1402354"/>
                    <a:pt x="2446257" y="1406498"/>
                  </a:cubicBezTo>
                  <a:lnTo>
                    <a:pt x="2427494" y="1415356"/>
                  </a:lnTo>
                  <a:cubicBezTo>
                    <a:pt x="2441349" y="1411764"/>
                    <a:pt x="2452601" y="1403689"/>
                    <a:pt x="2460722" y="1390272"/>
                  </a:cubicBezTo>
                  <a:close/>
                  <a:moveTo>
                    <a:pt x="5731745" y="1360489"/>
                  </a:moveTo>
                  <a:lnTo>
                    <a:pt x="5698179" y="1367442"/>
                  </a:lnTo>
                  <a:lnTo>
                    <a:pt x="5715901" y="1365274"/>
                  </a:lnTo>
                  <a:cubicBezTo>
                    <a:pt x="5721750" y="1364345"/>
                    <a:pt x="5727285" y="1362979"/>
                    <a:pt x="5731745" y="1360489"/>
                  </a:cubicBezTo>
                  <a:close/>
                  <a:moveTo>
                    <a:pt x="5503859" y="1324849"/>
                  </a:moveTo>
                  <a:lnTo>
                    <a:pt x="5516994" y="1333353"/>
                  </a:lnTo>
                  <a:lnTo>
                    <a:pt x="5516994" y="1333352"/>
                  </a:lnTo>
                  <a:close/>
                  <a:moveTo>
                    <a:pt x="4720031" y="1268958"/>
                  </a:moveTo>
                  <a:lnTo>
                    <a:pt x="4749955" y="1273114"/>
                  </a:lnTo>
                  <a:lnTo>
                    <a:pt x="4767388" y="1277477"/>
                  </a:lnTo>
                  <a:lnTo>
                    <a:pt x="4767531" y="1277513"/>
                  </a:lnTo>
                  <a:lnTo>
                    <a:pt x="4782965" y="1281578"/>
                  </a:lnTo>
                  <a:lnTo>
                    <a:pt x="4784809" y="1281832"/>
                  </a:lnTo>
                  <a:lnTo>
                    <a:pt x="4790792" y="1283327"/>
                  </a:lnTo>
                  <a:cubicBezTo>
                    <a:pt x="4798641" y="1284916"/>
                    <a:pt x="4806563" y="1285965"/>
                    <a:pt x="4814638" y="1285937"/>
                  </a:cubicBezTo>
                  <a:lnTo>
                    <a:pt x="4784809" y="1281832"/>
                  </a:lnTo>
                  <a:lnTo>
                    <a:pt x="4767531" y="1277513"/>
                  </a:lnTo>
                  <a:lnTo>
                    <a:pt x="4751799" y="1273370"/>
                  </a:lnTo>
                  <a:lnTo>
                    <a:pt x="4749955" y="1273114"/>
                  </a:lnTo>
                  <a:lnTo>
                    <a:pt x="4743957" y="1271612"/>
                  </a:lnTo>
                  <a:cubicBezTo>
                    <a:pt x="4736090" y="1270013"/>
                    <a:pt x="4728141" y="1268949"/>
                    <a:pt x="4720031" y="1268958"/>
                  </a:cubicBezTo>
                  <a:close/>
                  <a:moveTo>
                    <a:pt x="3276840" y="1263985"/>
                  </a:moveTo>
                  <a:cubicBezTo>
                    <a:pt x="3292849" y="1276789"/>
                    <a:pt x="3310250" y="1281089"/>
                    <a:pt x="3328341" y="1281473"/>
                  </a:cubicBezTo>
                  <a:lnTo>
                    <a:pt x="3301810" y="1277386"/>
                  </a:lnTo>
                  <a:cubicBezTo>
                    <a:pt x="3293198" y="1274663"/>
                    <a:pt x="3284847" y="1270386"/>
                    <a:pt x="3276840" y="1263985"/>
                  </a:cubicBezTo>
                  <a:close/>
                  <a:moveTo>
                    <a:pt x="3519760" y="1250994"/>
                  </a:moveTo>
                  <a:cubicBezTo>
                    <a:pt x="3514125" y="1250064"/>
                    <a:pt x="3508615" y="1250202"/>
                    <a:pt x="3503255" y="1251147"/>
                  </a:cubicBezTo>
                  <a:lnTo>
                    <a:pt x="3519760" y="1250994"/>
                  </a:lnTo>
                  <a:cubicBezTo>
                    <a:pt x="3525393" y="1251924"/>
                    <a:pt x="3531152" y="1253922"/>
                    <a:pt x="3537011" y="1257249"/>
                  </a:cubicBezTo>
                  <a:cubicBezTo>
                    <a:pt x="3531153" y="1253922"/>
                    <a:pt x="3525394" y="1251924"/>
                    <a:pt x="3519760" y="1250994"/>
                  </a:cubicBezTo>
                  <a:close/>
                  <a:moveTo>
                    <a:pt x="5038723" y="1229019"/>
                  </a:moveTo>
                  <a:cubicBezTo>
                    <a:pt x="5028630" y="1228971"/>
                    <a:pt x="5018835" y="1229777"/>
                    <a:pt x="5009340" y="1231627"/>
                  </a:cubicBezTo>
                  <a:lnTo>
                    <a:pt x="5069905" y="1231533"/>
                  </a:lnTo>
                  <a:cubicBezTo>
                    <a:pt x="5059212" y="1229968"/>
                    <a:pt x="5048818" y="1229067"/>
                    <a:pt x="5038723" y="1229019"/>
                  </a:cubicBezTo>
                  <a:close/>
                  <a:moveTo>
                    <a:pt x="6274350" y="1198579"/>
                  </a:moveTo>
                  <a:lnTo>
                    <a:pt x="6274350" y="1198580"/>
                  </a:lnTo>
                  <a:lnTo>
                    <a:pt x="6299734" y="1215874"/>
                  </a:lnTo>
                  <a:cubicBezTo>
                    <a:pt x="6292882" y="1211182"/>
                    <a:pt x="6285837" y="1206500"/>
                    <a:pt x="6274350" y="1198579"/>
                  </a:cubicBezTo>
                  <a:close/>
                  <a:moveTo>
                    <a:pt x="284014" y="1083637"/>
                  </a:moveTo>
                  <a:lnTo>
                    <a:pt x="274455" y="1086842"/>
                  </a:lnTo>
                  <a:lnTo>
                    <a:pt x="233501" y="1096794"/>
                  </a:lnTo>
                  <a:lnTo>
                    <a:pt x="274456" y="1086842"/>
                  </a:lnTo>
                  <a:close/>
                  <a:moveTo>
                    <a:pt x="691166" y="1081917"/>
                  </a:moveTo>
                  <a:cubicBezTo>
                    <a:pt x="686005" y="1082970"/>
                    <a:pt x="680596" y="1084918"/>
                    <a:pt x="677191" y="1087044"/>
                  </a:cubicBezTo>
                  <a:cubicBezTo>
                    <a:pt x="660788" y="1097408"/>
                    <a:pt x="646181" y="1105351"/>
                    <a:pt x="632391" y="1110922"/>
                  </a:cubicBezTo>
                  <a:cubicBezTo>
                    <a:pt x="646181" y="1105351"/>
                    <a:pt x="660789" y="1097408"/>
                    <a:pt x="677192" y="1087044"/>
                  </a:cubicBezTo>
                  <a:close/>
                  <a:moveTo>
                    <a:pt x="428044" y="1067823"/>
                  </a:moveTo>
                  <a:cubicBezTo>
                    <a:pt x="446919" y="1068326"/>
                    <a:pt x="465868" y="1068118"/>
                    <a:pt x="479634" y="1077452"/>
                  </a:cubicBezTo>
                  <a:cubicBezTo>
                    <a:pt x="465869" y="1068118"/>
                    <a:pt x="446919" y="1068326"/>
                    <a:pt x="428044" y="1067823"/>
                  </a:cubicBezTo>
                  <a:close/>
                  <a:moveTo>
                    <a:pt x="7445292" y="757632"/>
                  </a:moveTo>
                  <a:cubicBezTo>
                    <a:pt x="7451720" y="761638"/>
                    <a:pt x="7458880" y="765687"/>
                    <a:pt x="7466390" y="768915"/>
                  </a:cubicBezTo>
                  <a:lnTo>
                    <a:pt x="7474827" y="771226"/>
                  </a:lnTo>
                  <a:lnTo>
                    <a:pt x="7466391" y="768915"/>
                  </a:lnTo>
                  <a:cubicBezTo>
                    <a:pt x="7458880" y="765687"/>
                    <a:pt x="7451720" y="761638"/>
                    <a:pt x="7445292" y="757632"/>
                  </a:cubicBezTo>
                  <a:close/>
                  <a:moveTo>
                    <a:pt x="0" y="0"/>
                  </a:moveTo>
                  <a:lnTo>
                    <a:pt x="9637211" y="0"/>
                  </a:lnTo>
                  <a:lnTo>
                    <a:pt x="9583319" y="32146"/>
                  </a:lnTo>
                  <a:cubicBezTo>
                    <a:pt x="9545773" y="53573"/>
                    <a:pt x="9512012" y="76700"/>
                    <a:pt x="9493665" y="112426"/>
                  </a:cubicBezTo>
                  <a:cubicBezTo>
                    <a:pt x="9485465" y="128200"/>
                    <a:pt x="9473638" y="145563"/>
                    <a:pt x="9457156" y="155303"/>
                  </a:cubicBezTo>
                  <a:cubicBezTo>
                    <a:pt x="9433664" y="169148"/>
                    <a:pt x="9403364" y="175160"/>
                    <a:pt x="9377643" y="187228"/>
                  </a:cubicBezTo>
                  <a:cubicBezTo>
                    <a:pt x="9347347" y="201400"/>
                    <a:pt x="9312111" y="214085"/>
                    <a:pt x="9292088" y="235295"/>
                  </a:cubicBezTo>
                  <a:cubicBezTo>
                    <a:pt x="9274297" y="254202"/>
                    <a:pt x="9256121" y="269202"/>
                    <a:pt x="9231985" y="281821"/>
                  </a:cubicBezTo>
                  <a:cubicBezTo>
                    <a:pt x="9215069" y="290641"/>
                    <a:pt x="9202945" y="305820"/>
                    <a:pt x="9185378" y="313259"/>
                  </a:cubicBezTo>
                  <a:cubicBezTo>
                    <a:pt x="9162280" y="323162"/>
                    <a:pt x="9138896" y="331194"/>
                    <a:pt x="9118948" y="345810"/>
                  </a:cubicBezTo>
                  <a:cubicBezTo>
                    <a:pt x="9098245" y="360931"/>
                    <a:pt x="9074484" y="373219"/>
                    <a:pt x="9052763" y="387450"/>
                  </a:cubicBezTo>
                  <a:cubicBezTo>
                    <a:pt x="9041247" y="395066"/>
                    <a:pt x="9031971" y="404773"/>
                    <a:pt x="9020858" y="412686"/>
                  </a:cubicBezTo>
                  <a:cubicBezTo>
                    <a:pt x="9000514" y="427162"/>
                    <a:pt x="8979766" y="441345"/>
                    <a:pt x="8958799" y="455068"/>
                  </a:cubicBezTo>
                  <a:cubicBezTo>
                    <a:pt x="8937836" y="468792"/>
                    <a:pt x="8917940" y="484502"/>
                    <a:pt x="8894669" y="494884"/>
                  </a:cubicBezTo>
                  <a:cubicBezTo>
                    <a:pt x="8854995" y="512490"/>
                    <a:pt x="8811321" y="524012"/>
                    <a:pt x="8772871" y="542815"/>
                  </a:cubicBezTo>
                  <a:cubicBezTo>
                    <a:pt x="8733852" y="561958"/>
                    <a:pt x="8697379" y="585375"/>
                    <a:pt x="8663102" y="609939"/>
                  </a:cubicBezTo>
                  <a:cubicBezTo>
                    <a:pt x="8635978" y="629295"/>
                    <a:pt x="8610598" y="648411"/>
                    <a:pt x="8575858" y="659344"/>
                  </a:cubicBezTo>
                  <a:cubicBezTo>
                    <a:pt x="8556476" y="665459"/>
                    <a:pt x="8536416" y="677725"/>
                    <a:pt x="8525191" y="691449"/>
                  </a:cubicBezTo>
                  <a:cubicBezTo>
                    <a:pt x="8500912" y="721337"/>
                    <a:pt x="8469036" y="743120"/>
                    <a:pt x="8432740" y="762134"/>
                  </a:cubicBezTo>
                  <a:cubicBezTo>
                    <a:pt x="8384287" y="787695"/>
                    <a:pt x="8336442" y="813700"/>
                    <a:pt x="8287775" y="838802"/>
                  </a:cubicBezTo>
                  <a:cubicBezTo>
                    <a:pt x="8259073" y="853684"/>
                    <a:pt x="8230604" y="869336"/>
                    <a:pt x="8199975" y="880700"/>
                  </a:cubicBezTo>
                  <a:cubicBezTo>
                    <a:pt x="8137395" y="904120"/>
                    <a:pt x="8073115" y="924637"/>
                    <a:pt x="8009879" y="946676"/>
                  </a:cubicBezTo>
                  <a:cubicBezTo>
                    <a:pt x="7989181" y="953793"/>
                    <a:pt x="7969777" y="963518"/>
                    <a:pt x="7948650" y="969872"/>
                  </a:cubicBezTo>
                  <a:cubicBezTo>
                    <a:pt x="7925797" y="976781"/>
                    <a:pt x="7901001" y="979703"/>
                    <a:pt x="7878149" y="986611"/>
                  </a:cubicBezTo>
                  <a:cubicBezTo>
                    <a:pt x="7840120" y="998017"/>
                    <a:pt x="7803387" y="1012030"/>
                    <a:pt x="7765368" y="1023592"/>
                  </a:cubicBezTo>
                  <a:cubicBezTo>
                    <a:pt x="7692011" y="1045805"/>
                    <a:pt x="7618421" y="1067243"/>
                    <a:pt x="7544827" y="1088525"/>
                  </a:cubicBezTo>
                  <a:cubicBezTo>
                    <a:pt x="7529069" y="1093051"/>
                    <a:pt x="7511791" y="1094355"/>
                    <a:pt x="7496243" y="1099185"/>
                  </a:cubicBezTo>
                  <a:cubicBezTo>
                    <a:pt x="7454978" y="1112160"/>
                    <a:pt x="7413953" y="1126064"/>
                    <a:pt x="7373131" y="1140118"/>
                  </a:cubicBezTo>
                  <a:cubicBezTo>
                    <a:pt x="7348411" y="1148686"/>
                    <a:pt x="7324355" y="1158947"/>
                    <a:pt x="7299425" y="1167211"/>
                  </a:cubicBezTo>
                  <a:cubicBezTo>
                    <a:pt x="7279481" y="1173822"/>
                    <a:pt x="7258894" y="1179208"/>
                    <a:pt x="7238066" y="1183666"/>
                  </a:cubicBezTo>
                  <a:cubicBezTo>
                    <a:pt x="7220132" y="1187513"/>
                    <a:pt x="7201262" y="1188107"/>
                    <a:pt x="7183552" y="1192571"/>
                  </a:cubicBezTo>
                  <a:cubicBezTo>
                    <a:pt x="7135617" y="1204612"/>
                    <a:pt x="7088328" y="1217878"/>
                    <a:pt x="7040813" y="1230525"/>
                  </a:cubicBezTo>
                  <a:cubicBezTo>
                    <a:pt x="7021767" y="1235524"/>
                    <a:pt x="7002277" y="1239447"/>
                    <a:pt x="6983864" y="1245513"/>
                  </a:cubicBezTo>
                  <a:cubicBezTo>
                    <a:pt x="6934564" y="1261544"/>
                    <a:pt x="6886133" y="1279414"/>
                    <a:pt x="6836601" y="1294672"/>
                  </a:cubicBezTo>
                  <a:cubicBezTo>
                    <a:pt x="6795516" y="1307324"/>
                    <a:pt x="6753122" y="1317057"/>
                    <a:pt x="6711393" y="1328485"/>
                  </a:cubicBezTo>
                  <a:cubicBezTo>
                    <a:pt x="6693705" y="1333419"/>
                    <a:pt x="6676878" y="1340036"/>
                    <a:pt x="6659164" y="1344343"/>
                  </a:cubicBezTo>
                  <a:cubicBezTo>
                    <a:pt x="6619497" y="1354102"/>
                    <a:pt x="6579188" y="1362635"/>
                    <a:pt x="6539327" y="1372405"/>
                  </a:cubicBezTo>
                  <a:cubicBezTo>
                    <a:pt x="6516609" y="1378051"/>
                    <a:pt x="6494842" y="1387262"/>
                    <a:pt x="6471659" y="1391362"/>
                  </a:cubicBezTo>
                  <a:cubicBezTo>
                    <a:pt x="6416600" y="1401077"/>
                    <a:pt x="6361053" y="1408777"/>
                    <a:pt x="6305536" y="1417103"/>
                  </a:cubicBezTo>
                  <a:cubicBezTo>
                    <a:pt x="6248279" y="1425669"/>
                    <a:pt x="6191229" y="1434541"/>
                    <a:pt x="6133939" y="1442481"/>
                  </a:cubicBezTo>
                  <a:cubicBezTo>
                    <a:pt x="6102579" y="1446662"/>
                    <a:pt x="6070917" y="1448658"/>
                    <a:pt x="6039547" y="1452681"/>
                  </a:cubicBezTo>
                  <a:cubicBezTo>
                    <a:pt x="6012050" y="1456206"/>
                    <a:pt x="5984839" y="1461597"/>
                    <a:pt x="5957366" y="1465590"/>
                  </a:cubicBezTo>
                  <a:cubicBezTo>
                    <a:pt x="5933562" y="1468934"/>
                    <a:pt x="5909518" y="1471349"/>
                    <a:pt x="5885715" y="1474694"/>
                  </a:cubicBezTo>
                  <a:cubicBezTo>
                    <a:pt x="5847596" y="1480140"/>
                    <a:pt x="5809691" y="1486048"/>
                    <a:pt x="5771774" y="1491643"/>
                  </a:cubicBezTo>
                  <a:cubicBezTo>
                    <a:pt x="5755903" y="1493820"/>
                    <a:pt x="5739373" y="1498540"/>
                    <a:pt x="5724294" y="1496914"/>
                  </a:cubicBezTo>
                  <a:cubicBezTo>
                    <a:pt x="5686295" y="1492781"/>
                    <a:pt x="5649250" y="1496294"/>
                    <a:pt x="5611931" y="1502173"/>
                  </a:cubicBezTo>
                  <a:cubicBezTo>
                    <a:pt x="5599171" y="1504201"/>
                    <a:pt x="5585354" y="1504553"/>
                    <a:pt x="5572785" y="1502492"/>
                  </a:cubicBezTo>
                  <a:cubicBezTo>
                    <a:pt x="5547064" y="1498394"/>
                    <a:pt x="5522015" y="1492069"/>
                    <a:pt x="5496622" y="1486703"/>
                  </a:cubicBezTo>
                  <a:cubicBezTo>
                    <a:pt x="5493862" y="1486051"/>
                    <a:pt x="5490551" y="1486053"/>
                    <a:pt x="5487614" y="1485725"/>
                  </a:cubicBezTo>
                  <a:cubicBezTo>
                    <a:pt x="5470960" y="1483859"/>
                    <a:pt x="5454506" y="1481984"/>
                    <a:pt x="5437869" y="1480432"/>
                  </a:cubicBezTo>
                  <a:cubicBezTo>
                    <a:pt x="5428868" y="1479610"/>
                    <a:pt x="5419725" y="1479895"/>
                    <a:pt x="5410729" y="1479229"/>
                  </a:cubicBezTo>
                  <a:cubicBezTo>
                    <a:pt x="5375917" y="1476513"/>
                    <a:pt x="5338174" y="1485709"/>
                    <a:pt x="5307325" y="1468207"/>
                  </a:cubicBezTo>
                  <a:cubicBezTo>
                    <a:pt x="5287297" y="1456930"/>
                    <a:pt x="5268577" y="1460658"/>
                    <a:pt x="5247871" y="1463540"/>
                  </a:cubicBezTo>
                  <a:cubicBezTo>
                    <a:pt x="5232193" y="1465707"/>
                    <a:pt x="5216035" y="1466016"/>
                    <a:pt x="5200105" y="1466942"/>
                  </a:cubicBezTo>
                  <a:cubicBezTo>
                    <a:pt x="5172135" y="1468759"/>
                    <a:pt x="5144152" y="1470266"/>
                    <a:pt x="5116199" y="1472398"/>
                  </a:cubicBezTo>
                  <a:cubicBezTo>
                    <a:pt x="5107270" y="1473142"/>
                    <a:pt x="5098326" y="1477498"/>
                    <a:pt x="5089547" y="1477294"/>
                  </a:cubicBezTo>
                  <a:cubicBezTo>
                    <a:pt x="5048970" y="1476267"/>
                    <a:pt x="5008312" y="1473519"/>
                    <a:pt x="4967752" y="1472806"/>
                  </a:cubicBezTo>
                  <a:cubicBezTo>
                    <a:pt x="4944740" y="1472347"/>
                    <a:pt x="4921363" y="1476454"/>
                    <a:pt x="4898514" y="1475359"/>
                  </a:cubicBezTo>
                  <a:cubicBezTo>
                    <a:pt x="4872154" y="1474119"/>
                    <a:pt x="4846185" y="1468937"/>
                    <a:pt x="4819948" y="1466277"/>
                  </a:cubicBezTo>
                  <a:cubicBezTo>
                    <a:pt x="4812704" y="1465529"/>
                    <a:pt x="4804802" y="1467322"/>
                    <a:pt x="4797235" y="1467999"/>
                  </a:cubicBezTo>
                  <a:cubicBezTo>
                    <a:pt x="4788699" y="1468726"/>
                    <a:pt x="4780369" y="1469755"/>
                    <a:pt x="4771823" y="1470324"/>
                  </a:cubicBezTo>
                  <a:cubicBezTo>
                    <a:pt x="4745790" y="1471894"/>
                    <a:pt x="4719721" y="1472679"/>
                    <a:pt x="4693726" y="1475031"/>
                  </a:cubicBezTo>
                  <a:cubicBezTo>
                    <a:pt x="4677818" y="1476425"/>
                    <a:pt x="4661410" y="1483651"/>
                    <a:pt x="4646522" y="1482013"/>
                  </a:cubicBezTo>
                  <a:cubicBezTo>
                    <a:pt x="4616175" y="1478927"/>
                    <a:pt x="4586536" y="1490556"/>
                    <a:pt x="4556001" y="1483554"/>
                  </a:cubicBezTo>
                  <a:cubicBezTo>
                    <a:pt x="4546547" y="1481499"/>
                    <a:pt x="4534022" y="1488380"/>
                    <a:pt x="4522761" y="1489236"/>
                  </a:cubicBezTo>
                  <a:cubicBezTo>
                    <a:pt x="4494612" y="1491377"/>
                    <a:pt x="4466422" y="1492580"/>
                    <a:pt x="4438228" y="1493782"/>
                  </a:cubicBezTo>
                  <a:cubicBezTo>
                    <a:pt x="4412951" y="1494844"/>
                    <a:pt x="4386813" y="1498301"/>
                    <a:pt x="4362305" y="1495088"/>
                  </a:cubicBezTo>
                  <a:cubicBezTo>
                    <a:pt x="4336613" y="1491619"/>
                    <a:pt x="4313708" y="1493351"/>
                    <a:pt x="4289278" y="1499864"/>
                  </a:cubicBezTo>
                  <a:cubicBezTo>
                    <a:pt x="4272539" y="1504281"/>
                    <a:pt x="4254677" y="1505613"/>
                    <a:pt x="4237236" y="1507551"/>
                  </a:cubicBezTo>
                  <a:cubicBezTo>
                    <a:pt x="4218443" y="1509712"/>
                    <a:pt x="4197483" y="1507428"/>
                    <a:pt x="4180626" y="1513420"/>
                  </a:cubicBezTo>
                  <a:cubicBezTo>
                    <a:pt x="4130437" y="1531219"/>
                    <a:pt x="4078308" y="1537027"/>
                    <a:pt x="4025047" y="1539594"/>
                  </a:cubicBezTo>
                  <a:cubicBezTo>
                    <a:pt x="4015328" y="1540063"/>
                    <a:pt x="4005307" y="1538350"/>
                    <a:pt x="3995866" y="1536451"/>
                  </a:cubicBezTo>
                  <a:cubicBezTo>
                    <a:pt x="3940757" y="1524983"/>
                    <a:pt x="3886195" y="1528868"/>
                    <a:pt x="3831212" y="1540151"/>
                  </a:cubicBezTo>
                  <a:cubicBezTo>
                    <a:pt x="3819833" y="1542583"/>
                    <a:pt x="3807019" y="1543514"/>
                    <a:pt x="3795461" y="1542189"/>
                  </a:cubicBezTo>
                  <a:cubicBezTo>
                    <a:pt x="3762927" y="1538264"/>
                    <a:pt x="3731194" y="1530691"/>
                    <a:pt x="3698543" y="1528342"/>
                  </a:cubicBezTo>
                  <a:cubicBezTo>
                    <a:pt x="3644585" y="1524508"/>
                    <a:pt x="3599168" y="1548354"/>
                    <a:pt x="3551836" y="1564762"/>
                  </a:cubicBezTo>
                  <a:cubicBezTo>
                    <a:pt x="3506795" y="1580273"/>
                    <a:pt x="3469370" y="1612209"/>
                    <a:pt x="3415003" y="1608081"/>
                  </a:cubicBezTo>
                  <a:cubicBezTo>
                    <a:pt x="3409532" y="1607717"/>
                    <a:pt x="3403709" y="1612236"/>
                    <a:pt x="3397737" y="1613622"/>
                  </a:cubicBezTo>
                  <a:cubicBezTo>
                    <a:pt x="3381358" y="1617394"/>
                    <a:pt x="3365010" y="1621790"/>
                    <a:pt x="3348360" y="1624007"/>
                  </a:cubicBezTo>
                  <a:cubicBezTo>
                    <a:pt x="3328041" y="1626870"/>
                    <a:pt x="3307211" y="1627247"/>
                    <a:pt x="3286876" y="1629796"/>
                  </a:cubicBezTo>
                  <a:cubicBezTo>
                    <a:pt x="3273801" y="1631368"/>
                    <a:pt x="3260860" y="1633717"/>
                    <a:pt x="3247932" y="1635832"/>
                  </a:cubicBezTo>
                  <a:lnTo>
                    <a:pt x="3244999" y="1636180"/>
                  </a:lnTo>
                  <a:lnTo>
                    <a:pt x="3184484" y="1639097"/>
                  </a:lnTo>
                  <a:lnTo>
                    <a:pt x="3177540" y="1638715"/>
                  </a:lnTo>
                  <a:cubicBezTo>
                    <a:pt x="3167030" y="1637417"/>
                    <a:pt x="3156526" y="1635766"/>
                    <a:pt x="3146060" y="1634857"/>
                  </a:cubicBezTo>
                  <a:cubicBezTo>
                    <a:pt x="3116518" y="1632358"/>
                    <a:pt x="3084302" y="1635010"/>
                    <a:pt x="3057965" y="1626236"/>
                  </a:cubicBezTo>
                  <a:cubicBezTo>
                    <a:pt x="3029852" y="1616919"/>
                    <a:pt x="3003375" y="1613330"/>
                    <a:pt x="2974961" y="1617995"/>
                  </a:cubicBezTo>
                  <a:cubicBezTo>
                    <a:pt x="2965488" y="1619550"/>
                    <a:pt x="2953558" y="1626717"/>
                    <a:pt x="2949608" y="1633655"/>
                  </a:cubicBezTo>
                  <a:cubicBezTo>
                    <a:pt x="2940805" y="1649145"/>
                    <a:pt x="2927912" y="1652436"/>
                    <a:pt x="2909973" y="1648121"/>
                  </a:cubicBezTo>
                  <a:cubicBezTo>
                    <a:pt x="2894404" y="1644476"/>
                    <a:pt x="2875446" y="1643195"/>
                    <a:pt x="2864542" y="1635245"/>
                  </a:cubicBezTo>
                  <a:cubicBezTo>
                    <a:pt x="2833644" y="1612724"/>
                    <a:pt x="2795701" y="1613769"/>
                    <a:pt x="2758460" y="1609130"/>
                  </a:cubicBezTo>
                  <a:cubicBezTo>
                    <a:pt x="2735725" y="1606301"/>
                    <a:pt x="2714721" y="1607157"/>
                    <a:pt x="2692301" y="1610905"/>
                  </a:cubicBezTo>
                  <a:cubicBezTo>
                    <a:pt x="2643606" y="1619217"/>
                    <a:pt x="2595572" y="1613057"/>
                    <a:pt x="2548009" y="1604522"/>
                  </a:cubicBezTo>
                  <a:cubicBezTo>
                    <a:pt x="2516561" y="1598820"/>
                    <a:pt x="2484471" y="1595972"/>
                    <a:pt x="2453210" y="1590103"/>
                  </a:cubicBezTo>
                  <a:cubicBezTo>
                    <a:pt x="2429807" y="1585581"/>
                    <a:pt x="2406352" y="1579963"/>
                    <a:pt x="2384726" y="1571904"/>
                  </a:cubicBezTo>
                  <a:cubicBezTo>
                    <a:pt x="2353369" y="1560075"/>
                    <a:pt x="2325581" y="1541326"/>
                    <a:pt x="2286765" y="1548534"/>
                  </a:cubicBezTo>
                  <a:cubicBezTo>
                    <a:pt x="2252584" y="1554889"/>
                    <a:pt x="2221009" y="1546526"/>
                    <a:pt x="2189064" y="1538649"/>
                  </a:cubicBezTo>
                  <a:cubicBezTo>
                    <a:pt x="2165600" y="1532875"/>
                    <a:pt x="2142133" y="1526942"/>
                    <a:pt x="2118010" y="1523712"/>
                  </a:cubicBezTo>
                  <a:cubicBezTo>
                    <a:pt x="2089379" y="1519913"/>
                    <a:pt x="2057412" y="1523652"/>
                    <a:pt x="2031682" y="1515318"/>
                  </a:cubicBezTo>
                  <a:cubicBezTo>
                    <a:pt x="2004761" y="1506572"/>
                    <a:pt x="1983123" y="1514364"/>
                    <a:pt x="1959737" y="1518317"/>
                  </a:cubicBezTo>
                  <a:cubicBezTo>
                    <a:pt x="1922433" y="1524509"/>
                    <a:pt x="1885501" y="1534450"/>
                    <a:pt x="1847100" y="1525944"/>
                  </a:cubicBezTo>
                  <a:cubicBezTo>
                    <a:pt x="1800428" y="1515638"/>
                    <a:pt x="1754098" y="1504375"/>
                    <a:pt x="1707262" y="1494706"/>
                  </a:cubicBezTo>
                  <a:cubicBezTo>
                    <a:pt x="1689158" y="1491026"/>
                    <a:pt x="1669827" y="1490075"/>
                    <a:pt x="1651067" y="1488939"/>
                  </a:cubicBezTo>
                  <a:cubicBezTo>
                    <a:pt x="1633296" y="1488069"/>
                    <a:pt x="1612320" y="1493475"/>
                    <a:pt x="1598392" y="1487556"/>
                  </a:cubicBezTo>
                  <a:cubicBezTo>
                    <a:pt x="1562588" y="1472333"/>
                    <a:pt x="1526230" y="1465768"/>
                    <a:pt x="1485796" y="1467717"/>
                  </a:cubicBezTo>
                  <a:cubicBezTo>
                    <a:pt x="1470633" y="1468448"/>
                    <a:pt x="1455519" y="1462113"/>
                    <a:pt x="1440105" y="1461600"/>
                  </a:cubicBezTo>
                  <a:cubicBezTo>
                    <a:pt x="1419033" y="1461047"/>
                    <a:pt x="1394726" y="1457982"/>
                    <a:pt x="1376742" y="1464813"/>
                  </a:cubicBezTo>
                  <a:cubicBezTo>
                    <a:pt x="1334463" y="1480976"/>
                    <a:pt x="1299105" y="1470908"/>
                    <a:pt x="1260914" y="1458783"/>
                  </a:cubicBezTo>
                  <a:cubicBezTo>
                    <a:pt x="1223316" y="1446785"/>
                    <a:pt x="1183912" y="1437700"/>
                    <a:pt x="1144209" y="1430510"/>
                  </a:cubicBezTo>
                  <a:cubicBezTo>
                    <a:pt x="1129277" y="1427934"/>
                    <a:pt x="1111855" y="1434268"/>
                    <a:pt x="1095577" y="1436151"/>
                  </a:cubicBezTo>
                  <a:cubicBezTo>
                    <a:pt x="1089760" y="1436745"/>
                    <a:pt x="1083367" y="1437525"/>
                    <a:pt x="1078045" y="1436212"/>
                  </a:cubicBezTo>
                  <a:cubicBezTo>
                    <a:pt x="1026587" y="1423625"/>
                    <a:pt x="974523" y="1414679"/>
                    <a:pt x="919891" y="1425160"/>
                  </a:cubicBezTo>
                  <a:cubicBezTo>
                    <a:pt x="914876" y="1426187"/>
                    <a:pt x="909153" y="1424736"/>
                    <a:pt x="904047" y="1423883"/>
                  </a:cubicBezTo>
                  <a:cubicBezTo>
                    <a:pt x="879088" y="1419436"/>
                    <a:pt x="854553" y="1411675"/>
                    <a:pt x="829382" y="1410847"/>
                  </a:cubicBezTo>
                  <a:cubicBezTo>
                    <a:pt x="767326" y="1408817"/>
                    <a:pt x="705028" y="1409779"/>
                    <a:pt x="642661" y="1409490"/>
                  </a:cubicBezTo>
                  <a:cubicBezTo>
                    <a:pt x="638766" y="1409522"/>
                    <a:pt x="634684" y="1409719"/>
                    <a:pt x="631134" y="1408791"/>
                  </a:cubicBezTo>
                  <a:cubicBezTo>
                    <a:pt x="607871" y="1403163"/>
                    <a:pt x="587956" y="1406321"/>
                    <a:pt x="569136" y="1420097"/>
                  </a:cubicBezTo>
                  <a:cubicBezTo>
                    <a:pt x="560854" y="1426146"/>
                    <a:pt x="549335" y="1429684"/>
                    <a:pt x="538796" y="1433330"/>
                  </a:cubicBezTo>
                  <a:cubicBezTo>
                    <a:pt x="523276" y="1438787"/>
                    <a:pt x="507362" y="1444105"/>
                    <a:pt x="491177" y="1447867"/>
                  </a:cubicBezTo>
                  <a:cubicBezTo>
                    <a:pt x="475178" y="1451464"/>
                    <a:pt x="458068" y="1456211"/>
                    <a:pt x="442411" y="1454770"/>
                  </a:cubicBezTo>
                  <a:cubicBezTo>
                    <a:pt x="414232" y="1452205"/>
                    <a:pt x="387176" y="1444721"/>
                    <a:pt x="359296" y="1440257"/>
                  </a:cubicBezTo>
                  <a:cubicBezTo>
                    <a:pt x="349673" y="1438680"/>
                    <a:pt x="339191" y="1439501"/>
                    <a:pt x="329271" y="1439821"/>
                  </a:cubicBezTo>
                  <a:cubicBezTo>
                    <a:pt x="306503" y="1440449"/>
                    <a:pt x="283397" y="1446114"/>
                    <a:pt x="262167" y="1434111"/>
                  </a:cubicBezTo>
                  <a:cubicBezTo>
                    <a:pt x="242530" y="1422816"/>
                    <a:pt x="223456" y="1427345"/>
                    <a:pt x="203882" y="1437548"/>
                  </a:cubicBezTo>
                  <a:cubicBezTo>
                    <a:pt x="189813" y="1444818"/>
                    <a:pt x="173736" y="1450772"/>
                    <a:pt x="157723" y="1454055"/>
                  </a:cubicBezTo>
                  <a:cubicBezTo>
                    <a:pt x="135728" y="1458567"/>
                    <a:pt x="113832" y="1461037"/>
                    <a:pt x="89823" y="1460153"/>
                  </a:cubicBezTo>
                  <a:cubicBezTo>
                    <a:pt x="72843" y="1459559"/>
                    <a:pt x="59011" y="1459598"/>
                    <a:pt x="45393" y="1451938"/>
                  </a:cubicBezTo>
                  <a:cubicBezTo>
                    <a:pt x="43196" y="1450788"/>
                    <a:pt x="39293" y="1450662"/>
                    <a:pt x="36385" y="1450960"/>
                  </a:cubicBezTo>
                  <a:lnTo>
                    <a:pt x="0" y="1452514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E56EED7-40A9-4EAF-B230-108CC384E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637211" cy="1649863"/>
            </a:xfrm>
            <a:custGeom>
              <a:avLst/>
              <a:gdLst>
                <a:gd name="connsiteX0" fmla="*/ 2468659 w 9637211"/>
                <a:gd name="connsiteY0" fmla="*/ 1380297 h 1649863"/>
                <a:gd name="connsiteX1" fmla="*/ 2460722 w 9637211"/>
                <a:gd name="connsiteY1" fmla="*/ 1390272 h 1649863"/>
                <a:gd name="connsiteX2" fmla="*/ 2446257 w 9637211"/>
                <a:gd name="connsiteY2" fmla="*/ 1406498 h 1649863"/>
                <a:gd name="connsiteX3" fmla="*/ 2427494 w 9637211"/>
                <a:gd name="connsiteY3" fmla="*/ 1415356 h 1649863"/>
                <a:gd name="connsiteX4" fmla="*/ 2460722 w 9637211"/>
                <a:gd name="connsiteY4" fmla="*/ 1390272 h 1649863"/>
                <a:gd name="connsiteX5" fmla="*/ 5731745 w 9637211"/>
                <a:gd name="connsiteY5" fmla="*/ 1360489 h 1649863"/>
                <a:gd name="connsiteX6" fmla="*/ 5698179 w 9637211"/>
                <a:gd name="connsiteY6" fmla="*/ 1367442 h 1649863"/>
                <a:gd name="connsiteX7" fmla="*/ 5715901 w 9637211"/>
                <a:gd name="connsiteY7" fmla="*/ 1365274 h 1649863"/>
                <a:gd name="connsiteX8" fmla="*/ 5731745 w 9637211"/>
                <a:gd name="connsiteY8" fmla="*/ 1360489 h 1649863"/>
                <a:gd name="connsiteX9" fmla="*/ 5503859 w 9637211"/>
                <a:gd name="connsiteY9" fmla="*/ 1324849 h 1649863"/>
                <a:gd name="connsiteX10" fmla="*/ 5516994 w 9637211"/>
                <a:gd name="connsiteY10" fmla="*/ 1333353 h 1649863"/>
                <a:gd name="connsiteX11" fmla="*/ 5516994 w 9637211"/>
                <a:gd name="connsiteY11" fmla="*/ 1333352 h 1649863"/>
                <a:gd name="connsiteX12" fmla="*/ 4720031 w 9637211"/>
                <a:gd name="connsiteY12" fmla="*/ 1268958 h 1649863"/>
                <a:gd name="connsiteX13" fmla="*/ 4749955 w 9637211"/>
                <a:gd name="connsiteY13" fmla="*/ 1273114 h 1649863"/>
                <a:gd name="connsiteX14" fmla="*/ 4767388 w 9637211"/>
                <a:gd name="connsiteY14" fmla="*/ 1277477 h 1649863"/>
                <a:gd name="connsiteX15" fmla="*/ 4767531 w 9637211"/>
                <a:gd name="connsiteY15" fmla="*/ 1277513 h 1649863"/>
                <a:gd name="connsiteX16" fmla="*/ 4782965 w 9637211"/>
                <a:gd name="connsiteY16" fmla="*/ 1281578 h 1649863"/>
                <a:gd name="connsiteX17" fmla="*/ 4784809 w 9637211"/>
                <a:gd name="connsiteY17" fmla="*/ 1281832 h 1649863"/>
                <a:gd name="connsiteX18" fmla="*/ 4790792 w 9637211"/>
                <a:gd name="connsiteY18" fmla="*/ 1283327 h 1649863"/>
                <a:gd name="connsiteX19" fmla="*/ 4814638 w 9637211"/>
                <a:gd name="connsiteY19" fmla="*/ 1285937 h 1649863"/>
                <a:gd name="connsiteX20" fmla="*/ 4784809 w 9637211"/>
                <a:gd name="connsiteY20" fmla="*/ 1281832 h 1649863"/>
                <a:gd name="connsiteX21" fmla="*/ 4767531 w 9637211"/>
                <a:gd name="connsiteY21" fmla="*/ 1277513 h 1649863"/>
                <a:gd name="connsiteX22" fmla="*/ 4751799 w 9637211"/>
                <a:gd name="connsiteY22" fmla="*/ 1273370 h 1649863"/>
                <a:gd name="connsiteX23" fmla="*/ 4749955 w 9637211"/>
                <a:gd name="connsiteY23" fmla="*/ 1273114 h 1649863"/>
                <a:gd name="connsiteX24" fmla="*/ 4743957 w 9637211"/>
                <a:gd name="connsiteY24" fmla="*/ 1271612 h 1649863"/>
                <a:gd name="connsiteX25" fmla="*/ 4720031 w 9637211"/>
                <a:gd name="connsiteY25" fmla="*/ 1268958 h 1649863"/>
                <a:gd name="connsiteX26" fmla="*/ 3276840 w 9637211"/>
                <a:gd name="connsiteY26" fmla="*/ 1263985 h 1649863"/>
                <a:gd name="connsiteX27" fmla="*/ 3328341 w 9637211"/>
                <a:gd name="connsiteY27" fmla="*/ 1281473 h 1649863"/>
                <a:gd name="connsiteX28" fmla="*/ 3301810 w 9637211"/>
                <a:gd name="connsiteY28" fmla="*/ 1277386 h 1649863"/>
                <a:gd name="connsiteX29" fmla="*/ 3276840 w 9637211"/>
                <a:gd name="connsiteY29" fmla="*/ 1263985 h 1649863"/>
                <a:gd name="connsiteX30" fmla="*/ 3519760 w 9637211"/>
                <a:gd name="connsiteY30" fmla="*/ 1250994 h 1649863"/>
                <a:gd name="connsiteX31" fmla="*/ 3503255 w 9637211"/>
                <a:gd name="connsiteY31" fmla="*/ 1251147 h 1649863"/>
                <a:gd name="connsiteX32" fmla="*/ 3519760 w 9637211"/>
                <a:gd name="connsiteY32" fmla="*/ 1250994 h 1649863"/>
                <a:gd name="connsiteX33" fmla="*/ 3537011 w 9637211"/>
                <a:gd name="connsiteY33" fmla="*/ 1257249 h 1649863"/>
                <a:gd name="connsiteX34" fmla="*/ 3519760 w 9637211"/>
                <a:gd name="connsiteY34" fmla="*/ 1250994 h 1649863"/>
                <a:gd name="connsiteX35" fmla="*/ 5038723 w 9637211"/>
                <a:gd name="connsiteY35" fmla="*/ 1229019 h 1649863"/>
                <a:gd name="connsiteX36" fmla="*/ 5009340 w 9637211"/>
                <a:gd name="connsiteY36" fmla="*/ 1231627 h 1649863"/>
                <a:gd name="connsiteX37" fmla="*/ 5069905 w 9637211"/>
                <a:gd name="connsiteY37" fmla="*/ 1231533 h 1649863"/>
                <a:gd name="connsiteX38" fmla="*/ 5038723 w 9637211"/>
                <a:gd name="connsiteY38" fmla="*/ 1229019 h 1649863"/>
                <a:gd name="connsiteX39" fmla="*/ 6274350 w 9637211"/>
                <a:gd name="connsiteY39" fmla="*/ 1198579 h 1649863"/>
                <a:gd name="connsiteX40" fmla="*/ 6274350 w 9637211"/>
                <a:gd name="connsiteY40" fmla="*/ 1198580 h 1649863"/>
                <a:gd name="connsiteX41" fmla="*/ 6299734 w 9637211"/>
                <a:gd name="connsiteY41" fmla="*/ 1215874 h 1649863"/>
                <a:gd name="connsiteX42" fmla="*/ 6274350 w 9637211"/>
                <a:gd name="connsiteY42" fmla="*/ 1198579 h 1649863"/>
                <a:gd name="connsiteX43" fmla="*/ 284014 w 9637211"/>
                <a:gd name="connsiteY43" fmla="*/ 1083637 h 1649863"/>
                <a:gd name="connsiteX44" fmla="*/ 274455 w 9637211"/>
                <a:gd name="connsiteY44" fmla="*/ 1086842 h 1649863"/>
                <a:gd name="connsiteX45" fmla="*/ 233501 w 9637211"/>
                <a:gd name="connsiteY45" fmla="*/ 1096794 h 1649863"/>
                <a:gd name="connsiteX46" fmla="*/ 274456 w 9637211"/>
                <a:gd name="connsiteY46" fmla="*/ 1086842 h 1649863"/>
                <a:gd name="connsiteX47" fmla="*/ 691166 w 9637211"/>
                <a:gd name="connsiteY47" fmla="*/ 1081917 h 1649863"/>
                <a:gd name="connsiteX48" fmla="*/ 677191 w 9637211"/>
                <a:gd name="connsiteY48" fmla="*/ 1087044 h 1649863"/>
                <a:gd name="connsiteX49" fmla="*/ 632391 w 9637211"/>
                <a:gd name="connsiteY49" fmla="*/ 1110922 h 1649863"/>
                <a:gd name="connsiteX50" fmla="*/ 677192 w 9637211"/>
                <a:gd name="connsiteY50" fmla="*/ 1087044 h 1649863"/>
                <a:gd name="connsiteX51" fmla="*/ 428044 w 9637211"/>
                <a:gd name="connsiteY51" fmla="*/ 1067823 h 1649863"/>
                <a:gd name="connsiteX52" fmla="*/ 479634 w 9637211"/>
                <a:gd name="connsiteY52" fmla="*/ 1077452 h 1649863"/>
                <a:gd name="connsiteX53" fmla="*/ 428044 w 9637211"/>
                <a:gd name="connsiteY53" fmla="*/ 1067823 h 1649863"/>
                <a:gd name="connsiteX54" fmla="*/ 7445292 w 9637211"/>
                <a:gd name="connsiteY54" fmla="*/ 757632 h 1649863"/>
                <a:gd name="connsiteX55" fmla="*/ 7466390 w 9637211"/>
                <a:gd name="connsiteY55" fmla="*/ 768915 h 1649863"/>
                <a:gd name="connsiteX56" fmla="*/ 7474827 w 9637211"/>
                <a:gd name="connsiteY56" fmla="*/ 771226 h 1649863"/>
                <a:gd name="connsiteX57" fmla="*/ 7466391 w 9637211"/>
                <a:gd name="connsiteY57" fmla="*/ 768915 h 1649863"/>
                <a:gd name="connsiteX58" fmla="*/ 7445292 w 9637211"/>
                <a:gd name="connsiteY58" fmla="*/ 757632 h 1649863"/>
                <a:gd name="connsiteX59" fmla="*/ 0 w 9637211"/>
                <a:gd name="connsiteY59" fmla="*/ 0 h 1649863"/>
                <a:gd name="connsiteX60" fmla="*/ 9637211 w 9637211"/>
                <a:gd name="connsiteY60" fmla="*/ 0 h 1649863"/>
                <a:gd name="connsiteX61" fmla="*/ 9583319 w 9637211"/>
                <a:gd name="connsiteY61" fmla="*/ 32146 h 1649863"/>
                <a:gd name="connsiteX62" fmla="*/ 9493665 w 9637211"/>
                <a:gd name="connsiteY62" fmla="*/ 112426 h 1649863"/>
                <a:gd name="connsiteX63" fmla="*/ 9457156 w 9637211"/>
                <a:gd name="connsiteY63" fmla="*/ 155303 h 1649863"/>
                <a:gd name="connsiteX64" fmla="*/ 9377643 w 9637211"/>
                <a:gd name="connsiteY64" fmla="*/ 187228 h 1649863"/>
                <a:gd name="connsiteX65" fmla="*/ 9292088 w 9637211"/>
                <a:gd name="connsiteY65" fmla="*/ 235295 h 1649863"/>
                <a:gd name="connsiteX66" fmla="*/ 9231985 w 9637211"/>
                <a:gd name="connsiteY66" fmla="*/ 281821 h 1649863"/>
                <a:gd name="connsiteX67" fmla="*/ 9185378 w 9637211"/>
                <a:gd name="connsiteY67" fmla="*/ 313259 h 1649863"/>
                <a:gd name="connsiteX68" fmla="*/ 9118948 w 9637211"/>
                <a:gd name="connsiteY68" fmla="*/ 345810 h 1649863"/>
                <a:gd name="connsiteX69" fmla="*/ 9052763 w 9637211"/>
                <a:gd name="connsiteY69" fmla="*/ 387450 h 1649863"/>
                <a:gd name="connsiteX70" fmla="*/ 9020858 w 9637211"/>
                <a:gd name="connsiteY70" fmla="*/ 412686 h 1649863"/>
                <a:gd name="connsiteX71" fmla="*/ 8958799 w 9637211"/>
                <a:gd name="connsiteY71" fmla="*/ 455068 h 1649863"/>
                <a:gd name="connsiteX72" fmla="*/ 8894669 w 9637211"/>
                <a:gd name="connsiteY72" fmla="*/ 494884 h 1649863"/>
                <a:gd name="connsiteX73" fmla="*/ 8772871 w 9637211"/>
                <a:gd name="connsiteY73" fmla="*/ 542815 h 1649863"/>
                <a:gd name="connsiteX74" fmla="*/ 8663102 w 9637211"/>
                <a:gd name="connsiteY74" fmla="*/ 609939 h 1649863"/>
                <a:gd name="connsiteX75" fmla="*/ 8575858 w 9637211"/>
                <a:gd name="connsiteY75" fmla="*/ 659344 h 1649863"/>
                <a:gd name="connsiteX76" fmla="*/ 8525191 w 9637211"/>
                <a:gd name="connsiteY76" fmla="*/ 691449 h 1649863"/>
                <a:gd name="connsiteX77" fmla="*/ 8432740 w 9637211"/>
                <a:gd name="connsiteY77" fmla="*/ 762134 h 1649863"/>
                <a:gd name="connsiteX78" fmla="*/ 8287775 w 9637211"/>
                <a:gd name="connsiteY78" fmla="*/ 838802 h 1649863"/>
                <a:gd name="connsiteX79" fmla="*/ 8199975 w 9637211"/>
                <a:gd name="connsiteY79" fmla="*/ 880700 h 1649863"/>
                <a:gd name="connsiteX80" fmla="*/ 8009879 w 9637211"/>
                <a:gd name="connsiteY80" fmla="*/ 946676 h 1649863"/>
                <a:gd name="connsiteX81" fmla="*/ 7948650 w 9637211"/>
                <a:gd name="connsiteY81" fmla="*/ 969872 h 1649863"/>
                <a:gd name="connsiteX82" fmla="*/ 7878149 w 9637211"/>
                <a:gd name="connsiteY82" fmla="*/ 986611 h 1649863"/>
                <a:gd name="connsiteX83" fmla="*/ 7765368 w 9637211"/>
                <a:gd name="connsiteY83" fmla="*/ 1023592 h 1649863"/>
                <a:gd name="connsiteX84" fmla="*/ 7544827 w 9637211"/>
                <a:gd name="connsiteY84" fmla="*/ 1088525 h 1649863"/>
                <a:gd name="connsiteX85" fmla="*/ 7496243 w 9637211"/>
                <a:gd name="connsiteY85" fmla="*/ 1099185 h 1649863"/>
                <a:gd name="connsiteX86" fmla="*/ 7373131 w 9637211"/>
                <a:gd name="connsiteY86" fmla="*/ 1140118 h 1649863"/>
                <a:gd name="connsiteX87" fmla="*/ 7299425 w 9637211"/>
                <a:gd name="connsiteY87" fmla="*/ 1167211 h 1649863"/>
                <a:gd name="connsiteX88" fmla="*/ 7238066 w 9637211"/>
                <a:gd name="connsiteY88" fmla="*/ 1183666 h 1649863"/>
                <a:gd name="connsiteX89" fmla="*/ 7183552 w 9637211"/>
                <a:gd name="connsiteY89" fmla="*/ 1192571 h 1649863"/>
                <a:gd name="connsiteX90" fmla="*/ 7040813 w 9637211"/>
                <a:gd name="connsiteY90" fmla="*/ 1230525 h 1649863"/>
                <a:gd name="connsiteX91" fmla="*/ 6983864 w 9637211"/>
                <a:gd name="connsiteY91" fmla="*/ 1245513 h 1649863"/>
                <a:gd name="connsiteX92" fmla="*/ 6836601 w 9637211"/>
                <a:gd name="connsiteY92" fmla="*/ 1294672 h 1649863"/>
                <a:gd name="connsiteX93" fmla="*/ 6711393 w 9637211"/>
                <a:gd name="connsiteY93" fmla="*/ 1328485 h 1649863"/>
                <a:gd name="connsiteX94" fmla="*/ 6659164 w 9637211"/>
                <a:gd name="connsiteY94" fmla="*/ 1344343 h 1649863"/>
                <a:gd name="connsiteX95" fmla="*/ 6539327 w 9637211"/>
                <a:gd name="connsiteY95" fmla="*/ 1372405 h 1649863"/>
                <a:gd name="connsiteX96" fmla="*/ 6471659 w 9637211"/>
                <a:gd name="connsiteY96" fmla="*/ 1391362 h 1649863"/>
                <a:gd name="connsiteX97" fmla="*/ 6305536 w 9637211"/>
                <a:gd name="connsiteY97" fmla="*/ 1417103 h 1649863"/>
                <a:gd name="connsiteX98" fmla="*/ 6133939 w 9637211"/>
                <a:gd name="connsiteY98" fmla="*/ 1442481 h 1649863"/>
                <a:gd name="connsiteX99" fmla="*/ 6039547 w 9637211"/>
                <a:gd name="connsiteY99" fmla="*/ 1452681 h 1649863"/>
                <a:gd name="connsiteX100" fmla="*/ 5957366 w 9637211"/>
                <a:gd name="connsiteY100" fmla="*/ 1465590 h 1649863"/>
                <a:gd name="connsiteX101" fmla="*/ 5885715 w 9637211"/>
                <a:gd name="connsiteY101" fmla="*/ 1474694 h 1649863"/>
                <a:gd name="connsiteX102" fmla="*/ 5771774 w 9637211"/>
                <a:gd name="connsiteY102" fmla="*/ 1491643 h 1649863"/>
                <a:gd name="connsiteX103" fmla="*/ 5724294 w 9637211"/>
                <a:gd name="connsiteY103" fmla="*/ 1496914 h 1649863"/>
                <a:gd name="connsiteX104" fmla="*/ 5611931 w 9637211"/>
                <a:gd name="connsiteY104" fmla="*/ 1502173 h 1649863"/>
                <a:gd name="connsiteX105" fmla="*/ 5572785 w 9637211"/>
                <a:gd name="connsiteY105" fmla="*/ 1502492 h 1649863"/>
                <a:gd name="connsiteX106" fmla="*/ 5496622 w 9637211"/>
                <a:gd name="connsiteY106" fmla="*/ 1486703 h 1649863"/>
                <a:gd name="connsiteX107" fmla="*/ 5487614 w 9637211"/>
                <a:gd name="connsiteY107" fmla="*/ 1485725 h 1649863"/>
                <a:gd name="connsiteX108" fmla="*/ 5437869 w 9637211"/>
                <a:gd name="connsiteY108" fmla="*/ 1480432 h 1649863"/>
                <a:gd name="connsiteX109" fmla="*/ 5410729 w 9637211"/>
                <a:gd name="connsiteY109" fmla="*/ 1479229 h 1649863"/>
                <a:gd name="connsiteX110" fmla="*/ 5307325 w 9637211"/>
                <a:gd name="connsiteY110" fmla="*/ 1468207 h 1649863"/>
                <a:gd name="connsiteX111" fmla="*/ 5247871 w 9637211"/>
                <a:gd name="connsiteY111" fmla="*/ 1463540 h 1649863"/>
                <a:gd name="connsiteX112" fmla="*/ 5200105 w 9637211"/>
                <a:gd name="connsiteY112" fmla="*/ 1466942 h 1649863"/>
                <a:gd name="connsiteX113" fmla="*/ 5116199 w 9637211"/>
                <a:gd name="connsiteY113" fmla="*/ 1472398 h 1649863"/>
                <a:gd name="connsiteX114" fmla="*/ 5089547 w 9637211"/>
                <a:gd name="connsiteY114" fmla="*/ 1477294 h 1649863"/>
                <a:gd name="connsiteX115" fmla="*/ 4967752 w 9637211"/>
                <a:gd name="connsiteY115" fmla="*/ 1472806 h 1649863"/>
                <a:gd name="connsiteX116" fmla="*/ 4898514 w 9637211"/>
                <a:gd name="connsiteY116" fmla="*/ 1475359 h 1649863"/>
                <a:gd name="connsiteX117" fmla="*/ 4819948 w 9637211"/>
                <a:gd name="connsiteY117" fmla="*/ 1466277 h 1649863"/>
                <a:gd name="connsiteX118" fmla="*/ 4797235 w 9637211"/>
                <a:gd name="connsiteY118" fmla="*/ 1467999 h 1649863"/>
                <a:gd name="connsiteX119" fmla="*/ 4771823 w 9637211"/>
                <a:gd name="connsiteY119" fmla="*/ 1470324 h 1649863"/>
                <a:gd name="connsiteX120" fmla="*/ 4693726 w 9637211"/>
                <a:gd name="connsiteY120" fmla="*/ 1475031 h 1649863"/>
                <a:gd name="connsiteX121" fmla="*/ 4646522 w 9637211"/>
                <a:gd name="connsiteY121" fmla="*/ 1482013 h 1649863"/>
                <a:gd name="connsiteX122" fmla="*/ 4556001 w 9637211"/>
                <a:gd name="connsiteY122" fmla="*/ 1483554 h 1649863"/>
                <a:gd name="connsiteX123" fmla="*/ 4522761 w 9637211"/>
                <a:gd name="connsiteY123" fmla="*/ 1489236 h 1649863"/>
                <a:gd name="connsiteX124" fmla="*/ 4438228 w 9637211"/>
                <a:gd name="connsiteY124" fmla="*/ 1493782 h 1649863"/>
                <a:gd name="connsiteX125" fmla="*/ 4362305 w 9637211"/>
                <a:gd name="connsiteY125" fmla="*/ 1495088 h 1649863"/>
                <a:gd name="connsiteX126" fmla="*/ 4289278 w 9637211"/>
                <a:gd name="connsiteY126" fmla="*/ 1499864 h 1649863"/>
                <a:gd name="connsiteX127" fmla="*/ 4237236 w 9637211"/>
                <a:gd name="connsiteY127" fmla="*/ 1507551 h 1649863"/>
                <a:gd name="connsiteX128" fmla="*/ 4180626 w 9637211"/>
                <a:gd name="connsiteY128" fmla="*/ 1513420 h 1649863"/>
                <a:gd name="connsiteX129" fmla="*/ 4025047 w 9637211"/>
                <a:gd name="connsiteY129" fmla="*/ 1539594 h 1649863"/>
                <a:gd name="connsiteX130" fmla="*/ 3995866 w 9637211"/>
                <a:gd name="connsiteY130" fmla="*/ 1536451 h 1649863"/>
                <a:gd name="connsiteX131" fmla="*/ 3831212 w 9637211"/>
                <a:gd name="connsiteY131" fmla="*/ 1540151 h 1649863"/>
                <a:gd name="connsiteX132" fmla="*/ 3795461 w 9637211"/>
                <a:gd name="connsiteY132" fmla="*/ 1542189 h 1649863"/>
                <a:gd name="connsiteX133" fmla="*/ 3698543 w 9637211"/>
                <a:gd name="connsiteY133" fmla="*/ 1528342 h 1649863"/>
                <a:gd name="connsiteX134" fmla="*/ 3551836 w 9637211"/>
                <a:gd name="connsiteY134" fmla="*/ 1564762 h 1649863"/>
                <a:gd name="connsiteX135" fmla="*/ 3415003 w 9637211"/>
                <a:gd name="connsiteY135" fmla="*/ 1608081 h 1649863"/>
                <a:gd name="connsiteX136" fmla="*/ 3397737 w 9637211"/>
                <a:gd name="connsiteY136" fmla="*/ 1613622 h 1649863"/>
                <a:gd name="connsiteX137" fmla="*/ 3348360 w 9637211"/>
                <a:gd name="connsiteY137" fmla="*/ 1624007 h 1649863"/>
                <a:gd name="connsiteX138" fmla="*/ 3286876 w 9637211"/>
                <a:gd name="connsiteY138" fmla="*/ 1629796 h 1649863"/>
                <a:gd name="connsiteX139" fmla="*/ 3247932 w 9637211"/>
                <a:gd name="connsiteY139" fmla="*/ 1635832 h 1649863"/>
                <a:gd name="connsiteX140" fmla="*/ 3244999 w 9637211"/>
                <a:gd name="connsiteY140" fmla="*/ 1636180 h 1649863"/>
                <a:gd name="connsiteX141" fmla="*/ 3184484 w 9637211"/>
                <a:gd name="connsiteY141" fmla="*/ 1639097 h 1649863"/>
                <a:gd name="connsiteX142" fmla="*/ 3177540 w 9637211"/>
                <a:gd name="connsiteY142" fmla="*/ 1638715 h 1649863"/>
                <a:gd name="connsiteX143" fmla="*/ 3146060 w 9637211"/>
                <a:gd name="connsiteY143" fmla="*/ 1634857 h 1649863"/>
                <a:gd name="connsiteX144" fmla="*/ 3057965 w 9637211"/>
                <a:gd name="connsiteY144" fmla="*/ 1626236 h 1649863"/>
                <a:gd name="connsiteX145" fmla="*/ 2974961 w 9637211"/>
                <a:gd name="connsiteY145" fmla="*/ 1617995 h 1649863"/>
                <a:gd name="connsiteX146" fmla="*/ 2949608 w 9637211"/>
                <a:gd name="connsiteY146" fmla="*/ 1633655 h 1649863"/>
                <a:gd name="connsiteX147" fmla="*/ 2909973 w 9637211"/>
                <a:gd name="connsiteY147" fmla="*/ 1648121 h 1649863"/>
                <a:gd name="connsiteX148" fmla="*/ 2864542 w 9637211"/>
                <a:gd name="connsiteY148" fmla="*/ 1635245 h 1649863"/>
                <a:gd name="connsiteX149" fmla="*/ 2758460 w 9637211"/>
                <a:gd name="connsiteY149" fmla="*/ 1609130 h 1649863"/>
                <a:gd name="connsiteX150" fmla="*/ 2692301 w 9637211"/>
                <a:gd name="connsiteY150" fmla="*/ 1610905 h 1649863"/>
                <a:gd name="connsiteX151" fmla="*/ 2548009 w 9637211"/>
                <a:gd name="connsiteY151" fmla="*/ 1604522 h 1649863"/>
                <a:gd name="connsiteX152" fmla="*/ 2453210 w 9637211"/>
                <a:gd name="connsiteY152" fmla="*/ 1590103 h 1649863"/>
                <a:gd name="connsiteX153" fmla="*/ 2384726 w 9637211"/>
                <a:gd name="connsiteY153" fmla="*/ 1571904 h 1649863"/>
                <a:gd name="connsiteX154" fmla="*/ 2286765 w 9637211"/>
                <a:gd name="connsiteY154" fmla="*/ 1548534 h 1649863"/>
                <a:gd name="connsiteX155" fmla="*/ 2189064 w 9637211"/>
                <a:gd name="connsiteY155" fmla="*/ 1538649 h 1649863"/>
                <a:gd name="connsiteX156" fmla="*/ 2118010 w 9637211"/>
                <a:gd name="connsiteY156" fmla="*/ 1523712 h 1649863"/>
                <a:gd name="connsiteX157" fmla="*/ 2031682 w 9637211"/>
                <a:gd name="connsiteY157" fmla="*/ 1515318 h 1649863"/>
                <a:gd name="connsiteX158" fmla="*/ 1959737 w 9637211"/>
                <a:gd name="connsiteY158" fmla="*/ 1518317 h 1649863"/>
                <a:gd name="connsiteX159" fmla="*/ 1847100 w 9637211"/>
                <a:gd name="connsiteY159" fmla="*/ 1525944 h 1649863"/>
                <a:gd name="connsiteX160" fmla="*/ 1707262 w 9637211"/>
                <a:gd name="connsiteY160" fmla="*/ 1494706 h 1649863"/>
                <a:gd name="connsiteX161" fmla="*/ 1651067 w 9637211"/>
                <a:gd name="connsiteY161" fmla="*/ 1488939 h 1649863"/>
                <a:gd name="connsiteX162" fmla="*/ 1598392 w 9637211"/>
                <a:gd name="connsiteY162" fmla="*/ 1487556 h 1649863"/>
                <a:gd name="connsiteX163" fmla="*/ 1485796 w 9637211"/>
                <a:gd name="connsiteY163" fmla="*/ 1467717 h 1649863"/>
                <a:gd name="connsiteX164" fmla="*/ 1440105 w 9637211"/>
                <a:gd name="connsiteY164" fmla="*/ 1461600 h 1649863"/>
                <a:gd name="connsiteX165" fmla="*/ 1376742 w 9637211"/>
                <a:gd name="connsiteY165" fmla="*/ 1464813 h 1649863"/>
                <a:gd name="connsiteX166" fmla="*/ 1260914 w 9637211"/>
                <a:gd name="connsiteY166" fmla="*/ 1458783 h 1649863"/>
                <a:gd name="connsiteX167" fmla="*/ 1144209 w 9637211"/>
                <a:gd name="connsiteY167" fmla="*/ 1430510 h 1649863"/>
                <a:gd name="connsiteX168" fmla="*/ 1095577 w 9637211"/>
                <a:gd name="connsiteY168" fmla="*/ 1436151 h 1649863"/>
                <a:gd name="connsiteX169" fmla="*/ 1078045 w 9637211"/>
                <a:gd name="connsiteY169" fmla="*/ 1436212 h 1649863"/>
                <a:gd name="connsiteX170" fmla="*/ 919891 w 9637211"/>
                <a:gd name="connsiteY170" fmla="*/ 1425160 h 1649863"/>
                <a:gd name="connsiteX171" fmla="*/ 904047 w 9637211"/>
                <a:gd name="connsiteY171" fmla="*/ 1423883 h 1649863"/>
                <a:gd name="connsiteX172" fmla="*/ 829382 w 9637211"/>
                <a:gd name="connsiteY172" fmla="*/ 1410847 h 1649863"/>
                <a:gd name="connsiteX173" fmla="*/ 642661 w 9637211"/>
                <a:gd name="connsiteY173" fmla="*/ 1409490 h 1649863"/>
                <a:gd name="connsiteX174" fmla="*/ 631134 w 9637211"/>
                <a:gd name="connsiteY174" fmla="*/ 1408791 h 1649863"/>
                <a:gd name="connsiteX175" fmla="*/ 569136 w 9637211"/>
                <a:gd name="connsiteY175" fmla="*/ 1420097 h 1649863"/>
                <a:gd name="connsiteX176" fmla="*/ 538796 w 9637211"/>
                <a:gd name="connsiteY176" fmla="*/ 1433330 h 1649863"/>
                <a:gd name="connsiteX177" fmla="*/ 491177 w 9637211"/>
                <a:gd name="connsiteY177" fmla="*/ 1447867 h 1649863"/>
                <a:gd name="connsiteX178" fmla="*/ 442411 w 9637211"/>
                <a:gd name="connsiteY178" fmla="*/ 1454770 h 1649863"/>
                <a:gd name="connsiteX179" fmla="*/ 359296 w 9637211"/>
                <a:gd name="connsiteY179" fmla="*/ 1440257 h 1649863"/>
                <a:gd name="connsiteX180" fmla="*/ 329271 w 9637211"/>
                <a:gd name="connsiteY180" fmla="*/ 1439821 h 1649863"/>
                <a:gd name="connsiteX181" fmla="*/ 262167 w 9637211"/>
                <a:gd name="connsiteY181" fmla="*/ 1434111 h 1649863"/>
                <a:gd name="connsiteX182" fmla="*/ 203882 w 9637211"/>
                <a:gd name="connsiteY182" fmla="*/ 1437548 h 1649863"/>
                <a:gd name="connsiteX183" fmla="*/ 157723 w 9637211"/>
                <a:gd name="connsiteY183" fmla="*/ 1454055 h 1649863"/>
                <a:gd name="connsiteX184" fmla="*/ 89823 w 9637211"/>
                <a:gd name="connsiteY184" fmla="*/ 1460153 h 1649863"/>
                <a:gd name="connsiteX185" fmla="*/ 45393 w 9637211"/>
                <a:gd name="connsiteY185" fmla="*/ 1451938 h 1649863"/>
                <a:gd name="connsiteX186" fmla="*/ 36385 w 9637211"/>
                <a:gd name="connsiteY186" fmla="*/ 1450960 h 1649863"/>
                <a:gd name="connsiteX187" fmla="*/ 0 w 9637211"/>
                <a:gd name="connsiteY187" fmla="*/ 1452514 h 164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9637211" h="1649863">
                  <a:moveTo>
                    <a:pt x="2468659" y="1380297"/>
                  </a:moveTo>
                  <a:lnTo>
                    <a:pt x="2460722" y="1390272"/>
                  </a:lnTo>
                  <a:cubicBezTo>
                    <a:pt x="2456661" y="1396980"/>
                    <a:pt x="2451818" y="1402354"/>
                    <a:pt x="2446257" y="1406498"/>
                  </a:cubicBezTo>
                  <a:lnTo>
                    <a:pt x="2427494" y="1415356"/>
                  </a:lnTo>
                  <a:cubicBezTo>
                    <a:pt x="2441349" y="1411764"/>
                    <a:pt x="2452601" y="1403689"/>
                    <a:pt x="2460722" y="1390272"/>
                  </a:cubicBezTo>
                  <a:close/>
                  <a:moveTo>
                    <a:pt x="5731745" y="1360489"/>
                  </a:moveTo>
                  <a:lnTo>
                    <a:pt x="5698179" y="1367442"/>
                  </a:lnTo>
                  <a:lnTo>
                    <a:pt x="5715901" y="1365274"/>
                  </a:lnTo>
                  <a:cubicBezTo>
                    <a:pt x="5721750" y="1364345"/>
                    <a:pt x="5727285" y="1362979"/>
                    <a:pt x="5731745" y="1360489"/>
                  </a:cubicBezTo>
                  <a:close/>
                  <a:moveTo>
                    <a:pt x="5503859" y="1324849"/>
                  </a:moveTo>
                  <a:lnTo>
                    <a:pt x="5516994" y="1333353"/>
                  </a:lnTo>
                  <a:lnTo>
                    <a:pt x="5516994" y="1333352"/>
                  </a:lnTo>
                  <a:close/>
                  <a:moveTo>
                    <a:pt x="4720031" y="1268958"/>
                  </a:moveTo>
                  <a:lnTo>
                    <a:pt x="4749955" y="1273114"/>
                  </a:lnTo>
                  <a:lnTo>
                    <a:pt x="4767388" y="1277477"/>
                  </a:lnTo>
                  <a:lnTo>
                    <a:pt x="4767531" y="1277513"/>
                  </a:lnTo>
                  <a:lnTo>
                    <a:pt x="4782965" y="1281578"/>
                  </a:lnTo>
                  <a:lnTo>
                    <a:pt x="4784809" y="1281832"/>
                  </a:lnTo>
                  <a:lnTo>
                    <a:pt x="4790792" y="1283327"/>
                  </a:lnTo>
                  <a:cubicBezTo>
                    <a:pt x="4798641" y="1284916"/>
                    <a:pt x="4806563" y="1285965"/>
                    <a:pt x="4814638" y="1285937"/>
                  </a:cubicBezTo>
                  <a:lnTo>
                    <a:pt x="4784809" y="1281832"/>
                  </a:lnTo>
                  <a:lnTo>
                    <a:pt x="4767531" y="1277513"/>
                  </a:lnTo>
                  <a:lnTo>
                    <a:pt x="4751799" y="1273370"/>
                  </a:lnTo>
                  <a:lnTo>
                    <a:pt x="4749955" y="1273114"/>
                  </a:lnTo>
                  <a:lnTo>
                    <a:pt x="4743957" y="1271612"/>
                  </a:lnTo>
                  <a:cubicBezTo>
                    <a:pt x="4736090" y="1270013"/>
                    <a:pt x="4728141" y="1268949"/>
                    <a:pt x="4720031" y="1268958"/>
                  </a:cubicBezTo>
                  <a:close/>
                  <a:moveTo>
                    <a:pt x="3276840" y="1263985"/>
                  </a:moveTo>
                  <a:cubicBezTo>
                    <a:pt x="3292849" y="1276789"/>
                    <a:pt x="3310250" y="1281089"/>
                    <a:pt x="3328341" y="1281473"/>
                  </a:cubicBezTo>
                  <a:lnTo>
                    <a:pt x="3301810" y="1277386"/>
                  </a:lnTo>
                  <a:cubicBezTo>
                    <a:pt x="3293198" y="1274663"/>
                    <a:pt x="3284847" y="1270386"/>
                    <a:pt x="3276840" y="1263985"/>
                  </a:cubicBezTo>
                  <a:close/>
                  <a:moveTo>
                    <a:pt x="3519760" y="1250994"/>
                  </a:moveTo>
                  <a:cubicBezTo>
                    <a:pt x="3514125" y="1250064"/>
                    <a:pt x="3508615" y="1250202"/>
                    <a:pt x="3503255" y="1251147"/>
                  </a:cubicBezTo>
                  <a:lnTo>
                    <a:pt x="3519760" y="1250994"/>
                  </a:lnTo>
                  <a:cubicBezTo>
                    <a:pt x="3525393" y="1251924"/>
                    <a:pt x="3531152" y="1253922"/>
                    <a:pt x="3537011" y="1257249"/>
                  </a:cubicBezTo>
                  <a:cubicBezTo>
                    <a:pt x="3531153" y="1253922"/>
                    <a:pt x="3525394" y="1251924"/>
                    <a:pt x="3519760" y="1250994"/>
                  </a:cubicBezTo>
                  <a:close/>
                  <a:moveTo>
                    <a:pt x="5038723" y="1229019"/>
                  </a:moveTo>
                  <a:cubicBezTo>
                    <a:pt x="5028630" y="1228971"/>
                    <a:pt x="5018835" y="1229777"/>
                    <a:pt x="5009340" y="1231627"/>
                  </a:cubicBezTo>
                  <a:lnTo>
                    <a:pt x="5069905" y="1231533"/>
                  </a:lnTo>
                  <a:cubicBezTo>
                    <a:pt x="5059212" y="1229968"/>
                    <a:pt x="5048818" y="1229067"/>
                    <a:pt x="5038723" y="1229019"/>
                  </a:cubicBezTo>
                  <a:close/>
                  <a:moveTo>
                    <a:pt x="6274350" y="1198579"/>
                  </a:moveTo>
                  <a:lnTo>
                    <a:pt x="6274350" y="1198580"/>
                  </a:lnTo>
                  <a:lnTo>
                    <a:pt x="6299734" y="1215874"/>
                  </a:lnTo>
                  <a:cubicBezTo>
                    <a:pt x="6292882" y="1211182"/>
                    <a:pt x="6285837" y="1206500"/>
                    <a:pt x="6274350" y="1198579"/>
                  </a:cubicBezTo>
                  <a:close/>
                  <a:moveTo>
                    <a:pt x="284014" y="1083637"/>
                  </a:moveTo>
                  <a:lnTo>
                    <a:pt x="274455" y="1086842"/>
                  </a:lnTo>
                  <a:lnTo>
                    <a:pt x="233501" y="1096794"/>
                  </a:lnTo>
                  <a:lnTo>
                    <a:pt x="274456" y="1086842"/>
                  </a:lnTo>
                  <a:close/>
                  <a:moveTo>
                    <a:pt x="691166" y="1081917"/>
                  </a:moveTo>
                  <a:cubicBezTo>
                    <a:pt x="686005" y="1082970"/>
                    <a:pt x="680596" y="1084918"/>
                    <a:pt x="677191" y="1087044"/>
                  </a:cubicBezTo>
                  <a:cubicBezTo>
                    <a:pt x="660788" y="1097408"/>
                    <a:pt x="646181" y="1105351"/>
                    <a:pt x="632391" y="1110922"/>
                  </a:cubicBezTo>
                  <a:cubicBezTo>
                    <a:pt x="646181" y="1105351"/>
                    <a:pt x="660789" y="1097408"/>
                    <a:pt x="677192" y="1087044"/>
                  </a:cubicBezTo>
                  <a:close/>
                  <a:moveTo>
                    <a:pt x="428044" y="1067823"/>
                  </a:moveTo>
                  <a:cubicBezTo>
                    <a:pt x="446919" y="1068326"/>
                    <a:pt x="465868" y="1068118"/>
                    <a:pt x="479634" y="1077452"/>
                  </a:cubicBezTo>
                  <a:cubicBezTo>
                    <a:pt x="465869" y="1068118"/>
                    <a:pt x="446919" y="1068326"/>
                    <a:pt x="428044" y="1067823"/>
                  </a:cubicBezTo>
                  <a:close/>
                  <a:moveTo>
                    <a:pt x="7445292" y="757632"/>
                  </a:moveTo>
                  <a:cubicBezTo>
                    <a:pt x="7451720" y="761638"/>
                    <a:pt x="7458880" y="765687"/>
                    <a:pt x="7466390" y="768915"/>
                  </a:cubicBezTo>
                  <a:lnTo>
                    <a:pt x="7474827" y="771226"/>
                  </a:lnTo>
                  <a:lnTo>
                    <a:pt x="7466391" y="768915"/>
                  </a:lnTo>
                  <a:cubicBezTo>
                    <a:pt x="7458880" y="765687"/>
                    <a:pt x="7451720" y="761638"/>
                    <a:pt x="7445292" y="757632"/>
                  </a:cubicBezTo>
                  <a:close/>
                  <a:moveTo>
                    <a:pt x="0" y="0"/>
                  </a:moveTo>
                  <a:lnTo>
                    <a:pt x="9637211" y="0"/>
                  </a:lnTo>
                  <a:lnTo>
                    <a:pt x="9583319" y="32146"/>
                  </a:lnTo>
                  <a:cubicBezTo>
                    <a:pt x="9545773" y="53573"/>
                    <a:pt x="9512012" y="76700"/>
                    <a:pt x="9493665" y="112426"/>
                  </a:cubicBezTo>
                  <a:cubicBezTo>
                    <a:pt x="9485465" y="128200"/>
                    <a:pt x="9473638" y="145563"/>
                    <a:pt x="9457156" y="155303"/>
                  </a:cubicBezTo>
                  <a:cubicBezTo>
                    <a:pt x="9433664" y="169148"/>
                    <a:pt x="9403364" y="175160"/>
                    <a:pt x="9377643" y="187228"/>
                  </a:cubicBezTo>
                  <a:cubicBezTo>
                    <a:pt x="9347347" y="201400"/>
                    <a:pt x="9312111" y="214085"/>
                    <a:pt x="9292088" y="235295"/>
                  </a:cubicBezTo>
                  <a:cubicBezTo>
                    <a:pt x="9274297" y="254202"/>
                    <a:pt x="9256121" y="269202"/>
                    <a:pt x="9231985" y="281821"/>
                  </a:cubicBezTo>
                  <a:cubicBezTo>
                    <a:pt x="9215069" y="290641"/>
                    <a:pt x="9202945" y="305820"/>
                    <a:pt x="9185378" y="313259"/>
                  </a:cubicBezTo>
                  <a:cubicBezTo>
                    <a:pt x="9162280" y="323162"/>
                    <a:pt x="9138896" y="331194"/>
                    <a:pt x="9118948" y="345810"/>
                  </a:cubicBezTo>
                  <a:cubicBezTo>
                    <a:pt x="9098245" y="360931"/>
                    <a:pt x="9074484" y="373219"/>
                    <a:pt x="9052763" y="387450"/>
                  </a:cubicBezTo>
                  <a:cubicBezTo>
                    <a:pt x="9041247" y="395066"/>
                    <a:pt x="9031971" y="404773"/>
                    <a:pt x="9020858" y="412686"/>
                  </a:cubicBezTo>
                  <a:cubicBezTo>
                    <a:pt x="9000514" y="427162"/>
                    <a:pt x="8979766" y="441345"/>
                    <a:pt x="8958799" y="455068"/>
                  </a:cubicBezTo>
                  <a:cubicBezTo>
                    <a:pt x="8937836" y="468792"/>
                    <a:pt x="8917940" y="484502"/>
                    <a:pt x="8894669" y="494884"/>
                  </a:cubicBezTo>
                  <a:cubicBezTo>
                    <a:pt x="8854995" y="512490"/>
                    <a:pt x="8811321" y="524012"/>
                    <a:pt x="8772871" y="542815"/>
                  </a:cubicBezTo>
                  <a:cubicBezTo>
                    <a:pt x="8733852" y="561958"/>
                    <a:pt x="8697379" y="585375"/>
                    <a:pt x="8663102" y="609939"/>
                  </a:cubicBezTo>
                  <a:cubicBezTo>
                    <a:pt x="8635978" y="629295"/>
                    <a:pt x="8610598" y="648411"/>
                    <a:pt x="8575858" y="659344"/>
                  </a:cubicBezTo>
                  <a:cubicBezTo>
                    <a:pt x="8556476" y="665459"/>
                    <a:pt x="8536416" y="677725"/>
                    <a:pt x="8525191" y="691449"/>
                  </a:cubicBezTo>
                  <a:cubicBezTo>
                    <a:pt x="8500912" y="721337"/>
                    <a:pt x="8469036" y="743120"/>
                    <a:pt x="8432740" y="762134"/>
                  </a:cubicBezTo>
                  <a:cubicBezTo>
                    <a:pt x="8384287" y="787695"/>
                    <a:pt x="8336442" y="813700"/>
                    <a:pt x="8287775" y="838802"/>
                  </a:cubicBezTo>
                  <a:cubicBezTo>
                    <a:pt x="8259073" y="853684"/>
                    <a:pt x="8230604" y="869336"/>
                    <a:pt x="8199975" y="880700"/>
                  </a:cubicBezTo>
                  <a:cubicBezTo>
                    <a:pt x="8137395" y="904120"/>
                    <a:pt x="8073115" y="924637"/>
                    <a:pt x="8009879" y="946676"/>
                  </a:cubicBezTo>
                  <a:cubicBezTo>
                    <a:pt x="7989181" y="953793"/>
                    <a:pt x="7969777" y="963518"/>
                    <a:pt x="7948650" y="969872"/>
                  </a:cubicBezTo>
                  <a:cubicBezTo>
                    <a:pt x="7925797" y="976781"/>
                    <a:pt x="7901001" y="979703"/>
                    <a:pt x="7878149" y="986611"/>
                  </a:cubicBezTo>
                  <a:cubicBezTo>
                    <a:pt x="7840120" y="998017"/>
                    <a:pt x="7803387" y="1012030"/>
                    <a:pt x="7765368" y="1023592"/>
                  </a:cubicBezTo>
                  <a:cubicBezTo>
                    <a:pt x="7692011" y="1045805"/>
                    <a:pt x="7618421" y="1067243"/>
                    <a:pt x="7544827" y="1088525"/>
                  </a:cubicBezTo>
                  <a:cubicBezTo>
                    <a:pt x="7529069" y="1093051"/>
                    <a:pt x="7511791" y="1094355"/>
                    <a:pt x="7496243" y="1099185"/>
                  </a:cubicBezTo>
                  <a:cubicBezTo>
                    <a:pt x="7454978" y="1112160"/>
                    <a:pt x="7413953" y="1126064"/>
                    <a:pt x="7373131" y="1140118"/>
                  </a:cubicBezTo>
                  <a:cubicBezTo>
                    <a:pt x="7348411" y="1148686"/>
                    <a:pt x="7324355" y="1158947"/>
                    <a:pt x="7299425" y="1167211"/>
                  </a:cubicBezTo>
                  <a:cubicBezTo>
                    <a:pt x="7279481" y="1173822"/>
                    <a:pt x="7258894" y="1179208"/>
                    <a:pt x="7238066" y="1183666"/>
                  </a:cubicBezTo>
                  <a:cubicBezTo>
                    <a:pt x="7220132" y="1187513"/>
                    <a:pt x="7201262" y="1188107"/>
                    <a:pt x="7183552" y="1192571"/>
                  </a:cubicBezTo>
                  <a:cubicBezTo>
                    <a:pt x="7135617" y="1204612"/>
                    <a:pt x="7088328" y="1217878"/>
                    <a:pt x="7040813" y="1230525"/>
                  </a:cubicBezTo>
                  <a:cubicBezTo>
                    <a:pt x="7021767" y="1235524"/>
                    <a:pt x="7002277" y="1239447"/>
                    <a:pt x="6983864" y="1245513"/>
                  </a:cubicBezTo>
                  <a:cubicBezTo>
                    <a:pt x="6934564" y="1261544"/>
                    <a:pt x="6886133" y="1279414"/>
                    <a:pt x="6836601" y="1294672"/>
                  </a:cubicBezTo>
                  <a:cubicBezTo>
                    <a:pt x="6795516" y="1307324"/>
                    <a:pt x="6753122" y="1317057"/>
                    <a:pt x="6711393" y="1328485"/>
                  </a:cubicBezTo>
                  <a:cubicBezTo>
                    <a:pt x="6693705" y="1333419"/>
                    <a:pt x="6676878" y="1340036"/>
                    <a:pt x="6659164" y="1344343"/>
                  </a:cubicBezTo>
                  <a:cubicBezTo>
                    <a:pt x="6619497" y="1354102"/>
                    <a:pt x="6579188" y="1362635"/>
                    <a:pt x="6539327" y="1372405"/>
                  </a:cubicBezTo>
                  <a:cubicBezTo>
                    <a:pt x="6516609" y="1378051"/>
                    <a:pt x="6494842" y="1387262"/>
                    <a:pt x="6471659" y="1391362"/>
                  </a:cubicBezTo>
                  <a:cubicBezTo>
                    <a:pt x="6416600" y="1401077"/>
                    <a:pt x="6361053" y="1408777"/>
                    <a:pt x="6305536" y="1417103"/>
                  </a:cubicBezTo>
                  <a:cubicBezTo>
                    <a:pt x="6248279" y="1425669"/>
                    <a:pt x="6191229" y="1434541"/>
                    <a:pt x="6133939" y="1442481"/>
                  </a:cubicBezTo>
                  <a:cubicBezTo>
                    <a:pt x="6102579" y="1446662"/>
                    <a:pt x="6070917" y="1448658"/>
                    <a:pt x="6039547" y="1452681"/>
                  </a:cubicBezTo>
                  <a:cubicBezTo>
                    <a:pt x="6012050" y="1456206"/>
                    <a:pt x="5984839" y="1461597"/>
                    <a:pt x="5957366" y="1465590"/>
                  </a:cubicBezTo>
                  <a:cubicBezTo>
                    <a:pt x="5933562" y="1468934"/>
                    <a:pt x="5909518" y="1471349"/>
                    <a:pt x="5885715" y="1474694"/>
                  </a:cubicBezTo>
                  <a:cubicBezTo>
                    <a:pt x="5847596" y="1480140"/>
                    <a:pt x="5809691" y="1486048"/>
                    <a:pt x="5771774" y="1491643"/>
                  </a:cubicBezTo>
                  <a:cubicBezTo>
                    <a:pt x="5755903" y="1493820"/>
                    <a:pt x="5739373" y="1498540"/>
                    <a:pt x="5724294" y="1496914"/>
                  </a:cubicBezTo>
                  <a:cubicBezTo>
                    <a:pt x="5686295" y="1492781"/>
                    <a:pt x="5649250" y="1496294"/>
                    <a:pt x="5611931" y="1502173"/>
                  </a:cubicBezTo>
                  <a:cubicBezTo>
                    <a:pt x="5599171" y="1504201"/>
                    <a:pt x="5585354" y="1504553"/>
                    <a:pt x="5572785" y="1502492"/>
                  </a:cubicBezTo>
                  <a:cubicBezTo>
                    <a:pt x="5547064" y="1498394"/>
                    <a:pt x="5522015" y="1492069"/>
                    <a:pt x="5496622" y="1486703"/>
                  </a:cubicBezTo>
                  <a:cubicBezTo>
                    <a:pt x="5493862" y="1486051"/>
                    <a:pt x="5490551" y="1486053"/>
                    <a:pt x="5487614" y="1485725"/>
                  </a:cubicBezTo>
                  <a:cubicBezTo>
                    <a:pt x="5470960" y="1483859"/>
                    <a:pt x="5454506" y="1481984"/>
                    <a:pt x="5437869" y="1480432"/>
                  </a:cubicBezTo>
                  <a:cubicBezTo>
                    <a:pt x="5428868" y="1479610"/>
                    <a:pt x="5419725" y="1479895"/>
                    <a:pt x="5410729" y="1479229"/>
                  </a:cubicBezTo>
                  <a:cubicBezTo>
                    <a:pt x="5375917" y="1476513"/>
                    <a:pt x="5338174" y="1485709"/>
                    <a:pt x="5307325" y="1468207"/>
                  </a:cubicBezTo>
                  <a:cubicBezTo>
                    <a:pt x="5287297" y="1456930"/>
                    <a:pt x="5268577" y="1460658"/>
                    <a:pt x="5247871" y="1463540"/>
                  </a:cubicBezTo>
                  <a:cubicBezTo>
                    <a:pt x="5232193" y="1465707"/>
                    <a:pt x="5216035" y="1466016"/>
                    <a:pt x="5200105" y="1466942"/>
                  </a:cubicBezTo>
                  <a:cubicBezTo>
                    <a:pt x="5172135" y="1468759"/>
                    <a:pt x="5144152" y="1470266"/>
                    <a:pt x="5116199" y="1472398"/>
                  </a:cubicBezTo>
                  <a:cubicBezTo>
                    <a:pt x="5107270" y="1473142"/>
                    <a:pt x="5098326" y="1477498"/>
                    <a:pt x="5089547" y="1477294"/>
                  </a:cubicBezTo>
                  <a:cubicBezTo>
                    <a:pt x="5048970" y="1476267"/>
                    <a:pt x="5008312" y="1473519"/>
                    <a:pt x="4967752" y="1472806"/>
                  </a:cubicBezTo>
                  <a:cubicBezTo>
                    <a:pt x="4944740" y="1472347"/>
                    <a:pt x="4921363" y="1476454"/>
                    <a:pt x="4898514" y="1475359"/>
                  </a:cubicBezTo>
                  <a:cubicBezTo>
                    <a:pt x="4872154" y="1474119"/>
                    <a:pt x="4846185" y="1468937"/>
                    <a:pt x="4819948" y="1466277"/>
                  </a:cubicBezTo>
                  <a:cubicBezTo>
                    <a:pt x="4812704" y="1465529"/>
                    <a:pt x="4804802" y="1467322"/>
                    <a:pt x="4797235" y="1467999"/>
                  </a:cubicBezTo>
                  <a:cubicBezTo>
                    <a:pt x="4788699" y="1468726"/>
                    <a:pt x="4780369" y="1469755"/>
                    <a:pt x="4771823" y="1470324"/>
                  </a:cubicBezTo>
                  <a:cubicBezTo>
                    <a:pt x="4745790" y="1471894"/>
                    <a:pt x="4719721" y="1472679"/>
                    <a:pt x="4693726" y="1475031"/>
                  </a:cubicBezTo>
                  <a:cubicBezTo>
                    <a:pt x="4677818" y="1476425"/>
                    <a:pt x="4661410" y="1483651"/>
                    <a:pt x="4646522" y="1482013"/>
                  </a:cubicBezTo>
                  <a:cubicBezTo>
                    <a:pt x="4616175" y="1478927"/>
                    <a:pt x="4586536" y="1490556"/>
                    <a:pt x="4556001" y="1483554"/>
                  </a:cubicBezTo>
                  <a:cubicBezTo>
                    <a:pt x="4546547" y="1481499"/>
                    <a:pt x="4534022" y="1488380"/>
                    <a:pt x="4522761" y="1489236"/>
                  </a:cubicBezTo>
                  <a:cubicBezTo>
                    <a:pt x="4494612" y="1491377"/>
                    <a:pt x="4466422" y="1492580"/>
                    <a:pt x="4438228" y="1493782"/>
                  </a:cubicBezTo>
                  <a:cubicBezTo>
                    <a:pt x="4412951" y="1494844"/>
                    <a:pt x="4386813" y="1498301"/>
                    <a:pt x="4362305" y="1495088"/>
                  </a:cubicBezTo>
                  <a:cubicBezTo>
                    <a:pt x="4336613" y="1491619"/>
                    <a:pt x="4313708" y="1493351"/>
                    <a:pt x="4289278" y="1499864"/>
                  </a:cubicBezTo>
                  <a:cubicBezTo>
                    <a:pt x="4272539" y="1504281"/>
                    <a:pt x="4254677" y="1505613"/>
                    <a:pt x="4237236" y="1507551"/>
                  </a:cubicBezTo>
                  <a:cubicBezTo>
                    <a:pt x="4218443" y="1509712"/>
                    <a:pt x="4197483" y="1507428"/>
                    <a:pt x="4180626" y="1513420"/>
                  </a:cubicBezTo>
                  <a:cubicBezTo>
                    <a:pt x="4130437" y="1531219"/>
                    <a:pt x="4078308" y="1537027"/>
                    <a:pt x="4025047" y="1539594"/>
                  </a:cubicBezTo>
                  <a:cubicBezTo>
                    <a:pt x="4015328" y="1540063"/>
                    <a:pt x="4005307" y="1538350"/>
                    <a:pt x="3995866" y="1536451"/>
                  </a:cubicBezTo>
                  <a:cubicBezTo>
                    <a:pt x="3940757" y="1524983"/>
                    <a:pt x="3886195" y="1528868"/>
                    <a:pt x="3831212" y="1540151"/>
                  </a:cubicBezTo>
                  <a:cubicBezTo>
                    <a:pt x="3819833" y="1542583"/>
                    <a:pt x="3807019" y="1543514"/>
                    <a:pt x="3795461" y="1542189"/>
                  </a:cubicBezTo>
                  <a:cubicBezTo>
                    <a:pt x="3762927" y="1538264"/>
                    <a:pt x="3731194" y="1530691"/>
                    <a:pt x="3698543" y="1528342"/>
                  </a:cubicBezTo>
                  <a:cubicBezTo>
                    <a:pt x="3644585" y="1524508"/>
                    <a:pt x="3599168" y="1548354"/>
                    <a:pt x="3551836" y="1564762"/>
                  </a:cubicBezTo>
                  <a:cubicBezTo>
                    <a:pt x="3506795" y="1580273"/>
                    <a:pt x="3469370" y="1612209"/>
                    <a:pt x="3415003" y="1608081"/>
                  </a:cubicBezTo>
                  <a:cubicBezTo>
                    <a:pt x="3409532" y="1607717"/>
                    <a:pt x="3403709" y="1612236"/>
                    <a:pt x="3397737" y="1613622"/>
                  </a:cubicBezTo>
                  <a:cubicBezTo>
                    <a:pt x="3381358" y="1617394"/>
                    <a:pt x="3365010" y="1621790"/>
                    <a:pt x="3348360" y="1624007"/>
                  </a:cubicBezTo>
                  <a:cubicBezTo>
                    <a:pt x="3328041" y="1626870"/>
                    <a:pt x="3307211" y="1627247"/>
                    <a:pt x="3286876" y="1629796"/>
                  </a:cubicBezTo>
                  <a:cubicBezTo>
                    <a:pt x="3273801" y="1631368"/>
                    <a:pt x="3260860" y="1633717"/>
                    <a:pt x="3247932" y="1635832"/>
                  </a:cubicBezTo>
                  <a:lnTo>
                    <a:pt x="3244999" y="1636180"/>
                  </a:lnTo>
                  <a:lnTo>
                    <a:pt x="3184484" y="1639097"/>
                  </a:lnTo>
                  <a:lnTo>
                    <a:pt x="3177540" y="1638715"/>
                  </a:lnTo>
                  <a:cubicBezTo>
                    <a:pt x="3167030" y="1637417"/>
                    <a:pt x="3156526" y="1635766"/>
                    <a:pt x="3146060" y="1634857"/>
                  </a:cubicBezTo>
                  <a:cubicBezTo>
                    <a:pt x="3116518" y="1632358"/>
                    <a:pt x="3084302" y="1635010"/>
                    <a:pt x="3057965" y="1626236"/>
                  </a:cubicBezTo>
                  <a:cubicBezTo>
                    <a:pt x="3029852" y="1616919"/>
                    <a:pt x="3003375" y="1613330"/>
                    <a:pt x="2974961" y="1617995"/>
                  </a:cubicBezTo>
                  <a:cubicBezTo>
                    <a:pt x="2965488" y="1619550"/>
                    <a:pt x="2953558" y="1626717"/>
                    <a:pt x="2949608" y="1633655"/>
                  </a:cubicBezTo>
                  <a:cubicBezTo>
                    <a:pt x="2940805" y="1649145"/>
                    <a:pt x="2927912" y="1652436"/>
                    <a:pt x="2909973" y="1648121"/>
                  </a:cubicBezTo>
                  <a:cubicBezTo>
                    <a:pt x="2894404" y="1644476"/>
                    <a:pt x="2875446" y="1643195"/>
                    <a:pt x="2864542" y="1635245"/>
                  </a:cubicBezTo>
                  <a:cubicBezTo>
                    <a:pt x="2833644" y="1612724"/>
                    <a:pt x="2795701" y="1613769"/>
                    <a:pt x="2758460" y="1609130"/>
                  </a:cubicBezTo>
                  <a:cubicBezTo>
                    <a:pt x="2735725" y="1606301"/>
                    <a:pt x="2714721" y="1607157"/>
                    <a:pt x="2692301" y="1610905"/>
                  </a:cubicBezTo>
                  <a:cubicBezTo>
                    <a:pt x="2643606" y="1619217"/>
                    <a:pt x="2595572" y="1613057"/>
                    <a:pt x="2548009" y="1604522"/>
                  </a:cubicBezTo>
                  <a:cubicBezTo>
                    <a:pt x="2516561" y="1598820"/>
                    <a:pt x="2484471" y="1595972"/>
                    <a:pt x="2453210" y="1590103"/>
                  </a:cubicBezTo>
                  <a:cubicBezTo>
                    <a:pt x="2429807" y="1585581"/>
                    <a:pt x="2406352" y="1579963"/>
                    <a:pt x="2384726" y="1571904"/>
                  </a:cubicBezTo>
                  <a:cubicBezTo>
                    <a:pt x="2353369" y="1560075"/>
                    <a:pt x="2325581" y="1541326"/>
                    <a:pt x="2286765" y="1548534"/>
                  </a:cubicBezTo>
                  <a:cubicBezTo>
                    <a:pt x="2252584" y="1554889"/>
                    <a:pt x="2221009" y="1546526"/>
                    <a:pt x="2189064" y="1538649"/>
                  </a:cubicBezTo>
                  <a:cubicBezTo>
                    <a:pt x="2165600" y="1532875"/>
                    <a:pt x="2142133" y="1526942"/>
                    <a:pt x="2118010" y="1523712"/>
                  </a:cubicBezTo>
                  <a:cubicBezTo>
                    <a:pt x="2089379" y="1519913"/>
                    <a:pt x="2057412" y="1523652"/>
                    <a:pt x="2031682" y="1515318"/>
                  </a:cubicBezTo>
                  <a:cubicBezTo>
                    <a:pt x="2004761" y="1506572"/>
                    <a:pt x="1983123" y="1514364"/>
                    <a:pt x="1959737" y="1518317"/>
                  </a:cubicBezTo>
                  <a:cubicBezTo>
                    <a:pt x="1922433" y="1524509"/>
                    <a:pt x="1885501" y="1534450"/>
                    <a:pt x="1847100" y="1525944"/>
                  </a:cubicBezTo>
                  <a:cubicBezTo>
                    <a:pt x="1800428" y="1515638"/>
                    <a:pt x="1754098" y="1504375"/>
                    <a:pt x="1707262" y="1494706"/>
                  </a:cubicBezTo>
                  <a:cubicBezTo>
                    <a:pt x="1689158" y="1491026"/>
                    <a:pt x="1669827" y="1490075"/>
                    <a:pt x="1651067" y="1488939"/>
                  </a:cubicBezTo>
                  <a:cubicBezTo>
                    <a:pt x="1633296" y="1488069"/>
                    <a:pt x="1612320" y="1493475"/>
                    <a:pt x="1598392" y="1487556"/>
                  </a:cubicBezTo>
                  <a:cubicBezTo>
                    <a:pt x="1562588" y="1472333"/>
                    <a:pt x="1526230" y="1465768"/>
                    <a:pt x="1485796" y="1467717"/>
                  </a:cubicBezTo>
                  <a:cubicBezTo>
                    <a:pt x="1470633" y="1468448"/>
                    <a:pt x="1455519" y="1462113"/>
                    <a:pt x="1440105" y="1461600"/>
                  </a:cubicBezTo>
                  <a:cubicBezTo>
                    <a:pt x="1419033" y="1461047"/>
                    <a:pt x="1394726" y="1457982"/>
                    <a:pt x="1376742" y="1464813"/>
                  </a:cubicBezTo>
                  <a:cubicBezTo>
                    <a:pt x="1334463" y="1480976"/>
                    <a:pt x="1299105" y="1470908"/>
                    <a:pt x="1260914" y="1458783"/>
                  </a:cubicBezTo>
                  <a:cubicBezTo>
                    <a:pt x="1223316" y="1446785"/>
                    <a:pt x="1183912" y="1437700"/>
                    <a:pt x="1144209" y="1430510"/>
                  </a:cubicBezTo>
                  <a:cubicBezTo>
                    <a:pt x="1129277" y="1427934"/>
                    <a:pt x="1111855" y="1434268"/>
                    <a:pt x="1095577" y="1436151"/>
                  </a:cubicBezTo>
                  <a:cubicBezTo>
                    <a:pt x="1089760" y="1436745"/>
                    <a:pt x="1083367" y="1437525"/>
                    <a:pt x="1078045" y="1436212"/>
                  </a:cubicBezTo>
                  <a:cubicBezTo>
                    <a:pt x="1026587" y="1423625"/>
                    <a:pt x="974523" y="1414679"/>
                    <a:pt x="919891" y="1425160"/>
                  </a:cubicBezTo>
                  <a:cubicBezTo>
                    <a:pt x="914876" y="1426187"/>
                    <a:pt x="909153" y="1424736"/>
                    <a:pt x="904047" y="1423883"/>
                  </a:cubicBezTo>
                  <a:cubicBezTo>
                    <a:pt x="879088" y="1419436"/>
                    <a:pt x="854553" y="1411675"/>
                    <a:pt x="829382" y="1410847"/>
                  </a:cubicBezTo>
                  <a:cubicBezTo>
                    <a:pt x="767326" y="1408817"/>
                    <a:pt x="705028" y="1409779"/>
                    <a:pt x="642661" y="1409490"/>
                  </a:cubicBezTo>
                  <a:cubicBezTo>
                    <a:pt x="638766" y="1409522"/>
                    <a:pt x="634684" y="1409719"/>
                    <a:pt x="631134" y="1408791"/>
                  </a:cubicBezTo>
                  <a:cubicBezTo>
                    <a:pt x="607871" y="1403163"/>
                    <a:pt x="587956" y="1406321"/>
                    <a:pt x="569136" y="1420097"/>
                  </a:cubicBezTo>
                  <a:cubicBezTo>
                    <a:pt x="560854" y="1426146"/>
                    <a:pt x="549335" y="1429684"/>
                    <a:pt x="538796" y="1433330"/>
                  </a:cubicBezTo>
                  <a:cubicBezTo>
                    <a:pt x="523276" y="1438787"/>
                    <a:pt x="507362" y="1444105"/>
                    <a:pt x="491177" y="1447867"/>
                  </a:cubicBezTo>
                  <a:cubicBezTo>
                    <a:pt x="475178" y="1451464"/>
                    <a:pt x="458068" y="1456211"/>
                    <a:pt x="442411" y="1454770"/>
                  </a:cubicBezTo>
                  <a:cubicBezTo>
                    <a:pt x="414232" y="1452205"/>
                    <a:pt x="387176" y="1444721"/>
                    <a:pt x="359296" y="1440257"/>
                  </a:cubicBezTo>
                  <a:cubicBezTo>
                    <a:pt x="349673" y="1438680"/>
                    <a:pt x="339191" y="1439501"/>
                    <a:pt x="329271" y="1439821"/>
                  </a:cubicBezTo>
                  <a:cubicBezTo>
                    <a:pt x="306503" y="1440449"/>
                    <a:pt x="283397" y="1446114"/>
                    <a:pt x="262167" y="1434111"/>
                  </a:cubicBezTo>
                  <a:cubicBezTo>
                    <a:pt x="242530" y="1422816"/>
                    <a:pt x="223456" y="1427345"/>
                    <a:pt x="203882" y="1437548"/>
                  </a:cubicBezTo>
                  <a:cubicBezTo>
                    <a:pt x="189813" y="1444818"/>
                    <a:pt x="173736" y="1450772"/>
                    <a:pt x="157723" y="1454055"/>
                  </a:cubicBezTo>
                  <a:cubicBezTo>
                    <a:pt x="135728" y="1458567"/>
                    <a:pt x="113832" y="1461037"/>
                    <a:pt x="89823" y="1460153"/>
                  </a:cubicBezTo>
                  <a:cubicBezTo>
                    <a:pt x="72843" y="1459559"/>
                    <a:pt x="59011" y="1459598"/>
                    <a:pt x="45393" y="1451938"/>
                  </a:cubicBezTo>
                  <a:cubicBezTo>
                    <a:pt x="43196" y="1450788"/>
                    <a:pt x="39293" y="1450662"/>
                    <a:pt x="36385" y="1450960"/>
                  </a:cubicBezTo>
                  <a:lnTo>
                    <a:pt x="0" y="1452514"/>
                  </a:ln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EABE02-705D-4B3A-B7DF-634641E1D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739305" cy="1775939"/>
            <a:chOff x="1" y="1"/>
            <a:chExt cx="9739305" cy="177593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8C4F13C-93EF-478B-A270-CF799F86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1000297-B3F2-4605-9C3B-D7655D682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Untertitel 2">
            <a:extLst>
              <a:ext uri="{FF2B5EF4-FFF2-40B4-BE49-F238E27FC236}">
                <a16:creationId xmlns:a16="http://schemas.microsoft.com/office/drawing/2014/main" id="{9849E6BE-FCA3-3E3C-8D78-4CB3B29EEAB6}"/>
              </a:ext>
            </a:extLst>
          </p:cNvPr>
          <p:cNvSpPr txBox="1">
            <a:spLocks/>
          </p:cNvSpPr>
          <p:nvPr/>
        </p:nvSpPr>
        <p:spPr>
          <a:xfrm>
            <a:off x="838199" y="225050"/>
            <a:ext cx="6583362" cy="10759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50" dirty="0">
                <a:solidFill>
                  <a:schemeClr val="bg1"/>
                </a:solidFill>
              </a:rPr>
              <a:t>Kenan Cakici - Martin Dang - Lars Tröster</a:t>
            </a:r>
          </a:p>
        </p:txBody>
      </p:sp>
      <p:pic>
        <p:nvPicPr>
          <p:cNvPr id="9" name="Grafik 8" descr="Ein Bild, das Menge enthält.&#10;&#10;Automatisch generierte Beschreibung">
            <a:extLst>
              <a:ext uri="{FF2B5EF4-FFF2-40B4-BE49-F238E27FC236}">
                <a16:creationId xmlns:a16="http://schemas.microsoft.com/office/drawing/2014/main" id="{83B5B67B-B5FA-4DD7-165A-E13C20858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37" y="-85846"/>
            <a:ext cx="4304649" cy="6839162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9725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aphic 38">
            <a:extLst>
              <a:ext uri="{FF2B5EF4-FFF2-40B4-BE49-F238E27FC236}">
                <a16:creationId xmlns:a16="http://schemas.microsoft.com/office/drawing/2014/main" id="{F0E417D8-88AA-4184-A08D-DEF97C6C9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85795" y="1690979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CB4E045-9FB0-41C4-AC74-479EA20D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C7A48-09EB-4AF0-84CB-7EE408C2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6" name="Rectangle 26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8">
            <a:extLst>
              <a:ext uri="{FF2B5EF4-FFF2-40B4-BE49-F238E27FC236}">
                <a16:creationId xmlns:a16="http://schemas.microsoft.com/office/drawing/2014/main" id="{3B6E5F32-B5B2-45E3-9C18-BBC9005C4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45E68B-E61B-4EAE-9672-3A52AEC2B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6263" y="1119679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D555C9-420C-CD40-6165-ACB476BB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788" y="1397000"/>
            <a:ext cx="4502041" cy="30083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Ausgangslage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F83528-1595-B9CC-01A7-4661D6CDF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211" y="4497473"/>
            <a:ext cx="3624471" cy="81160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Wieso haben wir uns für dieses Projekt entschieden?</a:t>
            </a:r>
          </a:p>
        </p:txBody>
      </p:sp>
      <p:sp>
        <p:nvSpPr>
          <p:cNvPr id="33" name="Graphic 212">
            <a:extLst>
              <a:ext uri="{FF2B5EF4-FFF2-40B4-BE49-F238E27FC236}">
                <a16:creationId xmlns:a16="http://schemas.microsoft.com/office/drawing/2014/main" id="{63DD1BD1-81FE-4F15-A934-E9AE94AE9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120AB9A0-C0C4-43DA-9A34-FA3A4079D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8815DD1-EC9D-4BE1-846B-8BEF57D3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B78D2B9-C9C4-4A37-A12C-A09FC1158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DFC7EBB5-848C-4B1C-BE84-4CF07E90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59707" y="3876466"/>
            <a:ext cx="1056155" cy="105615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F8315F3-A078-427A-92BE-34EC9E574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3DFAF5C-63B0-43FB-80BE-CC45D99F5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AD937F2-A44A-479C-A7EB-4EE7686A9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7834CC3-9461-418F-A593-FC09CD79B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D68AA1C-0667-46EE-A8BE-CAAA3EAF9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0F403B5-430A-450F-97C1-73160966C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B38EBB0-5161-46F3-83D7-D9F478B1A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47EDFA5-AD01-40BE-91A2-A0C178622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6E0C47E-FE2F-4A8C-942E-1026D02D3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A309DA7-4C25-40F5-AC21-DA06D9C98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290F5FA-D4BF-4264-A8E9-365566EC7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47FD6B5-9B47-4500-9D65-7BD217301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CA06612-80DE-4467-A50C-0CB390D6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1F0AEA58-E408-F0AD-1381-177194617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067" y="1242345"/>
            <a:ext cx="2107323" cy="214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2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803E57A-70F8-8587-2D18-BBA7FD7A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Projektbegründung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FDC7B8-8F72-10A5-0504-AB872D2FF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8" y="2251873"/>
            <a:ext cx="3681454" cy="235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Wozu ist so eine Webseite nützlich?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A36DED-0EE9-2D1D-8390-1EB6C5610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79" y="4773153"/>
            <a:ext cx="2631726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3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DF0658-25E9-2958-F894-C82D952E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de-DE" sz="4000">
                <a:solidFill>
                  <a:schemeClr val="bg1"/>
                </a:solidFill>
              </a:rPr>
              <a:t>Projektziel</a:t>
            </a:r>
          </a:p>
        </p:txBody>
      </p:sp>
      <p:pic>
        <p:nvPicPr>
          <p:cNvPr id="5" name="Picture 4" descr="Lupe und Fragezeichen">
            <a:extLst>
              <a:ext uri="{FF2B5EF4-FFF2-40B4-BE49-F238E27FC236}">
                <a16:creationId xmlns:a16="http://schemas.microsoft.com/office/drawing/2014/main" id="{01DA0231-B6C2-797E-967C-CD2FEF6F0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1" r="22803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475F84-CD70-06FF-A2DD-9A619348E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146400"/>
            <a:ext cx="4391024" cy="2682000"/>
          </a:xfrm>
        </p:spPr>
        <p:txBody>
          <a:bodyPr>
            <a:normAutofit/>
          </a:bodyPr>
          <a:lstStyle/>
          <a:p>
            <a:r>
              <a:rPr lang="de-DE" sz="2400">
                <a:solidFill>
                  <a:schemeClr val="bg1">
                    <a:alpha val="80000"/>
                  </a:schemeClr>
                </a:solidFill>
              </a:rPr>
              <a:t>Profil</a:t>
            </a:r>
          </a:p>
          <a:p>
            <a:r>
              <a:rPr lang="de-DE" sz="2400">
                <a:solidFill>
                  <a:schemeClr val="bg1">
                    <a:alpha val="80000"/>
                  </a:schemeClr>
                </a:solidFill>
              </a:rPr>
              <a:t>Startseite</a:t>
            </a:r>
          </a:p>
          <a:p>
            <a:r>
              <a:rPr lang="de-DE" sz="2400">
                <a:solidFill>
                  <a:schemeClr val="bg1">
                    <a:alpha val="80000"/>
                  </a:schemeClr>
                </a:solidFill>
              </a:rPr>
              <a:t>Streamingdienste</a:t>
            </a:r>
          </a:p>
          <a:p>
            <a:r>
              <a:rPr lang="de-DE" sz="2400">
                <a:solidFill>
                  <a:schemeClr val="bg1">
                    <a:alpha val="80000"/>
                  </a:schemeClr>
                </a:solidFill>
              </a:rPr>
              <a:t>Suche</a:t>
            </a:r>
          </a:p>
        </p:txBody>
      </p:sp>
    </p:spTree>
    <p:extLst>
      <p:ext uri="{BB962C8B-B14F-4D97-AF65-F5344CB8AC3E}">
        <p14:creationId xmlns:p14="http://schemas.microsoft.com/office/powerpoint/2010/main" val="293054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1F87D094-B26E-9B69-705C-4D50BD30C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383" y="3104705"/>
            <a:ext cx="3217333" cy="32173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9929C7-A4F2-80D2-F16B-2416AA2A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de-DE" sz="4100">
                <a:solidFill>
                  <a:schemeClr val="bg1"/>
                </a:solidFill>
              </a:rPr>
              <a:t>Projektplanung</a:t>
            </a:r>
          </a:p>
        </p:txBody>
      </p:sp>
      <p:grpSp>
        <p:nvGrpSpPr>
          <p:cNvPr id="25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210E9-9EBE-44A9-A9C3-1D128A4D6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685805"/>
            <a:ext cx="4974771" cy="5534019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Wo bekommen wir die Informationen zu den Filmen und Serien her?</a:t>
            </a:r>
          </a:p>
          <a:p>
            <a:r>
              <a:rPr lang="de-DE" dirty="0">
                <a:solidFill>
                  <a:schemeClr val="bg1"/>
                </a:solidFill>
              </a:rPr>
              <a:t>TMDB API</a:t>
            </a:r>
          </a:p>
        </p:txBody>
      </p:sp>
      <p:pic>
        <p:nvPicPr>
          <p:cNvPr id="5" name="Grafik 4" descr="Ein Bild, das Text, Maske enthält.&#10;&#10;Automatisch generierte Beschreibung">
            <a:extLst>
              <a:ext uri="{FF2B5EF4-FFF2-40B4-BE49-F238E27FC236}">
                <a16:creationId xmlns:a16="http://schemas.microsoft.com/office/drawing/2014/main" id="{14C2CF62-05A3-4361-389A-F4D552E69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813" y="4767813"/>
            <a:ext cx="2090187" cy="2090187"/>
          </a:xfrm>
          <a:prstGeom prst="rect">
            <a:avLst/>
          </a:prstGeom>
          <a:scene3d>
            <a:camera prst="orthographicFront">
              <a:rot lat="0" lon="10799977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6454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E1472D-E6B0-8FCD-8259-5F60271B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de-DE" sz="3400">
                <a:solidFill>
                  <a:schemeClr val="bg1"/>
                </a:solidFill>
              </a:rPr>
              <a:t>Projektdurchführung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Vektorgrafiken enthält.&#10;&#10;Automatisch generierte Beschreibung">
            <a:extLst>
              <a:ext uri="{FF2B5EF4-FFF2-40B4-BE49-F238E27FC236}">
                <a16:creationId xmlns:a16="http://schemas.microsoft.com/office/drawing/2014/main" id="{CC4DB3B2-3A8A-6F60-CBD9-78F7172A2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130300"/>
            <a:ext cx="4351338" cy="4351338"/>
          </a:xfrm>
        </p:spPr>
      </p:pic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132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95D40-18A1-1A3F-6357-5BD186C7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de-DE"/>
              <a:t>Fazit</a:t>
            </a:r>
            <a:endParaRPr lang="de-DE" dirty="0"/>
          </a:p>
        </p:txBody>
      </p:sp>
      <p:sp>
        <p:nvSpPr>
          <p:cNvPr id="42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A64FED-B359-26FA-070F-2ADA3B161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67" b="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D230303-2658-861F-60CD-AE9BB8D8A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059412"/>
              </p:ext>
            </p:extLst>
          </p:nvPr>
        </p:nvGraphicFramePr>
        <p:xfrm>
          <a:off x="6234329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60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BB691-1F4C-C3BF-12D0-8BD9FF26F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52" b="5359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43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0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DDAF512-AF72-823B-DEE5-EC3A9E52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2793D-8A86-36D1-D037-A6E675A9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Woran kann in der Zukunft noch weitergearbeitet werden?</a:t>
            </a:r>
          </a:p>
        </p:txBody>
      </p:sp>
    </p:spTree>
    <p:extLst>
      <p:ext uri="{BB962C8B-B14F-4D97-AF65-F5344CB8AC3E}">
        <p14:creationId xmlns:p14="http://schemas.microsoft.com/office/powerpoint/2010/main" val="232994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781471-B3C6-22A5-E613-61C36C9E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088" y="1354820"/>
            <a:ext cx="8748712" cy="23699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Danke fürs Zuhören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Grafik 4" descr="Ein Bild, das Person, tragen, Anzug, Schlips enthält.&#10;&#10;Automatisch generierte Beschreibung">
            <a:extLst>
              <a:ext uri="{FF2B5EF4-FFF2-40B4-BE49-F238E27FC236}">
                <a16:creationId xmlns:a16="http://schemas.microsoft.com/office/drawing/2014/main" id="{3A3EB7BC-D31D-11F8-D4DD-0E1C9F676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700" y="4098217"/>
            <a:ext cx="4421275" cy="275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6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Breitbild</PresentationFormat>
  <Paragraphs>22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Webseite</vt:lpstr>
      <vt:lpstr>Ausgangslage</vt:lpstr>
      <vt:lpstr>Projektbegründung</vt:lpstr>
      <vt:lpstr>Projektziel</vt:lpstr>
      <vt:lpstr>Projektplanung</vt:lpstr>
      <vt:lpstr>Projektdurchführung</vt:lpstr>
      <vt:lpstr>Fazit</vt:lpstr>
      <vt:lpstr>Ausblick</vt:lpstr>
      <vt:lpstr>Danke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Webseite</dc:title>
  <dc:creator>Kenan Cakici</dc:creator>
  <cp:lastModifiedBy>Kenan Cakici</cp:lastModifiedBy>
  <cp:revision>2</cp:revision>
  <dcterms:created xsi:type="dcterms:W3CDTF">2022-10-24T18:55:12Z</dcterms:created>
  <dcterms:modified xsi:type="dcterms:W3CDTF">2022-10-24T20:37:22Z</dcterms:modified>
</cp:coreProperties>
</file>