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696"/>
  </p:normalViewPr>
  <p:slideViewPr>
    <p:cSldViewPr snapToGrid="0" snapToObjects="1">
      <p:cViewPr>
        <p:scale>
          <a:sx n="80" d="100"/>
          <a:sy n="80" d="100"/>
        </p:scale>
        <p:origin x="21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BDB4-BC7B-9F47-BE55-4A4F967EA5B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0439-0BDF-DB4A-A586-91C6EE99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31549E-A076-B74E-9F57-CFD25620DA53}"/>
              </a:ext>
            </a:extLst>
          </p:cNvPr>
          <p:cNvSpPr/>
          <p:nvPr/>
        </p:nvSpPr>
        <p:spPr>
          <a:xfrm>
            <a:off x="7417200" y="4325197"/>
            <a:ext cx="4145859" cy="1503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tx1"/>
                </a:solidFill>
              </a:rPr>
              <a:t>zppy</a:t>
            </a:r>
            <a:endParaRPr lang="en-US" sz="4800" b="1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55A342-5193-7E43-9A7C-FD20E6E7401B}"/>
              </a:ext>
            </a:extLst>
          </p:cNvPr>
          <p:cNvGrpSpPr/>
          <p:nvPr/>
        </p:nvGrpSpPr>
        <p:grpSpPr>
          <a:xfrm>
            <a:off x="6222204" y="489709"/>
            <a:ext cx="6535851" cy="2953406"/>
            <a:chOff x="6038193" y="3901966"/>
            <a:chExt cx="6535851" cy="2953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688753-B336-CD46-8469-C47523175A36}"/>
                </a:ext>
              </a:extLst>
            </p:cNvPr>
            <p:cNvSpPr/>
            <p:nvPr/>
          </p:nvSpPr>
          <p:spPr>
            <a:xfrm>
              <a:off x="6038193" y="3901966"/>
              <a:ext cx="6535851" cy="295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/>
                <a:t>Task templates (bash + Jinja2)</a:t>
              </a:r>
            </a:p>
          </p:txBody>
        </p:sp>
        <p:sp>
          <p:nvSpPr>
            <p:cNvPr id="12" name="Round Diagonal Corner Rectangle 11">
              <a:extLst>
                <a:ext uri="{FF2B5EF4-FFF2-40B4-BE49-F238E27FC236}">
                  <a16:creationId xmlns:a16="http://schemas.microsoft.com/office/drawing/2014/main" id="{4F33CE79-AC84-1746-A0EE-213A741806D7}"/>
                </a:ext>
              </a:extLst>
            </p:cNvPr>
            <p:cNvSpPr/>
            <p:nvPr/>
          </p:nvSpPr>
          <p:spPr>
            <a:xfrm>
              <a:off x="6158449" y="4398204"/>
              <a:ext cx="2081048" cy="2033498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ts</a:t>
              </a:r>
              <a:endParaRPr lang="en-US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Using </a:t>
              </a:r>
              <a:r>
                <a:rPr lang="en-US" sz="1400" b="1" dirty="0" err="1">
                  <a:solidFill>
                    <a:schemeClr val="tx1"/>
                  </a:solidFill>
                </a:rPr>
                <a:t>ncclimo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atm, </a:t>
              </a:r>
              <a:r>
                <a:rPr lang="en-US" sz="1400" dirty="0" err="1">
                  <a:solidFill>
                    <a:schemeClr val="tx1"/>
                  </a:solidFill>
                </a:rPr>
                <a:t>lnd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rof</a:t>
              </a:r>
              <a:r>
                <a:rPr lang="en-US" sz="1400" dirty="0">
                  <a:solidFill>
                    <a:schemeClr val="tx1"/>
                  </a:solidFill>
                </a:rPr>
                <a:t>, …</a:t>
              </a: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regridded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native grid</a:t>
              </a: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globally averaged</a:t>
              </a: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high frequency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ound Diagonal Corner Rectangle 12">
              <a:extLst>
                <a:ext uri="{FF2B5EF4-FFF2-40B4-BE49-F238E27FC236}">
                  <a16:creationId xmlns:a16="http://schemas.microsoft.com/office/drawing/2014/main" id="{525DB76B-A11A-024F-B16B-8CF6CB494106}"/>
                </a:ext>
              </a:extLst>
            </p:cNvPr>
            <p:cNvSpPr/>
            <p:nvPr/>
          </p:nvSpPr>
          <p:spPr>
            <a:xfrm>
              <a:off x="8051934" y="4732552"/>
              <a:ext cx="2081048" cy="2033498"/>
            </a:xfrm>
            <a:prstGeom prst="round2Diag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climo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Using </a:t>
              </a:r>
              <a:r>
                <a:rPr lang="en-US" sz="1400" b="1" dirty="0" err="1">
                  <a:solidFill>
                    <a:schemeClr val="tx1"/>
                  </a:solidFill>
                </a:rPr>
                <a:t>ncclimo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atm, </a:t>
              </a:r>
              <a:r>
                <a:rPr lang="en-US" sz="1400" dirty="0" err="1">
                  <a:solidFill>
                    <a:schemeClr val="tx1"/>
                  </a:solidFill>
                </a:rPr>
                <a:t>lnd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rof</a:t>
              </a:r>
              <a:r>
                <a:rPr lang="en-US" sz="1400" dirty="0">
                  <a:solidFill>
                    <a:schemeClr val="tx1"/>
                  </a:solidFill>
                </a:rPr>
                <a:t>, …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regridded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native grid</a:t>
              </a: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diurnal cycle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C55D2A17-B931-9944-9BCB-B46C62882AFE}"/>
                </a:ext>
              </a:extLst>
            </p:cNvPr>
            <p:cNvSpPr/>
            <p:nvPr/>
          </p:nvSpPr>
          <p:spPr>
            <a:xfrm>
              <a:off x="9945418" y="4007241"/>
              <a:ext cx="2081048" cy="1772505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e3sm_diags</a:t>
              </a:r>
            </a:p>
            <a:p>
              <a:pPr marL="173038" indent="-173038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model vs model</a:t>
              </a: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model vs </a:t>
              </a:r>
              <a:r>
                <a:rPr lang="en-US" sz="1400" dirty="0" err="1">
                  <a:solidFill>
                    <a:schemeClr val="tx1"/>
                  </a:solidFill>
                </a:rPr>
                <a:t>obs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173038" indent="-173038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NA RRM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ound Diagonal Corner Rectangle 14">
              <a:extLst>
                <a:ext uri="{FF2B5EF4-FFF2-40B4-BE49-F238E27FC236}">
                  <a16:creationId xmlns:a16="http://schemas.microsoft.com/office/drawing/2014/main" id="{294972DB-BA29-7D48-8576-8A7BC5179358}"/>
                </a:ext>
              </a:extLst>
            </p:cNvPr>
            <p:cNvSpPr/>
            <p:nvPr/>
          </p:nvSpPr>
          <p:spPr>
            <a:xfrm>
              <a:off x="10271107" y="5487249"/>
              <a:ext cx="2215882" cy="1240850"/>
            </a:xfrm>
            <a:prstGeom prst="round2Diag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mpas_analysis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084E2AB-F0C0-074D-BEB1-A2F2619EE03B}"/>
              </a:ext>
            </a:extLst>
          </p:cNvPr>
          <p:cNvGrpSpPr/>
          <p:nvPr/>
        </p:nvGrpSpPr>
        <p:grpSpPr>
          <a:xfrm>
            <a:off x="5977797" y="6591778"/>
            <a:ext cx="7024665" cy="6727371"/>
            <a:chOff x="5957093" y="6857999"/>
            <a:chExt cx="7024665" cy="6727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0CDFDC-A297-704A-BFC7-704EA410581F}"/>
                </a:ext>
              </a:extLst>
            </p:cNvPr>
            <p:cNvSpPr/>
            <p:nvPr/>
          </p:nvSpPr>
          <p:spPr>
            <a:xfrm>
              <a:off x="5957093" y="6857999"/>
              <a:ext cx="7024665" cy="67273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/>
                <a:t>Instantiated batch jobs with </a:t>
              </a:r>
              <a:r>
                <a:rPr lang="en-US" sz="2400" b="1" dirty="0">
                  <a:solidFill>
                    <a:srgbClr val="C00000"/>
                  </a:solidFill>
                </a:rPr>
                <a:t>dependencies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20CB1-258F-F64B-9C07-14EF26F072F8}"/>
                </a:ext>
              </a:extLst>
            </p:cNvPr>
            <p:cNvGrpSpPr/>
            <p:nvPr/>
          </p:nvGrpSpPr>
          <p:grpSpPr>
            <a:xfrm>
              <a:off x="6107132" y="7363226"/>
              <a:ext cx="6333451" cy="1020421"/>
              <a:chOff x="6142120" y="8153032"/>
              <a:chExt cx="6333451" cy="1020421"/>
            </a:xfrm>
          </p:grpSpPr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547DE259-F660-2741-9241-2B734F16EAD0}"/>
                  </a:ext>
                </a:extLst>
              </p:cNvPr>
              <p:cNvSpPr/>
              <p:nvPr/>
            </p:nvSpPr>
            <p:spPr>
              <a:xfrm>
                <a:off x="6142120" y="8153298"/>
                <a:ext cx="1706480" cy="1019888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regridded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1-10</a:t>
                </a:r>
              </a:p>
            </p:txBody>
          </p:sp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BE283A9C-02CA-BF4A-B56A-109F79788059}"/>
                  </a:ext>
                </a:extLst>
              </p:cNvPr>
              <p:cNvSpPr/>
              <p:nvPr/>
            </p:nvSpPr>
            <p:spPr>
              <a:xfrm>
                <a:off x="7968857" y="8153032"/>
                <a:ext cx="1706480" cy="1020421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regridded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11-20</a:t>
                </a:r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43ADCA4D-FBB8-9944-A87D-65E5B39D3EEA}"/>
                  </a:ext>
                </a:extLst>
              </p:cNvPr>
              <p:cNvSpPr/>
              <p:nvPr/>
            </p:nvSpPr>
            <p:spPr>
              <a:xfrm>
                <a:off x="10769091" y="8153032"/>
                <a:ext cx="1706480" cy="1020420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regridded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191-200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0DCFAF3-E09A-DD44-988B-08A9BA105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3053" y="8663242"/>
                <a:ext cx="734786" cy="0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D868921-7D4E-694E-ABFE-77C07A1F149D}"/>
                </a:ext>
              </a:extLst>
            </p:cNvPr>
            <p:cNvGrpSpPr/>
            <p:nvPr/>
          </p:nvGrpSpPr>
          <p:grpSpPr>
            <a:xfrm>
              <a:off x="6302699" y="8263704"/>
              <a:ext cx="6333451" cy="1020421"/>
              <a:chOff x="6359836" y="9105533"/>
              <a:chExt cx="6333451" cy="1020421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E0D047DE-DB19-4147-9D58-D1C59DD9B1A5}"/>
                  </a:ext>
                </a:extLst>
              </p:cNvPr>
              <p:cNvSpPr/>
              <p:nvPr/>
            </p:nvSpPr>
            <p:spPr>
              <a:xfrm>
                <a:off x="6359836" y="9105533"/>
                <a:ext cx="1706480" cy="1020421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global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1-10</a:t>
                </a:r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6ABDBE70-8DD2-0549-B887-C21BBAB789FF}"/>
                  </a:ext>
                </a:extLst>
              </p:cNvPr>
              <p:cNvSpPr/>
              <p:nvPr/>
            </p:nvSpPr>
            <p:spPr>
              <a:xfrm>
                <a:off x="8186573" y="9105533"/>
                <a:ext cx="1706480" cy="1020420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global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11-20</a:t>
                </a:r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2F02E347-070F-EB4C-960C-3188F8614D4A}"/>
                  </a:ext>
                </a:extLst>
              </p:cNvPr>
              <p:cNvSpPr/>
              <p:nvPr/>
            </p:nvSpPr>
            <p:spPr>
              <a:xfrm>
                <a:off x="10986807" y="9105533"/>
                <a:ext cx="1706480" cy="1020420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global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191-200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1B845C8-7898-4049-A5A1-BC16AECEA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1782" y="9615743"/>
                <a:ext cx="734786" cy="0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9EAFA2-B801-9646-A022-FFC50CDACDE0}"/>
                </a:ext>
              </a:extLst>
            </p:cNvPr>
            <p:cNvGrpSpPr/>
            <p:nvPr/>
          </p:nvGrpSpPr>
          <p:grpSpPr>
            <a:xfrm>
              <a:off x="6473623" y="9195751"/>
              <a:ext cx="6333451" cy="1020421"/>
              <a:chOff x="6593881" y="10107023"/>
              <a:chExt cx="6333451" cy="1020421"/>
            </a:xfrm>
          </p:grpSpPr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063E2700-D628-9040-BB8E-2330DF3EA9B7}"/>
                  </a:ext>
                </a:extLst>
              </p:cNvPr>
              <p:cNvSpPr/>
              <p:nvPr/>
            </p:nvSpPr>
            <p:spPr>
              <a:xfrm>
                <a:off x="6593881" y="10107023"/>
                <a:ext cx="1706480" cy="1020421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land, native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1-10</a:t>
                </a:r>
              </a:p>
            </p:txBody>
          </p:sp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F811C1AA-8BFE-0642-A6F2-0CEDBA85EB01}"/>
                  </a:ext>
                </a:extLst>
              </p:cNvPr>
              <p:cNvSpPr/>
              <p:nvPr/>
            </p:nvSpPr>
            <p:spPr>
              <a:xfrm>
                <a:off x="8420618" y="10107023"/>
                <a:ext cx="1706480" cy="1020420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land, native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11-20</a:t>
                </a:r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09698791-B47F-694B-BA53-AF891CE5F571}"/>
                  </a:ext>
                </a:extLst>
              </p:cNvPr>
              <p:cNvSpPr/>
              <p:nvPr/>
            </p:nvSpPr>
            <p:spPr>
              <a:xfrm>
                <a:off x="11220852" y="10107023"/>
                <a:ext cx="1706480" cy="1020421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land, native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191-200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87ABEA8-3A86-FA4E-B577-5B4A3A3C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739" y="10617233"/>
                <a:ext cx="734786" cy="0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D5DD3A-5623-144A-91F1-4ACC17C3B314}"/>
                </a:ext>
              </a:extLst>
            </p:cNvPr>
            <p:cNvGrpSpPr/>
            <p:nvPr/>
          </p:nvGrpSpPr>
          <p:grpSpPr>
            <a:xfrm>
              <a:off x="6075463" y="10341354"/>
              <a:ext cx="6259020" cy="1020421"/>
              <a:chOff x="6648307" y="11124839"/>
              <a:chExt cx="6259020" cy="1020421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2F10438A-FFA6-8B40-9049-F724D857905B}"/>
                  </a:ext>
                </a:extLst>
              </p:cNvPr>
              <p:cNvSpPr/>
              <p:nvPr/>
            </p:nvSpPr>
            <p:spPr>
              <a:xfrm>
                <a:off x="6648307" y="11124839"/>
                <a:ext cx="1706480" cy="1020421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climo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regridded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1-20</a:t>
                </a:r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2A111416-90AA-3D4E-9213-04D4908CBF61}"/>
                  </a:ext>
                </a:extLst>
              </p:cNvPr>
              <p:cNvSpPr/>
              <p:nvPr/>
            </p:nvSpPr>
            <p:spPr>
              <a:xfrm>
                <a:off x="8506943" y="11124839"/>
                <a:ext cx="1706480" cy="1020420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climo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regridded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21-40</a:t>
                </a:r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0C3FE6DC-F292-3E48-B88A-A96BB89674DB}"/>
                  </a:ext>
                </a:extLst>
              </p:cNvPr>
              <p:cNvSpPr/>
              <p:nvPr/>
            </p:nvSpPr>
            <p:spPr>
              <a:xfrm>
                <a:off x="11200847" y="11124839"/>
                <a:ext cx="1706480" cy="1020420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climo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atm,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regridded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181-200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8DA824-95E4-444B-AF47-E49BA01BC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4176" y="11635049"/>
                <a:ext cx="734786" cy="0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E04CE62-44B3-8F4C-8636-83D36D92A28C}"/>
                </a:ext>
              </a:extLst>
            </p:cNvPr>
            <p:cNvGrpSpPr/>
            <p:nvPr/>
          </p:nvGrpSpPr>
          <p:grpSpPr>
            <a:xfrm>
              <a:off x="6434761" y="11586185"/>
              <a:ext cx="6411176" cy="771656"/>
              <a:chOff x="6820950" y="12076743"/>
              <a:chExt cx="6411176" cy="771656"/>
            </a:xfrm>
          </p:grpSpPr>
          <p:sp>
            <p:nvSpPr>
              <p:cNvPr id="30" name="Round Diagonal Corner Rectangle 29">
                <a:extLst>
                  <a:ext uri="{FF2B5EF4-FFF2-40B4-BE49-F238E27FC236}">
                    <a16:creationId xmlns:a16="http://schemas.microsoft.com/office/drawing/2014/main" id="{B2535109-60AB-CB48-815D-0D284CFEC7BA}"/>
                  </a:ext>
                </a:extLst>
              </p:cNvPr>
              <p:cNvSpPr/>
              <p:nvPr/>
            </p:nvSpPr>
            <p:spPr>
              <a:xfrm>
                <a:off x="6820950" y="12076743"/>
                <a:ext cx="1826737" cy="771656"/>
              </a:xfrm>
              <a:prstGeom prst="round2Diag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e3sm_diags</a:t>
                </a:r>
              </a:p>
              <a:p>
                <a:pPr marL="130175" indent="-130175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1-20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 Diagonal Corner Rectangle 30">
                <a:extLst>
                  <a:ext uri="{FF2B5EF4-FFF2-40B4-BE49-F238E27FC236}">
                    <a16:creationId xmlns:a16="http://schemas.microsoft.com/office/drawing/2014/main" id="{DEA93B2C-91E5-2D4E-9FB5-1245BF4907A1}"/>
                  </a:ext>
                </a:extLst>
              </p:cNvPr>
              <p:cNvSpPr/>
              <p:nvPr/>
            </p:nvSpPr>
            <p:spPr>
              <a:xfrm>
                <a:off x="8719459" y="12076744"/>
                <a:ext cx="1826736" cy="771654"/>
              </a:xfrm>
              <a:prstGeom prst="round2Diag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e3sm_diags</a:t>
                </a:r>
              </a:p>
              <a:p>
                <a:pPr marL="130175" indent="-130175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21-40</a:t>
                </a:r>
              </a:p>
            </p:txBody>
          </p:sp>
          <p:sp>
            <p:nvSpPr>
              <p:cNvPr id="32" name="Round Diagonal Corner Rectangle 31">
                <a:extLst>
                  <a:ext uri="{FF2B5EF4-FFF2-40B4-BE49-F238E27FC236}">
                    <a16:creationId xmlns:a16="http://schemas.microsoft.com/office/drawing/2014/main" id="{0D5C0741-8E08-A345-9E5F-F0AE7EE4DB6A}"/>
                  </a:ext>
                </a:extLst>
              </p:cNvPr>
              <p:cNvSpPr/>
              <p:nvPr/>
            </p:nvSpPr>
            <p:spPr>
              <a:xfrm>
                <a:off x="11405390" y="12076745"/>
                <a:ext cx="1826736" cy="771652"/>
              </a:xfrm>
              <a:prstGeom prst="round2Diag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e3sm_diags</a:t>
                </a:r>
              </a:p>
              <a:p>
                <a:pPr marL="130175" indent="-130175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181-200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B86BD9-2FE8-2A4C-B55D-499FA4853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627" y="12462571"/>
                <a:ext cx="734786" cy="0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555A04-4B59-E841-949D-AD8263F04F39}"/>
                </a:ext>
              </a:extLst>
            </p:cNvPr>
            <p:cNvCxnSpPr>
              <a:cxnSpLocks/>
              <a:stCxn id="27" idx="1"/>
              <a:endCxn id="30" idx="3"/>
            </p:cNvCxnSpPr>
            <p:nvPr/>
          </p:nvCxnSpPr>
          <p:spPr>
            <a:xfrm>
              <a:off x="6928703" y="11361775"/>
              <a:ext cx="419427" cy="22441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B9D7F4C-83CE-344F-8396-0629AAA397DA}"/>
                </a:ext>
              </a:extLst>
            </p:cNvPr>
            <p:cNvCxnSpPr>
              <a:cxnSpLocks/>
              <a:stCxn id="28" idx="1"/>
              <a:endCxn id="31" idx="3"/>
            </p:cNvCxnSpPr>
            <p:nvPr/>
          </p:nvCxnSpPr>
          <p:spPr>
            <a:xfrm>
              <a:off x="8787339" y="11361774"/>
              <a:ext cx="459299" cy="22441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9F7F754-CE11-E640-B650-29E290582540}"/>
                </a:ext>
              </a:extLst>
            </p:cNvPr>
            <p:cNvCxnSpPr>
              <a:cxnSpLocks/>
              <a:stCxn id="29" idx="1"/>
              <a:endCxn id="32" idx="3"/>
            </p:cNvCxnSpPr>
            <p:nvPr/>
          </p:nvCxnSpPr>
          <p:spPr>
            <a:xfrm>
              <a:off x="11481243" y="11361774"/>
              <a:ext cx="451326" cy="22441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765B584-0570-FA40-930C-4311DA49570C}"/>
                </a:ext>
              </a:extLst>
            </p:cNvPr>
            <p:cNvGrpSpPr/>
            <p:nvPr/>
          </p:nvGrpSpPr>
          <p:grpSpPr>
            <a:xfrm>
              <a:off x="6054197" y="12644469"/>
              <a:ext cx="6807516" cy="778304"/>
              <a:chOff x="6043564" y="12623203"/>
              <a:chExt cx="6807516" cy="778304"/>
            </a:xfrm>
          </p:grpSpPr>
          <p:sp>
            <p:nvSpPr>
              <p:cNvPr id="57" name="Round Diagonal Corner Rectangle 56">
                <a:extLst>
                  <a:ext uri="{FF2B5EF4-FFF2-40B4-BE49-F238E27FC236}">
                    <a16:creationId xmlns:a16="http://schemas.microsoft.com/office/drawing/2014/main" id="{2354DF6F-C8A3-8B42-A3FD-5FDC98729918}"/>
                  </a:ext>
                </a:extLst>
              </p:cNvPr>
              <p:cNvSpPr/>
              <p:nvPr/>
            </p:nvSpPr>
            <p:spPr>
              <a:xfrm>
                <a:off x="6043564" y="12623203"/>
                <a:ext cx="1832188" cy="778304"/>
              </a:xfrm>
              <a:prstGeom prst="round2Diag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err="1">
                    <a:solidFill>
                      <a:schemeClr val="tx1"/>
                    </a:solidFill>
                  </a:rPr>
                  <a:t>mpas_analysis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130175" indent="-130175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1-50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:a16="http://schemas.microsoft.com/office/drawing/2014/main" id="{11C9CCD1-C819-3E42-AC41-D0793B97EE23}"/>
                  </a:ext>
                </a:extLst>
              </p:cNvPr>
              <p:cNvSpPr/>
              <p:nvPr/>
            </p:nvSpPr>
            <p:spPr>
              <a:xfrm>
                <a:off x="8272136" y="12623203"/>
                <a:ext cx="1832188" cy="778304"/>
              </a:xfrm>
              <a:prstGeom prst="round2Diag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err="1">
                    <a:solidFill>
                      <a:schemeClr val="tx1"/>
                    </a:solidFill>
                  </a:rPr>
                  <a:t>mpas_analysis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130175" indent="-130175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51-100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E23F610-A6C0-824B-A09C-F729E9668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5752" y="13012355"/>
                <a:ext cx="396384" cy="708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ound Diagonal Corner Rectangle 71">
                <a:extLst>
                  <a:ext uri="{FF2B5EF4-FFF2-40B4-BE49-F238E27FC236}">
                    <a16:creationId xmlns:a16="http://schemas.microsoft.com/office/drawing/2014/main" id="{CA749B54-6477-F74E-A3D2-39968B3A5043}"/>
                  </a:ext>
                </a:extLst>
              </p:cNvPr>
              <p:cNvSpPr/>
              <p:nvPr/>
            </p:nvSpPr>
            <p:spPr>
              <a:xfrm>
                <a:off x="11018892" y="12623203"/>
                <a:ext cx="1832188" cy="778304"/>
              </a:xfrm>
              <a:prstGeom prst="round2Diag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err="1">
                    <a:solidFill>
                      <a:schemeClr val="tx1"/>
                    </a:solidFill>
                  </a:rPr>
                  <a:t>mpas_analysis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130175" indent="-130175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Years 151-200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F2D49A5-FEBC-3042-8421-37095C9C2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04324" y="13005270"/>
                <a:ext cx="914568" cy="708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C4F81D4-7375-0D45-AF0C-9797D1E9FC57}"/>
              </a:ext>
            </a:extLst>
          </p:cNvPr>
          <p:cNvSpPr/>
          <p:nvPr/>
        </p:nvSpPr>
        <p:spPr>
          <a:xfrm>
            <a:off x="573973" y="852292"/>
            <a:ext cx="4335453" cy="8449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mysimulation.cfg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[default]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input = ...</a:t>
            </a:r>
          </a:p>
          <a:p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input_subdir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...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output = ...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www = ...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e3sm_unified = latest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climo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active = True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years = "1:200:20",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[[ atm_monthly_180x360_aave ]]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input_files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"eam.h0"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mapping_file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...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ts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active = True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years = "1:200:10",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[[ atm_monthly_180x360_aave ]]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input_files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"eam.h0"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mapping_file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...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vars = ...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[[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atm_monthly_glb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]]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input_files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"eam.h0"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mapping_file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glb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vars = ...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[[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lnd_monthly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]]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input_files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"elm.h0"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mapping_file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""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vars = ...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[e3sm_diags]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active = True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years = "1:100:20",</a:t>
            </a:r>
          </a:p>
          <a:p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[[ atm_monthly_180x360_aave ]]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short_name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...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reference_data_path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...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 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mpas_analysis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]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active = True</a:t>
            </a:r>
          </a:p>
          <a:p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walltime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"24:00:00"</a:t>
            </a:r>
          </a:p>
          <a:p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parallelTaskCount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6</a:t>
            </a:r>
          </a:p>
          <a:p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ts_years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"1-20", "1-50", "1-75", "1-100",</a:t>
            </a:r>
          </a:p>
          <a:p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enso_years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 "1-20", "11-50", "11-75", "11-100",</a:t>
            </a:r>
          </a:p>
          <a:p>
            <a:r>
              <a:rPr lang="en-US" sz="1000" dirty="0" err="1">
                <a:solidFill>
                  <a:schemeClr val="tx1"/>
                </a:solidFill>
                <a:latin typeface="Courier" pitchFamily="2" charset="0"/>
              </a:rPr>
              <a:t>climo_years</a:t>
            </a:r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 ="1-20", "26-50", "51-75", "76-100",</a:t>
            </a:r>
          </a:p>
          <a:p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mesh = "EC30to60E2r2"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D20C99C-4E57-9241-BA9B-4F71076CDF7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490130" y="3443115"/>
            <a:ext cx="0" cy="88208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210409D-5632-F247-BD64-CDBA1FD08F5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9490130" y="5828967"/>
            <a:ext cx="0" cy="762811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8C31536-BBFC-8D4E-8C25-85A2EC59F303}"/>
              </a:ext>
            </a:extLst>
          </p:cNvPr>
          <p:cNvCxnSpPr>
            <a:cxnSpLocks/>
            <a:stCxn id="85" idx="3"/>
            <a:endCxn id="4" idx="1"/>
          </p:cNvCxnSpPr>
          <p:nvPr/>
        </p:nvCxnSpPr>
        <p:spPr>
          <a:xfrm>
            <a:off x="4909426" y="5077082"/>
            <a:ext cx="2507774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5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426</Words>
  <Application>Microsoft Macintosh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Golaz, Chris</dc:creator>
  <cp:lastModifiedBy>Golaz, Chris</cp:lastModifiedBy>
  <cp:revision>14</cp:revision>
  <dcterms:created xsi:type="dcterms:W3CDTF">2021-03-10T23:59:15Z</dcterms:created>
  <dcterms:modified xsi:type="dcterms:W3CDTF">2021-03-11T02:59:06Z</dcterms:modified>
</cp:coreProperties>
</file>