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38"/>
  </p:notesMasterIdLst>
  <p:handoutMasterIdLst>
    <p:handoutMasterId r:id="rId39"/>
  </p:handoutMasterIdLst>
  <p:sldIdLst>
    <p:sldId id="579" r:id="rId13"/>
    <p:sldId id="606" r:id="rId14"/>
    <p:sldId id="607" r:id="rId15"/>
    <p:sldId id="572" r:id="rId16"/>
    <p:sldId id="577" r:id="rId17"/>
    <p:sldId id="575" r:id="rId18"/>
    <p:sldId id="603" r:id="rId19"/>
    <p:sldId id="604" r:id="rId20"/>
    <p:sldId id="625" r:id="rId21"/>
    <p:sldId id="619" r:id="rId22"/>
    <p:sldId id="605" r:id="rId23"/>
    <p:sldId id="612" r:id="rId24"/>
    <p:sldId id="613" r:id="rId25"/>
    <p:sldId id="614" r:id="rId26"/>
    <p:sldId id="615" r:id="rId27"/>
    <p:sldId id="608" r:id="rId28"/>
    <p:sldId id="609" r:id="rId29"/>
    <p:sldId id="610" r:id="rId30"/>
    <p:sldId id="616" r:id="rId31"/>
    <p:sldId id="618" r:id="rId32"/>
    <p:sldId id="622" r:id="rId33"/>
    <p:sldId id="620" r:id="rId34"/>
    <p:sldId id="621" r:id="rId35"/>
    <p:sldId id="624" r:id="rId36"/>
    <p:sldId id="602" r:id="rId37"/>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7F2D2-63B1-04FB-C484-7561A4863B64}" v="94" dt="2024-10-25T16:02:06.290"/>
    <p1510:client id="{0D3D5414-DC0E-69D6-7FD1-AF2284CBA614}" v="16" dt="2024-10-26T01:15:11.291"/>
    <p1510:client id="{AA090A7F-C81A-4AEF-8C02-547604242E79}" v="140" dt="2024-10-25T17:41:53.044"/>
    <p1510:client id="{AE5125F2-4268-956B-999D-8AFA04790058}" v="389" dt="2024-10-26T03:03:39.943"/>
    <p1510:client id="{D23641FD-80A1-8AF3-B4D4-3906A712107A}" v="72" dt="2024-10-26T05:48:03.641"/>
    <p1510:client id="{EC34271A-1D4D-2440-A003-1BAAFC0276EE}" v="1296" dt="2024-10-26T05:37:15.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orient="horz"/>
        <p:guide pos="7679"/>
      </p:guideLst>
    </p:cSldViewPr>
  </p:slideViewPr>
  <p:notesViewPr>
    <p:cSldViewPr snapToGrid="0">
      <p:cViewPr>
        <p:scale>
          <a:sx n="1" d="2"/>
          <a:sy n="1" d="2"/>
        </p:scale>
        <p:origin x="0" y="0"/>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handoutMaster" Target="handoutMasters/handout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K" userId="f79d660b-f0ad-41ad-8173-51270941d367" providerId="ADAL" clId="{EC34271A-1D4D-2440-A003-1BAAFC0276EE}"/>
    <pc:docChg chg="undo redo custSel addSld delSld modSld sldOrd">
      <pc:chgData name="PRATIK K" userId="f79d660b-f0ad-41ad-8173-51270941d367" providerId="ADAL" clId="{EC34271A-1D4D-2440-A003-1BAAFC0276EE}" dt="2024-10-26T05:37:15.277" v="1443" actId="20577"/>
      <pc:docMkLst>
        <pc:docMk/>
      </pc:docMkLst>
      <pc:sldChg chg="modSp mod">
        <pc:chgData name="PRATIK K" userId="f79d660b-f0ad-41ad-8173-51270941d367" providerId="ADAL" clId="{EC34271A-1D4D-2440-A003-1BAAFC0276EE}" dt="2024-10-26T05:37:15.277" v="1443" actId="20577"/>
        <pc:sldMkLst>
          <pc:docMk/>
          <pc:sldMk cId="0" sldId="572"/>
        </pc:sldMkLst>
        <pc:spChg chg="mod">
          <ac:chgData name="PRATIK K" userId="f79d660b-f0ad-41ad-8173-51270941d367" providerId="ADAL" clId="{EC34271A-1D4D-2440-A003-1BAAFC0276EE}" dt="2024-10-26T05:37:15.277" v="1443" actId="20577"/>
          <ac:spMkLst>
            <pc:docMk/>
            <pc:sldMk cId="0" sldId="572"/>
            <ac:spMk id="4" creationId="{00000000-0000-0000-0000-000000000000}"/>
          </ac:spMkLst>
        </pc:spChg>
      </pc:sldChg>
      <pc:sldChg chg="addSp delSp modSp mod">
        <pc:chgData name="PRATIK K" userId="f79d660b-f0ad-41ad-8173-51270941d367" providerId="ADAL" clId="{EC34271A-1D4D-2440-A003-1BAAFC0276EE}" dt="2024-10-26T02:39:43.972" v="472"/>
        <pc:sldMkLst>
          <pc:docMk/>
          <pc:sldMk cId="0" sldId="575"/>
        </pc:sldMkLst>
        <pc:spChg chg="mod">
          <ac:chgData name="PRATIK K" userId="f79d660b-f0ad-41ad-8173-51270941d367" providerId="ADAL" clId="{EC34271A-1D4D-2440-A003-1BAAFC0276EE}" dt="2024-10-26T02:39:34.475" v="466" actId="1076"/>
          <ac:spMkLst>
            <pc:docMk/>
            <pc:sldMk cId="0" sldId="575"/>
            <ac:spMk id="2" creationId="{00000000-0000-0000-0000-000000000000}"/>
          </ac:spMkLst>
        </pc:spChg>
        <pc:spChg chg="del">
          <ac:chgData name="PRATIK K" userId="f79d660b-f0ad-41ad-8173-51270941d367" providerId="ADAL" clId="{EC34271A-1D4D-2440-A003-1BAAFC0276EE}" dt="2024-10-26T02:39:29.322" v="464" actId="478"/>
          <ac:spMkLst>
            <pc:docMk/>
            <pc:sldMk cId="0" sldId="575"/>
            <ac:spMk id="3" creationId="{00000000-0000-0000-0000-000000000000}"/>
          </ac:spMkLst>
        </pc:spChg>
        <pc:spChg chg="add del mod">
          <ac:chgData name="PRATIK K" userId="f79d660b-f0ad-41ad-8173-51270941d367" providerId="ADAL" clId="{EC34271A-1D4D-2440-A003-1BAAFC0276EE}" dt="2024-10-26T02:39:30.917" v="465" actId="478"/>
          <ac:spMkLst>
            <pc:docMk/>
            <pc:sldMk cId="0" sldId="575"/>
            <ac:spMk id="5" creationId="{25282297-7417-0467-5979-CDA00D444CC0}"/>
          </ac:spMkLst>
        </pc:spChg>
        <pc:spChg chg="add del mod">
          <ac:chgData name="PRATIK K" userId="f79d660b-f0ad-41ad-8173-51270941d367" providerId="ADAL" clId="{EC34271A-1D4D-2440-A003-1BAAFC0276EE}" dt="2024-10-26T02:39:43.873" v="470"/>
          <ac:spMkLst>
            <pc:docMk/>
            <pc:sldMk cId="0" sldId="575"/>
            <ac:spMk id="6" creationId="{92392516-D73B-693D-9613-D1085B503271}"/>
          </ac:spMkLst>
        </pc:spChg>
        <pc:spChg chg="add del mod">
          <ac:chgData name="PRATIK K" userId="f79d660b-f0ad-41ad-8173-51270941d367" providerId="ADAL" clId="{EC34271A-1D4D-2440-A003-1BAAFC0276EE}" dt="2024-10-26T02:39:43.972" v="472"/>
          <ac:spMkLst>
            <pc:docMk/>
            <pc:sldMk cId="0" sldId="575"/>
            <ac:spMk id="7" creationId="{0DAD79E8-77E8-A4CE-65B8-0A7836D32195}"/>
          </ac:spMkLst>
        </pc:spChg>
      </pc:sldChg>
      <pc:sldChg chg="modSp mod">
        <pc:chgData name="PRATIK K" userId="f79d660b-f0ad-41ad-8173-51270941d367" providerId="ADAL" clId="{EC34271A-1D4D-2440-A003-1BAAFC0276EE}" dt="2024-10-26T02:40:15.058" v="477" actId="20577"/>
        <pc:sldMkLst>
          <pc:docMk/>
          <pc:sldMk cId="0" sldId="577"/>
        </pc:sldMkLst>
        <pc:spChg chg="mod">
          <ac:chgData name="PRATIK K" userId="f79d660b-f0ad-41ad-8173-51270941d367" providerId="ADAL" clId="{EC34271A-1D4D-2440-A003-1BAAFC0276EE}" dt="2024-10-26T02:40:15.058" v="477" actId="20577"/>
          <ac:spMkLst>
            <pc:docMk/>
            <pc:sldMk cId="0" sldId="577"/>
            <ac:spMk id="5" creationId="{00000000-0000-0000-0000-000000000000}"/>
          </ac:spMkLst>
        </pc:spChg>
        <pc:spChg chg="mod">
          <ac:chgData name="PRATIK K" userId="f79d660b-f0ad-41ad-8173-51270941d367" providerId="ADAL" clId="{EC34271A-1D4D-2440-A003-1BAAFC0276EE}" dt="2024-10-26T02:40:10.230" v="475" actId="207"/>
          <ac:spMkLst>
            <pc:docMk/>
            <pc:sldMk cId="0" sldId="577"/>
            <ac:spMk id="6" creationId="{00000000-0000-0000-0000-000000000000}"/>
          </ac:spMkLst>
        </pc:spChg>
      </pc:sldChg>
      <pc:sldChg chg="modSp mod">
        <pc:chgData name="PRATIK K" userId="f79d660b-f0ad-41ad-8173-51270941d367" providerId="ADAL" clId="{EC34271A-1D4D-2440-A003-1BAAFC0276EE}" dt="2024-10-26T02:40:02.971" v="474" actId="207"/>
        <pc:sldMkLst>
          <pc:docMk/>
          <pc:sldMk cId="0" sldId="579"/>
        </pc:sldMkLst>
        <pc:spChg chg="mod">
          <ac:chgData name="PRATIK K" userId="f79d660b-f0ad-41ad-8173-51270941d367" providerId="ADAL" clId="{EC34271A-1D4D-2440-A003-1BAAFC0276EE}" dt="2024-10-25T14:59:16.498" v="325" actId="20577"/>
          <ac:spMkLst>
            <pc:docMk/>
            <pc:sldMk cId="0" sldId="579"/>
            <ac:spMk id="7" creationId="{00000000-0000-0000-0000-000000000000}"/>
          </ac:spMkLst>
        </pc:spChg>
        <pc:spChg chg="mod">
          <ac:chgData name="PRATIK K" userId="f79d660b-f0ad-41ad-8173-51270941d367" providerId="ADAL" clId="{EC34271A-1D4D-2440-A003-1BAAFC0276EE}" dt="2024-10-26T02:40:02.971" v="474" actId="207"/>
          <ac:spMkLst>
            <pc:docMk/>
            <pc:sldMk cId="0" sldId="579"/>
            <ac:spMk id="8" creationId="{00000000-0000-0000-0000-000000000000}"/>
          </ac:spMkLst>
        </pc:spChg>
      </pc:sldChg>
      <pc:sldChg chg="add">
        <pc:chgData name="PRATIK K" userId="f79d660b-f0ad-41ad-8173-51270941d367" providerId="ADAL" clId="{EC34271A-1D4D-2440-A003-1BAAFC0276EE}" dt="2024-10-25T15:34:44.580" v="347" actId="2890"/>
        <pc:sldMkLst>
          <pc:docMk/>
          <pc:sldMk cId="4221952507" sldId="605"/>
        </pc:sldMkLst>
      </pc:sldChg>
      <pc:sldChg chg="add ord">
        <pc:chgData name="PRATIK K" userId="f79d660b-f0ad-41ad-8173-51270941d367" providerId="ADAL" clId="{EC34271A-1D4D-2440-A003-1BAAFC0276EE}" dt="2024-10-26T04:22:36.472" v="1293" actId="20578"/>
        <pc:sldMkLst>
          <pc:docMk/>
          <pc:sldMk cId="3086742261" sldId="606"/>
        </pc:sldMkLst>
      </pc:sldChg>
      <pc:sldChg chg="add ord">
        <pc:chgData name="PRATIK K" userId="f79d660b-f0ad-41ad-8173-51270941d367" providerId="ADAL" clId="{EC34271A-1D4D-2440-A003-1BAAFC0276EE}" dt="2024-10-26T04:22:47.550" v="1294" actId="20578"/>
        <pc:sldMkLst>
          <pc:docMk/>
          <pc:sldMk cId="930301151" sldId="607"/>
        </pc:sldMkLst>
      </pc:sldChg>
      <pc:sldChg chg="add">
        <pc:chgData name="PRATIK K" userId="f79d660b-f0ad-41ad-8173-51270941d367" providerId="ADAL" clId="{EC34271A-1D4D-2440-A003-1BAAFC0276EE}" dt="2024-10-25T15:38:19.975" v="350" actId="2890"/>
        <pc:sldMkLst>
          <pc:docMk/>
          <pc:sldMk cId="1774104429" sldId="608"/>
        </pc:sldMkLst>
      </pc:sldChg>
      <pc:sldChg chg="add">
        <pc:chgData name="PRATIK K" userId="f79d660b-f0ad-41ad-8173-51270941d367" providerId="ADAL" clId="{EC34271A-1D4D-2440-A003-1BAAFC0276EE}" dt="2024-10-25T15:38:20.155" v="351" actId="2890"/>
        <pc:sldMkLst>
          <pc:docMk/>
          <pc:sldMk cId="859501714" sldId="609"/>
        </pc:sldMkLst>
      </pc:sldChg>
      <pc:sldChg chg="new">
        <pc:chgData name="PRATIK K" userId="f79d660b-f0ad-41ad-8173-51270941d367" providerId="ADAL" clId="{EC34271A-1D4D-2440-A003-1BAAFC0276EE}" dt="2024-10-25T15:38:23.490" v="352" actId="680"/>
        <pc:sldMkLst>
          <pc:docMk/>
          <pc:sldMk cId="2656756281" sldId="610"/>
        </pc:sldMkLst>
      </pc:sldChg>
      <pc:sldChg chg="new del ord">
        <pc:chgData name="PRATIK K" userId="f79d660b-f0ad-41ad-8173-51270941d367" providerId="ADAL" clId="{EC34271A-1D4D-2440-A003-1BAAFC0276EE}" dt="2024-10-26T02:37:27.430" v="358" actId="2696"/>
        <pc:sldMkLst>
          <pc:docMk/>
          <pc:sldMk cId="2811476372" sldId="611"/>
        </pc:sldMkLst>
      </pc:sldChg>
      <pc:sldChg chg="modSp mod">
        <pc:chgData name="PRATIK K" userId="f79d660b-f0ad-41ad-8173-51270941d367" providerId="ADAL" clId="{EC34271A-1D4D-2440-A003-1BAAFC0276EE}" dt="2024-10-26T04:02:39.919" v="1284" actId="20577"/>
        <pc:sldMkLst>
          <pc:docMk/>
          <pc:sldMk cId="3851040217" sldId="613"/>
        </pc:sldMkLst>
        <pc:spChg chg="mod">
          <ac:chgData name="PRATIK K" userId="f79d660b-f0ad-41ad-8173-51270941d367" providerId="ADAL" clId="{EC34271A-1D4D-2440-A003-1BAAFC0276EE}" dt="2024-10-26T04:02:39.919" v="1284" actId="20577"/>
          <ac:spMkLst>
            <pc:docMk/>
            <pc:sldMk cId="3851040217" sldId="613"/>
            <ac:spMk id="4" creationId="{A4CF301A-4783-5B8A-312C-ED8A97175CA3}"/>
          </ac:spMkLst>
        </pc:spChg>
      </pc:sldChg>
      <pc:sldChg chg="add">
        <pc:chgData name="PRATIK K" userId="f79d660b-f0ad-41ad-8173-51270941d367" providerId="ADAL" clId="{EC34271A-1D4D-2440-A003-1BAAFC0276EE}" dt="2024-10-26T02:37:19.208" v="357" actId="2890"/>
        <pc:sldMkLst>
          <pc:docMk/>
          <pc:sldMk cId="1321847433" sldId="617"/>
        </pc:sldMkLst>
      </pc:sldChg>
      <pc:sldChg chg="addSp delSp modSp mod modClrScheme chgLayout">
        <pc:chgData name="PRATIK K" userId="f79d660b-f0ad-41ad-8173-51270941d367" providerId="ADAL" clId="{EC34271A-1D4D-2440-A003-1BAAFC0276EE}" dt="2024-10-26T04:27:25.836" v="1334" actId="20577"/>
        <pc:sldMkLst>
          <pc:docMk/>
          <pc:sldMk cId="1321847433" sldId="618"/>
        </pc:sldMkLst>
        <pc:spChg chg="mod ord">
          <ac:chgData name="PRATIK K" userId="f79d660b-f0ad-41ad-8173-51270941d367" providerId="ADAL" clId="{EC34271A-1D4D-2440-A003-1BAAFC0276EE}" dt="2024-10-26T04:26:14.234" v="1315" actId="700"/>
          <ac:spMkLst>
            <pc:docMk/>
            <pc:sldMk cId="1321847433" sldId="618"/>
            <ac:spMk id="2" creationId="{0BA912D9-7F2C-3BEC-7FF9-F9F5516FD6A6}"/>
          </ac:spMkLst>
        </pc:spChg>
        <pc:spChg chg="mod ord">
          <ac:chgData name="PRATIK K" userId="f79d660b-f0ad-41ad-8173-51270941d367" providerId="ADAL" clId="{EC34271A-1D4D-2440-A003-1BAAFC0276EE}" dt="2024-10-26T04:26:14.234" v="1315" actId="700"/>
          <ac:spMkLst>
            <pc:docMk/>
            <pc:sldMk cId="1321847433" sldId="618"/>
            <ac:spMk id="3" creationId="{077FEE00-5C8E-1D45-66FB-A509924FD586}"/>
          </ac:spMkLst>
        </pc:spChg>
        <pc:spChg chg="mod ord">
          <ac:chgData name="PRATIK K" userId="f79d660b-f0ad-41ad-8173-51270941d367" providerId="ADAL" clId="{EC34271A-1D4D-2440-A003-1BAAFC0276EE}" dt="2024-10-26T04:27:25.836" v="1334" actId="20577"/>
          <ac:spMkLst>
            <pc:docMk/>
            <pc:sldMk cId="1321847433" sldId="618"/>
            <ac:spMk id="4" creationId="{1F4F8939-AABC-BAA5-C90F-A15331D608FD}"/>
          </ac:spMkLst>
        </pc:spChg>
        <pc:spChg chg="add del mod ord">
          <ac:chgData name="PRATIK K" userId="f79d660b-f0ad-41ad-8173-51270941d367" providerId="ADAL" clId="{EC34271A-1D4D-2440-A003-1BAAFC0276EE}" dt="2024-10-26T04:26:14.234" v="1315" actId="700"/>
          <ac:spMkLst>
            <pc:docMk/>
            <pc:sldMk cId="1321847433" sldId="618"/>
            <ac:spMk id="5" creationId="{5099C470-C07B-EDD3-C163-DFD7B7E55F5A}"/>
          </ac:spMkLst>
        </pc:spChg>
      </pc:sldChg>
      <pc:sldChg chg="delSp modSp add mod ord">
        <pc:chgData name="PRATIK K" userId="f79d660b-f0ad-41ad-8173-51270941d367" providerId="ADAL" clId="{EC34271A-1D4D-2440-A003-1BAAFC0276EE}" dt="2024-10-26T04:20:02.295" v="1291" actId="20577"/>
        <pc:sldMkLst>
          <pc:docMk/>
          <pc:sldMk cId="459958151" sldId="619"/>
        </pc:sldMkLst>
        <pc:spChg chg="mod">
          <ac:chgData name="PRATIK K" userId="f79d660b-f0ad-41ad-8173-51270941d367" providerId="ADAL" clId="{EC34271A-1D4D-2440-A003-1BAAFC0276EE}" dt="2024-10-26T02:48:40.458" v="504"/>
          <ac:spMkLst>
            <pc:docMk/>
            <pc:sldMk cId="459958151" sldId="619"/>
            <ac:spMk id="2" creationId="{9DF1B1C6-21DE-B749-F24F-F96D39930544}"/>
          </ac:spMkLst>
        </pc:spChg>
        <pc:spChg chg="mod">
          <ac:chgData name="PRATIK K" userId="f79d660b-f0ad-41ad-8173-51270941d367" providerId="ADAL" clId="{EC34271A-1D4D-2440-A003-1BAAFC0276EE}" dt="2024-10-26T02:38:29.164" v="385" actId="20577"/>
          <ac:spMkLst>
            <pc:docMk/>
            <pc:sldMk cId="459958151" sldId="619"/>
            <ac:spMk id="4" creationId="{12EF107F-DC08-4E30-1631-5B4543E1CC86}"/>
          </ac:spMkLst>
        </pc:spChg>
        <pc:graphicFrameChg chg="del modGraphic">
          <ac:chgData name="PRATIK K" userId="f79d660b-f0ad-41ad-8173-51270941d367" providerId="ADAL" clId="{EC34271A-1D4D-2440-A003-1BAAFC0276EE}" dt="2024-10-26T04:20:02.295" v="1291" actId="20577"/>
          <ac:graphicFrameMkLst>
            <pc:docMk/>
            <pc:sldMk cId="459958151" sldId="619"/>
            <ac:graphicFrameMk id="8" creationId="{F3CB3D3C-952F-8C44-1B9D-F9546E1C6540}"/>
          </ac:graphicFrameMkLst>
        </pc:graphicFrameChg>
      </pc:sldChg>
      <pc:sldChg chg="modSp add mod ord">
        <pc:chgData name="PRATIK K" userId="f79d660b-f0ad-41ad-8173-51270941d367" providerId="ADAL" clId="{EC34271A-1D4D-2440-A003-1BAAFC0276EE}" dt="2024-10-26T03:57:23.561" v="913" actId="2711"/>
        <pc:sldMkLst>
          <pc:docMk/>
          <pc:sldMk cId="1870467966" sldId="620"/>
        </pc:sldMkLst>
        <pc:spChg chg="mod">
          <ac:chgData name="PRATIK K" userId="f79d660b-f0ad-41ad-8173-51270941d367" providerId="ADAL" clId="{EC34271A-1D4D-2440-A003-1BAAFC0276EE}" dt="2024-10-26T03:57:23.561" v="913" actId="2711"/>
          <ac:spMkLst>
            <pc:docMk/>
            <pc:sldMk cId="1870467966" sldId="620"/>
            <ac:spMk id="2" creationId="{0881026A-05C4-CB1B-E5CE-D4B49C7092D5}"/>
          </ac:spMkLst>
        </pc:spChg>
        <pc:spChg chg="mod">
          <ac:chgData name="PRATIK K" userId="f79d660b-f0ad-41ad-8173-51270941d367" providerId="ADAL" clId="{EC34271A-1D4D-2440-A003-1BAAFC0276EE}" dt="2024-10-26T02:38:48.334" v="398" actId="20577"/>
          <ac:spMkLst>
            <pc:docMk/>
            <pc:sldMk cId="1870467966" sldId="620"/>
            <ac:spMk id="4" creationId="{8EB55A85-DB5F-2B73-5F60-7BB0EC521F04}"/>
          </ac:spMkLst>
        </pc:spChg>
      </pc:sldChg>
      <pc:sldChg chg="modSp add mod ord">
        <pc:chgData name="PRATIK K" userId="f79d660b-f0ad-41ad-8173-51270941d367" providerId="ADAL" clId="{EC34271A-1D4D-2440-A003-1BAAFC0276EE}" dt="2024-10-26T04:34:29.985" v="1439" actId="20577"/>
        <pc:sldMkLst>
          <pc:docMk/>
          <pc:sldMk cId="2178176369" sldId="621"/>
        </pc:sldMkLst>
        <pc:spChg chg="mod">
          <ac:chgData name="PRATIK K" userId="f79d660b-f0ad-41ad-8173-51270941d367" providerId="ADAL" clId="{EC34271A-1D4D-2440-A003-1BAAFC0276EE}" dt="2024-10-26T04:34:29.985" v="1439" actId="20577"/>
          <ac:spMkLst>
            <pc:docMk/>
            <pc:sldMk cId="2178176369" sldId="621"/>
            <ac:spMk id="2" creationId="{CBAEFBE3-3DDC-F32B-1F35-8B0FE1E50409}"/>
          </ac:spMkLst>
        </pc:spChg>
        <pc:spChg chg="mod">
          <ac:chgData name="PRATIK K" userId="f79d660b-f0ad-41ad-8173-51270941d367" providerId="ADAL" clId="{EC34271A-1D4D-2440-A003-1BAAFC0276EE}" dt="2024-10-26T02:56:03.470" v="763" actId="20577"/>
          <ac:spMkLst>
            <pc:docMk/>
            <pc:sldMk cId="2178176369" sldId="621"/>
            <ac:spMk id="4" creationId="{42A42C98-9208-B205-E86C-99F42B247718}"/>
          </ac:spMkLst>
        </pc:spChg>
      </pc:sldChg>
      <pc:sldChg chg="modSp add mod ord">
        <pc:chgData name="PRATIK K" userId="f79d660b-f0ad-41ad-8173-51270941d367" providerId="ADAL" clId="{EC34271A-1D4D-2440-A003-1BAAFC0276EE}" dt="2024-10-26T04:29:46.124" v="1379" actId="113"/>
        <pc:sldMkLst>
          <pc:docMk/>
          <pc:sldMk cId="59980075" sldId="622"/>
        </pc:sldMkLst>
        <pc:spChg chg="mod">
          <ac:chgData name="PRATIK K" userId="f79d660b-f0ad-41ad-8173-51270941d367" providerId="ADAL" clId="{EC34271A-1D4D-2440-A003-1BAAFC0276EE}" dt="2024-10-26T04:29:46.124" v="1379" actId="113"/>
          <ac:spMkLst>
            <pc:docMk/>
            <pc:sldMk cId="59980075" sldId="622"/>
            <ac:spMk id="2" creationId="{FE91C840-ABA7-04BE-017D-A1255A967797}"/>
          </ac:spMkLst>
        </pc:spChg>
        <pc:spChg chg="mod">
          <ac:chgData name="PRATIK K" userId="f79d660b-f0ad-41ad-8173-51270941d367" providerId="ADAL" clId="{EC34271A-1D4D-2440-A003-1BAAFC0276EE}" dt="2024-10-26T02:51:14.414" v="610" actId="313"/>
          <ac:spMkLst>
            <pc:docMk/>
            <pc:sldMk cId="59980075" sldId="622"/>
            <ac:spMk id="4" creationId="{B03E4C86-1A7F-5818-18F9-D1DA265E6015}"/>
          </ac:spMkLst>
        </pc:spChg>
      </pc:sldChg>
      <pc:sldChg chg="modSp add del mod">
        <pc:chgData name="PRATIK K" userId="f79d660b-f0ad-41ad-8173-51270941d367" providerId="ADAL" clId="{EC34271A-1D4D-2440-A003-1BAAFC0276EE}" dt="2024-10-26T02:48:53.383" v="508" actId="2890"/>
        <pc:sldMkLst>
          <pc:docMk/>
          <pc:sldMk cId="1872039966" sldId="622"/>
        </pc:sldMkLst>
        <pc:spChg chg="mod">
          <ac:chgData name="PRATIK K" userId="f79d660b-f0ad-41ad-8173-51270941d367" providerId="ADAL" clId="{EC34271A-1D4D-2440-A003-1BAAFC0276EE}" dt="2024-10-26T02:48:52.306" v="507" actId="20577"/>
          <ac:spMkLst>
            <pc:docMk/>
            <pc:sldMk cId="1872039966" sldId="622"/>
            <ac:spMk id="4" creationId="{C240365C-E2BC-41E4-F0CD-3B7C3BADFFCB}"/>
          </ac:spMkLst>
        </pc:spChg>
      </pc:sldChg>
      <pc:sldChg chg="modSp add mod ord">
        <pc:chgData name="PRATIK K" userId="f79d660b-f0ad-41ad-8173-51270941d367" providerId="ADAL" clId="{EC34271A-1D4D-2440-A003-1BAAFC0276EE}" dt="2024-10-26T03:57:44.788" v="917" actId="2711"/>
        <pc:sldMkLst>
          <pc:docMk/>
          <pc:sldMk cId="247459476" sldId="623"/>
        </pc:sldMkLst>
        <pc:spChg chg="mod">
          <ac:chgData name="PRATIK K" userId="f79d660b-f0ad-41ad-8173-51270941d367" providerId="ADAL" clId="{EC34271A-1D4D-2440-A003-1BAAFC0276EE}" dt="2024-10-26T03:57:44.788" v="917" actId="2711"/>
          <ac:spMkLst>
            <pc:docMk/>
            <pc:sldMk cId="247459476" sldId="623"/>
            <ac:spMk id="2" creationId="{C1B6C347-F388-49C8-406E-A49B049ADBCF}"/>
          </ac:spMkLst>
        </pc:spChg>
      </pc:sldChg>
      <pc:sldChg chg="modSp add mod">
        <pc:chgData name="PRATIK K" userId="f79d660b-f0ad-41ad-8173-51270941d367" providerId="ADAL" clId="{EC34271A-1D4D-2440-A003-1BAAFC0276EE}" dt="2024-10-26T04:00:18.251" v="926" actId="2711"/>
        <pc:sldMkLst>
          <pc:docMk/>
          <pc:sldMk cId="3590085323" sldId="624"/>
        </pc:sldMkLst>
        <pc:spChg chg="mod">
          <ac:chgData name="PRATIK K" userId="f79d660b-f0ad-41ad-8173-51270941d367" providerId="ADAL" clId="{EC34271A-1D4D-2440-A003-1BAAFC0276EE}" dt="2024-10-26T04:00:18.251" v="926" actId="2711"/>
          <ac:spMkLst>
            <pc:docMk/>
            <pc:sldMk cId="3590085323" sldId="624"/>
            <ac:spMk id="2" creationId="{0963469D-C81F-B928-09F2-97005312CCA6}"/>
          </ac:spMkLst>
        </pc:spChg>
        <pc:spChg chg="mod">
          <ac:chgData name="PRATIK K" userId="f79d660b-f0ad-41ad-8173-51270941d367" providerId="ADAL" clId="{EC34271A-1D4D-2440-A003-1BAAFC0276EE}" dt="2024-10-26T02:58:12.040" v="785" actId="20577"/>
          <ac:spMkLst>
            <pc:docMk/>
            <pc:sldMk cId="3590085323" sldId="624"/>
            <ac:spMk id="4" creationId="{E4CA5BBF-5C54-C6B8-600F-D14E8B7BA5C0}"/>
          </ac:spMkLst>
        </pc:spChg>
      </pc:sldChg>
    </pc:docChg>
  </pc:docChgLst>
  <pc:docChgLst>
    <pc:chgData name="Suchaitra" userId="S::2109594@reva.edu.in::1f55a841-1ff9-4e6a-83ff-587f9dde2c6d" providerId="AD" clId="Web-{0D3D5414-DC0E-69D6-7FD1-AF2284CBA614}"/>
    <pc:docChg chg="modSld">
      <pc:chgData name="Suchaitra" userId="S::2109594@reva.edu.in::1f55a841-1ff9-4e6a-83ff-587f9dde2c6d" providerId="AD" clId="Web-{0D3D5414-DC0E-69D6-7FD1-AF2284CBA614}" dt="2024-10-26T01:15:11.291" v="12" actId="20577"/>
      <pc:docMkLst>
        <pc:docMk/>
      </pc:docMkLst>
      <pc:sldChg chg="modSp">
        <pc:chgData name="Suchaitra" userId="S::2109594@reva.edu.in::1f55a841-1ff9-4e6a-83ff-587f9dde2c6d" providerId="AD" clId="Web-{0D3D5414-DC0E-69D6-7FD1-AF2284CBA614}" dt="2024-10-26T01:04:52.403" v="1" actId="20577"/>
        <pc:sldMkLst>
          <pc:docMk/>
          <pc:sldMk cId="0" sldId="579"/>
        </pc:sldMkLst>
        <pc:spChg chg="mod">
          <ac:chgData name="Suchaitra" userId="S::2109594@reva.edu.in::1f55a841-1ff9-4e6a-83ff-587f9dde2c6d" providerId="AD" clId="Web-{0D3D5414-DC0E-69D6-7FD1-AF2284CBA614}" dt="2024-10-26T01:04:52.403" v="1" actId="20577"/>
          <ac:spMkLst>
            <pc:docMk/>
            <pc:sldMk cId="0" sldId="579"/>
            <ac:spMk id="8" creationId="{00000000-0000-0000-0000-000000000000}"/>
          </ac:spMkLst>
        </pc:spChg>
      </pc:sldChg>
      <pc:sldChg chg="modSp">
        <pc:chgData name="Suchaitra" userId="S::2109594@reva.edu.in::1f55a841-1ff9-4e6a-83ff-587f9dde2c6d" providerId="AD" clId="Web-{0D3D5414-DC0E-69D6-7FD1-AF2284CBA614}" dt="2024-10-26T01:15:11.291" v="12" actId="20577"/>
        <pc:sldMkLst>
          <pc:docMk/>
          <pc:sldMk cId="1774104429" sldId="608"/>
        </pc:sldMkLst>
        <pc:spChg chg="mod">
          <ac:chgData name="Suchaitra" userId="S::2109594@reva.edu.in::1f55a841-1ff9-4e6a-83ff-587f9dde2c6d" providerId="AD" clId="Web-{0D3D5414-DC0E-69D6-7FD1-AF2284CBA614}" dt="2024-10-26T01:15:11.291" v="12" actId="20577"/>
          <ac:spMkLst>
            <pc:docMk/>
            <pc:sldMk cId="1774104429" sldId="608"/>
            <ac:spMk id="2" creationId="{36CEF022-6B76-B2FB-98BF-661654B29B01}"/>
          </ac:spMkLst>
        </pc:spChg>
        <pc:spChg chg="mod">
          <ac:chgData name="Suchaitra" userId="S::2109594@reva.edu.in::1f55a841-1ff9-4e6a-83ff-587f9dde2c6d" providerId="AD" clId="Web-{0D3D5414-DC0E-69D6-7FD1-AF2284CBA614}" dt="2024-10-26T01:15:01.369" v="10" actId="20577"/>
          <ac:spMkLst>
            <pc:docMk/>
            <pc:sldMk cId="1774104429" sldId="608"/>
            <ac:spMk id="4" creationId="{CB20927C-29D0-45EA-8B95-6354CC5390F2}"/>
          </ac:spMkLst>
        </pc:spChg>
      </pc:sldChg>
    </pc:docChg>
  </pc:docChgLst>
  <pc:docChgLst>
    <pc:chgData name="Sahana Karishetti" userId="S::2110001@reva.edu.in::8383cb56-0d46-43ac-a452-f1dd5cf5ee09" providerId="AD" clId="Web-{D23641FD-80A1-8AF3-B4D4-3906A712107A}"/>
    <pc:docChg chg="addSld delSld modSld sldOrd">
      <pc:chgData name="Sahana Karishetti" userId="S::2110001@reva.edu.in::8383cb56-0d46-43ac-a452-f1dd5cf5ee09" providerId="AD" clId="Web-{D23641FD-80A1-8AF3-B4D4-3906A712107A}" dt="2024-10-26T05:48:03.641" v="38"/>
      <pc:docMkLst>
        <pc:docMk/>
      </pc:docMkLst>
      <pc:sldChg chg="modSp">
        <pc:chgData name="Sahana Karishetti" userId="S::2110001@reva.edu.in::8383cb56-0d46-43ac-a452-f1dd5cf5ee09" providerId="AD" clId="Web-{D23641FD-80A1-8AF3-B4D4-3906A712107A}" dt="2024-10-26T05:40:02.210" v="31" actId="20577"/>
        <pc:sldMkLst>
          <pc:docMk/>
          <pc:sldMk cId="0" sldId="577"/>
        </pc:sldMkLst>
        <pc:spChg chg="mod">
          <ac:chgData name="Sahana Karishetti" userId="S::2110001@reva.edu.in::8383cb56-0d46-43ac-a452-f1dd5cf5ee09" providerId="AD" clId="Web-{D23641FD-80A1-8AF3-B4D4-3906A712107A}" dt="2024-10-26T05:40:02.210" v="31" actId="20577"/>
          <ac:spMkLst>
            <pc:docMk/>
            <pc:sldMk cId="0" sldId="577"/>
            <ac:spMk id="6" creationId="{00000000-0000-0000-0000-000000000000}"/>
          </ac:spMkLst>
        </pc:spChg>
      </pc:sldChg>
      <pc:sldChg chg="ord">
        <pc:chgData name="Sahana Karishetti" userId="S::2110001@reva.edu.in::8383cb56-0d46-43ac-a452-f1dd5cf5ee09" providerId="AD" clId="Web-{D23641FD-80A1-8AF3-B4D4-3906A712107A}" dt="2024-10-26T05:38:08.443" v="0"/>
        <pc:sldMkLst>
          <pc:docMk/>
          <pc:sldMk cId="0" sldId="579"/>
        </pc:sldMkLst>
      </pc:sldChg>
      <pc:sldChg chg="modSp">
        <pc:chgData name="Sahana Karishetti" userId="S::2110001@reva.edu.in::8383cb56-0d46-43ac-a452-f1dd5cf5ee09" providerId="AD" clId="Web-{D23641FD-80A1-8AF3-B4D4-3906A712107A}" dt="2024-10-26T05:48:02.579" v="37" actId="20577"/>
        <pc:sldMkLst>
          <pc:docMk/>
          <pc:sldMk cId="2178176369" sldId="621"/>
        </pc:sldMkLst>
        <pc:spChg chg="mod">
          <ac:chgData name="Sahana Karishetti" userId="S::2110001@reva.edu.in::8383cb56-0d46-43ac-a452-f1dd5cf5ee09" providerId="AD" clId="Web-{D23641FD-80A1-8AF3-B4D4-3906A712107A}" dt="2024-10-26T05:48:02.579" v="37" actId="20577"/>
          <ac:spMkLst>
            <pc:docMk/>
            <pc:sldMk cId="2178176369" sldId="621"/>
            <ac:spMk id="2" creationId="{CBAEFBE3-3DDC-F32B-1F35-8B0FE1E50409}"/>
          </ac:spMkLst>
        </pc:spChg>
      </pc:sldChg>
      <pc:sldChg chg="del">
        <pc:chgData name="Sahana Karishetti" userId="S::2110001@reva.edu.in::8383cb56-0d46-43ac-a452-f1dd5cf5ee09" providerId="AD" clId="Web-{D23641FD-80A1-8AF3-B4D4-3906A712107A}" dt="2024-10-26T05:47:13.406" v="35"/>
        <pc:sldMkLst>
          <pc:docMk/>
          <pc:sldMk cId="247459476" sldId="623"/>
        </pc:sldMkLst>
      </pc:sldChg>
      <pc:sldChg chg="new del">
        <pc:chgData name="Sahana Karishetti" userId="S::2110001@reva.edu.in::8383cb56-0d46-43ac-a452-f1dd5cf5ee09" providerId="AD" clId="Web-{D23641FD-80A1-8AF3-B4D4-3906A712107A}" dt="2024-10-26T05:48:03.641" v="38"/>
        <pc:sldMkLst>
          <pc:docMk/>
          <pc:sldMk cId="3372192991" sldId="626"/>
        </pc:sldMkLst>
      </pc:sldChg>
      <pc:sldChg chg="new del">
        <pc:chgData name="Sahana Karishetti" userId="S::2110001@reva.edu.in::8383cb56-0d46-43ac-a452-f1dd5cf5ee09" providerId="AD" clId="Web-{D23641FD-80A1-8AF3-B4D4-3906A712107A}" dt="2024-10-26T05:46:28.452" v="34"/>
        <pc:sldMkLst>
          <pc:docMk/>
          <pc:sldMk cId="600421370" sldId="627"/>
        </pc:sldMkLst>
      </pc:sldChg>
    </pc:docChg>
  </pc:docChgLst>
  <pc:docChgLst>
    <pc:chgData name="Kanaiya V Kanzaria" userId="S::kanaiya.vk@reva.edu.in::e7e06aa1-a551-4fce-a8ef-732ed6291854" providerId="AD" clId="Web-{678560CE-3A71-315D-C371-F1E154D12A7F}"/>
    <pc:docChg chg="addSld delSld modSld">
      <pc:chgData name="Kanaiya V Kanzaria" userId="S::kanaiya.vk@reva.edu.in::e7e06aa1-a551-4fce-a8ef-732ed6291854" providerId="AD" clId="Web-{678560CE-3A71-315D-C371-F1E154D12A7F}" dt="2024-10-06T05:31:19.652" v="3"/>
      <pc:docMkLst>
        <pc:docMk/>
      </pc:docMkLst>
      <pc:sldChg chg="delSp modSp new mod modClrScheme chgLayout">
        <pc:chgData name="Kanaiya V Kanzaria" userId="S::kanaiya.vk@reva.edu.in::e7e06aa1-a551-4fce-a8ef-732ed6291854" providerId="AD" clId="Web-{678560CE-3A71-315D-C371-F1E154D12A7F}" dt="2024-10-06T05:31:19.652" v="3"/>
        <pc:sldMkLst>
          <pc:docMk/>
          <pc:sldMk cId="358935154" sldId="603"/>
        </pc:sldMkLst>
        <pc:spChg chg="mod ord">
          <ac:chgData name="Kanaiya V Kanzaria" userId="S::kanaiya.vk@reva.edu.in::e7e06aa1-a551-4fce-a8ef-732ed6291854" providerId="AD" clId="Web-{678560CE-3A71-315D-C371-F1E154D12A7F}" dt="2024-10-06T05:31:19.652" v="3"/>
          <ac:spMkLst>
            <pc:docMk/>
            <pc:sldMk cId="358935154" sldId="603"/>
            <ac:spMk id="2" creationId="{B815A293-A67D-F4C8-B88F-D06CFF5F1739}"/>
          </ac:spMkLst>
        </pc:spChg>
        <pc:spChg chg="mod ord">
          <ac:chgData name="Kanaiya V Kanzaria" userId="S::kanaiya.vk@reva.edu.in::e7e06aa1-a551-4fce-a8ef-732ed6291854" providerId="AD" clId="Web-{678560CE-3A71-315D-C371-F1E154D12A7F}" dt="2024-10-06T05:31:19.652" v="3"/>
          <ac:spMkLst>
            <pc:docMk/>
            <pc:sldMk cId="358935154" sldId="603"/>
            <ac:spMk id="4" creationId="{B04BA0C5-3F1E-D229-B07F-467CD066B579}"/>
          </ac:spMkLst>
        </pc:spChg>
        <pc:spChg chg="mod ord">
          <ac:chgData name="Kanaiya V Kanzaria" userId="S::kanaiya.vk@reva.edu.in::e7e06aa1-a551-4fce-a8ef-732ed6291854" providerId="AD" clId="Web-{678560CE-3A71-315D-C371-F1E154D12A7F}" dt="2024-10-06T05:31:19.652" v="3"/>
          <ac:spMkLst>
            <pc:docMk/>
            <pc:sldMk cId="358935154" sldId="603"/>
            <ac:spMk id="5" creationId="{87A2B3CD-EF8B-F844-7026-07898FCE664F}"/>
          </ac:spMkLst>
        </pc:spChg>
      </pc:sldChg>
      <pc:sldChg chg="new del">
        <pc:chgData name="Kanaiya V Kanzaria" userId="S::kanaiya.vk@reva.edu.in::e7e06aa1-a551-4fce-a8ef-732ed6291854" providerId="AD" clId="Web-{678560CE-3A71-315D-C371-F1E154D12A7F}" dt="2024-10-06T05:31:07.761" v="2"/>
        <pc:sldMkLst>
          <pc:docMk/>
          <pc:sldMk cId="652354342" sldId="604"/>
        </pc:sldMkLst>
      </pc:sldChg>
    </pc:docChg>
  </pc:docChgLst>
  <pc:docChgLst>
    <pc:chgData name="Sahana Karishetti" userId="S::2110001@reva.edu.in::8383cb56-0d46-43ac-a452-f1dd5cf5ee09" providerId="AD" clId="Web-{08E7F2D2-63B1-04FB-C484-7561A4863B64}"/>
    <pc:docChg chg="addSld modSld">
      <pc:chgData name="Sahana Karishetti" userId="S::2110001@reva.edu.in::8383cb56-0d46-43ac-a452-f1dd5cf5ee09" providerId="AD" clId="Web-{08E7F2D2-63B1-04FB-C484-7561A4863B64}" dt="2024-10-25T16:02:06.290" v="91" actId="20577"/>
      <pc:docMkLst>
        <pc:docMk/>
      </pc:docMkLst>
      <pc:sldChg chg="modSp">
        <pc:chgData name="Sahana Karishetti" userId="S::2110001@reva.edu.in::8383cb56-0d46-43ac-a452-f1dd5cf5ee09" providerId="AD" clId="Web-{08E7F2D2-63B1-04FB-C484-7561A4863B64}" dt="2024-10-25T15:23:08.627" v="51" actId="1076"/>
        <pc:sldMkLst>
          <pc:docMk/>
          <pc:sldMk cId="358935154" sldId="603"/>
        </pc:sldMkLst>
        <pc:spChg chg="mod">
          <ac:chgData name="Sahana Karishetti" userId="S::2110001@reva.edu.in::8383cb56-0d46-43ac-a452-f1dd5cf5ee09" providerId="AD" clId="Web-{08E7F2D2-63B1-04FB-C484-7561A4863B64}" dt="2024-10-25T15:23:08.627" v="51" actId="1076"/>
          <ac:spMkLst>
            <pc:docMk/>
            <pc:sldMk cId="358935154" sldId="603"/>
            <ac:spMk id="2" creationId="{B815A293-A67D-F4C8-B88F-D06CFF5F1739}"/>
          </ac:spMkLst>
        </pc:spChg>
        <pc:spChg chg="mod">
          <ac:chgData name="Sahana Karishetti" userId="S::2110001@reva.edu.in::8383cb56-0d46-43ac-a452-f1dd5cf5ee09" providerId="AD" clId="Web-{08E7F2D2-63B1-04FB-C484-7561A4863B64}" dt="2024-10-25T15:17:45.773" v="10" actId="20577"/>
          <ac:spMkLst>
            <pc:docMk/>
            <pc:sldMk cId="358935154" sldId="603"/>
            <ac:spMk id="4" creationId="{B04BA0C5-3F1E-D229-B07F-467CD066B579}"/>
          </ac:spMkLst>
        </pc:spChg>
      </pc:sldChg>
      <pc:sldChg chg="modSp add replId">
        <pc:chgData name="Sahana Karishetti" userId="S::2110001@reva.edu.in::8383cb56-0d46-43ac-a452-f1dd5cf5ee09" providerId="AD" clId="Web-{08E7F2D2-63B1-04FB-C484-7561A4863B64}" dt="2024-10-25T15:38:08.555" v="61" actId="20577"/>
        <pc:sldMkLst>
          <pc:docMk/>
          <pc:sldMk cId="561408403" sldId="604"/>
        </pc:sldMkLst>
        <pc:spChg chg="mod">
          <ac:chgData name="Sahana Karishetti" userId="S::2110001@reva.edu.in::8383cb56-0d46-43ac-a452-f1dd5cf5ee09" providerId="AD" clId="Web-{08E7F2D2-63B1-04FB-C484-7561A4863B64}" dt="2024-10-25T15:38:01.773" v="54" actId="20577"/>
          <ac:spMkLst>
            <pc:docMk/>
            <pc:sldMk cId="561408403" sldId="604"/>
            <ac:spMk id="2" creationId="{B815A293-A67D-F4C8-B88F-D06CFF5F1739}"/>
          </ac:spMkLst>
        </pc:spChg>
        <pc:spChg chg="mod">
          <ac:chgData name="Sahana Karishetti" userId="S::2110001@reva.edu.in::8383cb56-0d46-43ac-a452-f1dd5cf5ee09" providerId="AD" clId="Web-{08E7F2D2-63B1-04FB-C484-7561A4863B64}" dt="2024-10-25T15:38:08.555" v="61" actId="20577"/>
          <ac:spMkLst>
            <pc:docMk/>
            <pc:sldMk cId="561408403" sldId="604"/>
            <ac:spMk id="4" creationId="{B04BA0C5-3F1E-D229-B07F-467CD066B579}"/>
          </ac:spMkLst>
        </pc:spChg>
      </pc:sldChg>
      <pc:sldChg chg="modSp">
        <pc:chgData name="Sahana Karishetti" userId="S::2110001@reva.edu.in::8383cb56-0d46-43ac-a452-f1dd5cf5ee09" providerId="AD" clId="Web-{08E7F2D2-63B1-04FB-C484-7561A4863B64}" dt="2024-10-25T15:52:59.575" v="70" actId="20577"/>
        <pc:sldMkLst>
          <pc:docMk/>
          <pc:sldMk cId="4221952507" sldId="605"/>
        </pc:sldMkLst>
        <pc:spChg chg="mod">
          <ac:chgData name="Sahana Karishetti" userId="S::2110001@reva.edu.in::8383cb56-0d46-43ac-a452-f1dd5cf5ee09" providerId="AD" clId="Web-{08E7F2D2-63B1-04FB-C484-7561A4863B64}" dt="2024-10-25T15:52:54.919" v="64" actId="20577"/>
          <ac:spMkLst>
            <pc:docMk/>
            <pc:sldMk cId="4221952507" sldId="605"/>
            <ac:spMk id="2" creationId="{0702D9F6-117D-7D0C-DFBE-5E884C633E6C}"/>
          </ac:spMkLst>
        </pc:spChg>
        <pc:spChg chg="mod">
          <ac:chgData name="Sahana Karishetti" userId="S::2110001@reva.edu.in::8383cb56-0d46-43ac-a452-f1dd5cf5ee09" providerId="AD" clId="Web-{08E7F2D2-63B1-04FB-C484-7561A4863B64}" dt="2024-10-25T15:52:59.575" v="70" actId="20577"/>
          <ac:spMkLst>
            <pc:docMk/>
            <pc:sldMk cId="4221952507" sldId="605"/>
            <ac:spMk id="4" creationId="{7EE0AF6D-F204-E88D-CFCE-CD3D18E2C667}"/>
          </ac:spMkLst>
        </pc:spChg>
      </pc:sldChg>
      <pc:sldChg chg="modSp">
        <pc:chgData name="Sahana Karishetti" userId="S::2110001@reva.edu.in::8383cb56-0d46-43ac-a452-f1dd5cf5ee09" providerId="AD" clId="Web-{08E7F2D2-63B1-04FB-C484-7561A4863B64}" dt="2024-10-25T15:53:34.123" v="77" actId="20577"/>
        <pc:sldMkLst>
          <pc:docMk/>
          <pc:sldMk cId="3086742261" sldId="606"/>
        </pc:sldMkLst>
        <pc:spChg chg="mod">
          <ac:chgData name="Sahana Karishetti" userId="S::2110001@reva.edu.in::8383cb56-0d46-43ac-a452-f1dd5cf5ee09" providerId="AD" clId="Web-{08E7F2D2-63B1-04FB-C484-7561A4863B64}" dt="2024-10-25T15:53:29.294" v="74" actId="1076"/>
          <ac:spMkLst>
            <pc:docMk/>
            <pc:sldMk cId="3086742261" sldId="606"/>
            <ac:spMk id="2" creationId="{12BBA252-E4FC-509B-EF60-D277B8689265}"/>
          </ac:spMkLst>
        </pc:spChg>
        <pc:spChg chg="mod">
          <ac:chgData name="Sahana Karishetti" userId="S::2110001@reva.edu.in::8383cb56-0d46-43ac-a452-f1dd5cf5ee09" providerId="AD" clId="Web-{08E7F2D2-63B1-04FB-C484-7561A4863B64}" dt="2024-10-25T15:53:34.123" v="77" actId="20577"/>
          <ac:spMkLst>
            <pc:docMk/>
            <pc:sldMk cId="3086742261" sldId="606"/>
            <ac:spMk id="4" creationId="{7D2628B8-2B1B-4A5D-D711-317DFBA36AC0}"/>
          </ac:spMkLst>
        </pc:spChg>
      </pc:sldChg>
      <pc:sldChg chg="modSp">
        <pc:chgData name="Sahana Karishetti" userId="S::2110001@reva.edu.in::8383cb56-0d46-43ac-a452-f1dd5cf5ee09" providerId="AD" clId="Web-{08E7F2D2-63B1-04FB-C484-7561A4863B64}" dt="2024-10-25T16:02:06.290" v="91" actId="20577"/>
        <pc:sldMkLst>
          <pc:docMk/>
          <pc:sldMk cId="930301151" sldId="607"/>
        </pc:sldMkLst>
        <pc:spChg chg="mod">
          <ac:chgData name="Sahana Karishetti" userId="S::2110001@reva.edu.in::8383cb56-0d46-43ac-a452-f1dd5cf5ee09" providerId="AD" clId="Web-{08E7F2D2-63B1-04FB-C484-7561A4863B64}" dt="2024-10-25T16:02:06.290" v="91" actId="20577"/>
          <ac:spMkLst>
            <pc:docMk/>
            <pc:sldMk cId="930301151" sldId="607"/>
            <ac:spMk id="2" creationId="{6DF042B1-6FCC-AE35-7E5C-B15F8D251D68}"/>
          </ac:spMkLst>
        </pc:spChg>
        <pc:spChg chg="mod">
          <ac:chgData name="Sahana Karishetti" userId="S::2110001@reva.edu.in::8383cb56-0d46-43ac-a452-f1dd5cf5ee09" providerId="AD" clId="Web-{08E7F2D2-63B1-04FB-C484-7561A4863B64}" dt="2024-10-25T16:01:49.258" v="90" actId="20577"/>
          <ac:spMkLst>
            <pc:docMk/>
            <pc:sldMk cId="930301151" sldId="607"/>
            <ac:spMk id="4" creationId="{C1217B6E-FB20-4101-F178-840231CC1436}"/>
          </ac:spMkLst>
        </pc:spChg>
      </pc:sldChg>
    </pc:docChg>
  </pc:docChgLst>
  <pc:docChgLst>
    <pc:chgData name="THANUSHREE M" userId="e54be589-b912-4b18-898e-25899c98c239" providerId="ADAL" clId="{AA090A7F-C81A-4AEF-8C02-547604242E79}"/>
    <pc:docChg chg="undo custSel addSld modSld sldOrd">
      <pc:chgData name="THANUSHREE M" userId="e54be589-b912-4b18-898e-25899c98c239" providerId="ADAL" clId="{AA090A7F-C81A-4AEF-8C02-547604242E79}" dt="2024-10-25T17:41:53.044" v="144" actId="20577"/>
      <pc:docMkLst>
        <pc:docMk/>
      </pc:docMkLst>
      <pc:sldChg chg="modSp mod">
        <pc:chgData name="THANUSHREE M" userId="e54be589-b912-4b18-898e-25899c98c239" providerId="ADAL" clId="{AA090A7F-C81A-4AEF-8C02-547604242E79}" dt="2024-10-25T17:07:03.277" v="80" actId="14100"/>
        <pc:sldMkLst>
          <pc:docMk/>
          <pc:sldMk cId="561408403" sldId="604"/>
        </pc:sldMkLst>
        <pc:spChg chg="mod">
          <ac:chgData name="THANUSHREE M" userId="e54be589-b912-4b18-898e-25899c98c239" providerId="ADAL" clId="{AA090A7F-C81A-4AEF-8C02-547604242E79}" dt="2024-10-25T17:07:03.277" v="80" actId="14100"/>
          <ac:spMkLst>
            <pc:docMk/>
            <pc:sldMk cId="561408403" sldId="604"/>
            <ac:spMk id="2" creationId="{B815A293-A67D-F4C8-B88F-D06CFF5F1739}"/>
          </ac:spMkLst>
        </pc:spChg>
      </pc:sldChg>
      <pc:sldChg chg="modSp new mod">
        <pc:chgData name="THANUSHREE M" userId="e54be589-b912-4b18-898e-25899c98c239" providerId="ADAL" clId="{AA090A7F-C81A-4AEF-8C02-547604242E79}" dt="2024-10-25T17:39:51.201" v="111" actId="20577"/>
        <pc:sldMkLst>
          <pc:docMk/>
          <pc:sldMk cId="1121707731" sldId="612"/>
        </pc:sldMkLst>
        <pc:spChg chg="mod">
          <ac:chgData name="THANUSHREE M" userId="e54be589-b912-4b18-898e-25899c98c239" providerId="ADAL" clId="{AA090A7F-C81A-4AEF-8C02-547604242E79}" dt="2024-10-25T17:38:59.413" v="95" actId="207"/>
          <ac:spMkLst>
            <pc:docMk/>
            <pc:sldMk cId="1121707731" sldId="612"/>
            <ac:spMk id="3" creationId="{C5E3C60D-27CD-B45E-1C40-DC505B5C3193}"/>
          </ac:spMkLst>
        </pc:spChg>
        <pc:spChg chg="mod">
          <ac:chgData name="THANUSHREE M" userId="e54be589-b912-4b18-898e-25899c98c239" providerId="ADAL" clId="{AA090A7F-C81A-4AEF-8C02-547604242E79}" dt="2024-10-25T17:39:51.201" v="111" actId="20577"/>
          <ac:spMkLst>
            <pc:docMk/>
            <pc:sldMk cId="1121707731" sldId="612"/>
            <ac:spMk id="4" creationId="{022BB3DD-2D5D-2786-CD84-34E437FA25D5}"/>
          </ac:spMkLst>
        </pc:spChg>
      </pc:sldChg>
      <pc:sldChg chg="delSp modSp new mod ord">
        <pc:chgData name="THANUSHREE M" userId="e54be589-b912-4b18-898e-25899c98c239" providerId="ADAL" clId="{AA090A7F-C81A-4AEF-8C02-547604242E79}" dt="2024-10-25T17:39:29.692" v="101" actId="207"/>
        <pc:sldMkLst>
          <pc:docMk/>
          <pc:sldMk cId="3851040217" sldId="613"/>
        </pc:sldMkLst>
        <pc:spChg chg="del">
          <ac:chgData name="THANUSHREE M" userId="e54be589-b912-4b18-898e-25899c98c239" providerId="ADAL" clId="{AA090A7F-C81A-4AEF-8C02-547604242E79}" dt="2024-10-25T16:26:46.492" v="13" actId="478"/>
          <ac:spMkLst>
            <pc:docMk/>
            <pc:sldMk cId="3851040217" sldId="613"/>
            <ac:spMk id="3" creationId="{C6286E2E-839F-5D81-BA5B-CE9738F28D49}"/>
          </ac:spMkLst>
        </pc:spChg>
        <pc:spChg chg="mod">
          <ac:chgData name="THANUSHREE M" userId="e54be589-b912-4b18-898e-25899c98c239" providerId="ADAL" clId="{AA090A7F-C81A-4AEF-8C02-547604242E79}" dt="2024-10-25T17:39:29.692" v="101" actId="207"/>
          <ac:spMkLst>
            <pc:docMk/>
            <pc:sldMk cId="3851040217" sldId="613"/>
            <ac:spMk id="4" creationId="{A4CF301A-4783-5B8A-312C-ED8A97175CA3}"/>
          </ac:spMkLst>
        </pc:spChg>
      </pc:sldChg>
      <pc:sldChg chg="modSp new mod">
        <pc:chgData name="THANUSHREE M" userId="e54be589-b912-4b18-898e-25899c98c239" providerId="ADAL" clId="{AA090A7F-C81A-4AEF-8C02-547604242E79}" dt="2024-10-25T17:41:09.080" v="130" actId="20577"/>
        <pc:sldMkLst>
          <pc:docMk/>
          <pc:sldMk cId="2770760201" sldId="614"/>
        </pc:sldMkLst>
        <pc:spChg chg="mod">
          <ac:chgData name="THANUSHREE M" userId="e54be589-b912-4b18-898e-25899c98c239" providerId="ADAL" clId="{AA090A7F-C81A-4AEF-8C02-547604242E79}" dt="2024-10-25T17:40:08.710" v="112" actId="207"/>
          <ac:spMkLst>
            <pc:docMk/>
            <pc:sldMk cId="2770760201" sldId="614"/>
            <ac:spMk id="3" creationId="{E928D0E6-EDC6-C4F0-8698-5BE2FD816249}"/>
          </ac:spMkLst>
        </pc:spChg>
        <pc:spChg chg="mod">
          <ac:chgData name="THANUSHREE M" userId="e54be589-b912-4b18-898e-25899c98c239" providerId="ADAL" clId="{AA090A7F-C81A-4AEF-8C02-547604242E79}" dt="2024-10-25T17:41:09.080" v="130" actId="20577"/>
          <ac:spMkLst>
            <pc:docMk/>
            <pc:sldMk cId="2770760201" sldId="614"/>
            <ac:spMk id="4" creationId="{146CFF82-524E-B5EB-6ABE-A8FC15CEC9D3}"/>
          </ac:spMkLst>
        </pc:spChg>
      </pc:sldChg>
      <pc:sldChg chg="delSp modSp new mod">
        <pc:chgData name="THANUSHREE M" userId="e54be589-b912-4b18-898e-25899c98c239" providerId="ADAL" clId="{AA090A7F-C81A-4AEF-8C02-547604242E79}" dt="2024-10-25T17:41:53.044" v="144" actId="20577"/>
        <pc:sldMkLst>
          <pc:docMk/>
          <pc:sldMk cId="2744116919" sldId="615"/>
        </pc:sldMkLst>
        <pc:spChg chg="del">
          <ac:chgData name="THANUSHREE M" userId="e54be589-b912-4b18-898e-25899c98c239" providerId="ADAL" clId="{AA090A7F-C81A-4AEF-8C02-547604242E79}" dt="2024-10-25T17:41:27.606" v="133" actId="478"/>
          <ac:spMkLst>
            <pc:docMk/>
            <pc:sldMk cId="2744116919" sldId="615"/>
            <ac:spMk id="3" creationId="{80FA63CD-51C8-CA8B-47D2-45F1B3E60352}"/>
          </ac:spMkLst>
        </pc:spChg>
        <pc:spChg chg="mod">
          <ac:chgData name="THANUSHREE M" userId="e54be589-b912-4b18-898e-25899c98c239" providerId="ADAL" clId="{AA090A7F-C81A-4AEF-8C02-547604242E79}" dt="2024-10-25T17:41:53.044" v="144" actId="20577"/>
          <ac:spMkLst>
            <pc:docMk/>
            <pc:sldMk cId="2744116919" sldId="615"/>
            <ac:spMk id="4" creationId="{646C2AD7-F9DC-231C-05E8-5586130BBF7A}"/>
          </ac:spMkLst>
        </pc:spChg>
      </pc:sldChg>
    </pc:docChg>
  </pc:docChgLst>
  <pc:docChgLst>
    <pc:chgData name="Suchaitra" userId="S::2109594@reva.edu.in::1f55a841-1ff9-4e6a-83ff-587f9dde2c6d" providerId="AD" clId="Web-{AE5125F2-4268-956B-999D-8AFA04790058}"/>
    <pc:docChg chg="addSld delSld modSld sldOrd">
      <pc:chgData name="Suchaitra" userId="S::2109594@reva.edu.in::1f55a841-1ff9-4e6a-83ff-587f9dde2c6d" providerId="AD" clId="Web-{AE5125F2-4268-956B-999D-8AFA04790058}" dt="2024-10-26T03:03:39.943" v="331" actId="20577"/>
      <pc:docMkLst>
        <pc:docMk/>
      </pc:docMkLst>
      <pc:sldChg chg="addSp delSp modSp new del">
        <pc:chgData name="Suchaitra" userId="S::2109594@reva.edu.in::1f55a841-1ff9-4e6a-83ff-587f9dde2c6d" providerId="AD" clId="Web-{AE5125F2-4268-956B-999D-8AFA04790058}" dt="2024-10-26T02:55:44.389" v="157"/>
        <pc:sldMkLst>
          <pc:docMk/>
          <pc:sldMk cId="1329883506" sldId="617"/>
        </pc:sldMkLst>
        <pc:spChg chg="del">
          <ac:chgData name="Suchaitra" userId="S::2109594@reva.edu.in::1f55a841-1ff9-4e6a-83ff-587f9dde2c6d" providerId="AD" clId="Web-{AE5125F2-4268-956B-999D-8AFA04790058}" dt="2024-10-26T02:41:03.968" v="3"/>
          <ac:spMkLst>
            <pc:docMk/>
            <pc:sldMk cId="1329883506" sldId="617"/>
            <ac:spMk id="3" creationId="{A656F04E-AE58-C46B-7A1E-8F94DF68B9A1}"/>
          </ac:spMkLst>
        </pc:spChg>
        <pc:spChg chg="del">
          <ac:chgData name="Suchaitra" userId="S::2109594@reva.edu.in::1f55a841-1ff9-4e6a-83ff-587f9dde2c6d" providerId="AD" clId="Web-{AE5125F2-4268-956B-999D-8AFA04790058}" dt="2024-10-26T02:41:01.187" v="2"/>
          <ac:spMkLst>
            <pc:docMk/>
            <pc:sldMk cId="1329883506" sldId="617"/>
            <ac:spMk id="4" creationId="{B3A0C506-A328-B373-3F95-4FAC847211D4}"/>
          </ac:spMkLst>
        </pc:spChg>
        <pc:graphicFrameChg chg="add mod modGraphic">
          <ac:chgData name="Suchaitra" userId="S::2109594@reva.edu.in::1f55a841-1ff9-4e6a-83ff-587f9dde2c6d" providerId="AD" clId="Web-{AE5125F2-4268-956B-999D-8AFA04790058}" dt="2024-10-26T02:48:00.710" v="62"/>
          <ac:graphicFrameMkLst>
            <pc:docMk/>
            <pc:sldMk cId="1329883506" sldId="617"/>
            <ac:graphicFrameMk id="5" creationId="{F7A63337-F1E9-FE1D-BA15-21CD9670CB1E}"/>
          </ac:graphicFrameMkLst>
        </pc:graphicFrameChg>
        <pc:graphicFrameChg chg="add del mod">
          <ac:chgData name="Suchaitra" userId="S::2109594@reva.edu.in::1f55a841-1ff9-4e6a-83ff-587f9dde2c6d" providerId="AD" clId="Web-{AE5125F2-4268-956B-999D-8AFA04790058}" dt="2024-10-26T02:42:27.860" v="15"/>
          <ac:graphicFrameMkLst>
            <pc:docMk/>
            <pc:sldMk cId="1329883506" sldId="617"/>
            <ac:graphicFrameMk id="7" creationId="{694089CF-BC04-8A46-59E5-DB28A64A4124}"/>
          </ac:graphicFrameMkLst>
        </pc:graphicFrameChg>
        <pc:graphicFrameChg chg="add del mod modGraphic">
          <ac:chgData name="Suchaitra" userId="S::2109594@reva.edu.in::1f55a841-1ff9-4e6a-83ff-587f9dde2c6d" providerId="AD" clId="Web-{AE5125F2-4268-956B-999D-8AFA04790058}" dt="2024-10-26T02:42:24.923" v="14"/>
          <ac:graphicFrameMkLst>
            <pc:docMk/>
            <pc:sldMk cId="1329883506" sldId="617"/>
            <ac:graphicFrameMk id="9" creationId="{E48B988A-22C4-24D8-C75A-A099B99172E1}"/>
          </ac:graphicFrameMkLst>
        </pc:graphicFrameChg>
        <pc:graphicFrameChg chg="add del mod">
          <ac:chgData name="Suchaitra" userId="S::2109594@reva.edu.in::1f55a841-1ff9-4e6a-83ff-587f9dde2c6d" providerId="AD" clId="Web-{AE5125F2-4268-956B-999D-8AFA04790058}" dt="2024-10-26T02:43:24.939" v="25"/>
          <ac:graphicFrameMkLst>
            <pc:docMk/>
            <pc:sldMk cId="1329883506" sldId="617"/>
            <ac:graphicFrameMk id="11" creationId="{9F6FD1B3-C082-714E-C7F4-622C5CCB0E34}"/>
          </ac:graphicFrameMkLst>
        </pc:graphicFrameChg>
        <pc:graphicFrameChg chg="add del mod modGraphic">
          <ac:chgData name="Suchaitra" userId="S::2109594@reva.edu.in::1f55a841-1ff9-4e6a-83ff-587f9dde2c6d" providerId="AD" clId="Web-{AE5125F2-4268-956B-999D-8AFA04790058}" dt="2024-10-26T02:44:04.206" v="30"/>
          <ac:graphicFrameMkLst>
            <pc:docMk/>
            <pc:sldMk cId="1329883506" sldId="617"/>
            <ac:graphicFrameMk id="13" creationId="{530EB862-1ED1-3FEE-1695-9A434D2B224C}"/>
          </ac:graphicFrameMkLst>
        </pc:graphicFrameChg>
      </pc:sldChg>
      <pc:sldChg chg="addSp delSp modSp ord">
        <pc:chgData name="Suchaitra" userId="S::2109594@reva.edu.in::1f55a841-1ff9-4e6a-83ff-587f9dde2c6d" providerId="AD" clId="Web-{AE5125F2-4268-956B-999D-8AFA04790058}" dt="2024-10-26T02:59:51.565" v="270"/>
        <pc:sldMkLst>
          <pc:docMk/>
          <pc:sldMk cId="459958151" sldId="619"/>
        </pc:sldMkLst>
        <pc:spChg chg="del">
          <ac:chgData name="Suchaitra" userId="S::2109594@reva.edu.in::1f55a841-1ff9-4e6a-83ff-587f9dde2c6d" providerId="AD" clId="Web-{AE5125F2-4268-956B-999D-8AFA04790058}" dt="2024-10-26T02:48:38.679" v="63"/>
          <ac:spMkLst>
            <pc:docMk/>
            <pc:sldMk cId="459958151" sldId="619"/>
            <ac:spMk id="2" creationId="{9DF1B1C6-21DE-B749-F24F-F96D39930544}"/>
          </ac:spMkLst>
        </pc:spChg>
        <pc:spChg chg="del">
          <ac:chgData name="Suchaitra" userId="S::2109594@reva.edu.in::1f55a841-1ff9-4e6a-83ff-587f9dde2c6d" providerId="AD" clId="Web-{AE5125F2-4268-956B-999D-8AFA04790058}" dt="2024-10-26T02:48:42.335" v="64"/>
          <ac:spMkLst>
            <pc:docMk/>
            <pc:sldMk cId="459958151" sldId="619"/>
            <ac:spMk id="4" creationId="{12EF107F-DC08-4E30-1631-5B4543E1CC86}"/>
          </ac:spMkLst>
        </pc:spChg>
        <pc:spChg chg="add del mod">
          <ac:chgData name="Suchaitra" userId="S::2109594@reva.edu.in::1f55a841-1ff9-4e6a-83ff-587f9dde2c6d" providerId="AD" clId="Web-{AE5125F2-4268-956B-999D-8AFA04790058}" dt="2024-10-26T02:48:44.429" v="65"/>
          <ac:spMkLst>
            <pc:docMk/>
            <pc:sldMk cId="459958151" sldId="619"/>
            <ac:spMk id="6" creationId="{C48B8F96-133D-7570-A992-5E14AB52349E}"/>
          </ac:spMkLst>
        </pc:spChg>
        <pc:graphicFrameChg chg="add mod modGraphic">
          <ac:chgData name="Suchaitra" userId="S::2109594@reva.edu.in::1f55a841-1ff9-4e6a-83ff-587f9dde2c6d" providerId="AD" clId="Web-{AE5125F2-4268-956B-999D-8AFA04790058}" dt="2024-10-26T02:59:26.549" v="268"/>
          <ac:graphicFrameMkLst>
            <pc:docMk/>
            <pc:sldMk cId="459958151" sldId="619"/>
            <ac:graphicFrameMk id="8" creationId="{F3CB3D3C-952F-8C44-1B9D-F9546E1C6540}"/>
          </ac:graphicFrameMkLst>
        </pc:graphicFrameChg>
        <pc:graphicFrameChg chg="add del mod">
          <ac:chgData name="Suchaitra" userId="S::2109594@reva.edu.in::1f55a841-1ff9-4e6a-83ff-587f9dde2c6d" providerId="AD" clId="Web-{AE5125F2-4268-956B-999D-8AFA04790058}" dt="2024-10-26T02:53:31.996" v="116"/>
          <ac:graphicFrameMkLst>
            <pc:docMk/>
            <pc:sldMk cId="459958151" sldId="619"/>
            <ac:graphicFrameMk id="10" creationId="{60DC5D61-5070-9E42-C865-C3ECF835881E}"/>
          </ac:graphicFrameMkLst>
        </pc:graphicFrameChg>
        <pc:graphicFrameChg chg="add del mod">
          <ac:chgData name="Suchaitra" userId="S::2109594@reva.edu.in::1f55a841-1ff9-4e6a-83ff-587f9dde2c6d" providerId="AD" clId="Web-{AE5125F2-4268-956B-999D-8AFA04790058}" dt="2024-10-26T02:53:30.902" v="115"/>
          <ac:graphicFrameMkLst>
            <pc:docMk/>
            <pc:sldMk cId="459958151" sldId="619"/>
            <ac:graphicFrameMk id="12" creationId="{89E7291D-7F41-2DF8-BC6C-4362272C3998}"/>
          </ac:graphicFrameMkLst>
        </pc:graphicFrameChg>
      </pc:sldChg>
      <pc:sldChg chg="delSp modSp new">
        <pc:chgData name="Suchaitra" userId="S::2109594@reva.edu.in::1f55a841-1ff9-4e6a-83ff-587f9dde2c6d" providerId="AD" clId="Web-{AE5125F2-4268-956B-999D-8AFA04790058}" dt="2024-10-26T03:03:39.943" v="331" actId="20577"/>
        <pc:sldMkLst>
          <pc:docMk/>
          <pc:sldMk cId="1308614199" sldId="625"/>
        </pc:sldMkLst>
        <pc:spChg chg="mod">
          <ac:chgData name="Suchaitra" userId="S::2109594@reva.edu.in::1f55a841-1ff9-4e6a-83ff-587f9dde2c6d" providerId="AD" clId="Web-{AE5125F2-4268-956B-999D-8AFA04790058}" dt="2024-10-26T03:03:39.943" v="331" actId="20577"/>
          <ac:spMkLst>
            <pc:docMk/>
            <pc:sldMk cId="1308614199" sldId="625"/>
            <ac:spMk id="3" creationId="{8A359E90-4928-F441-BF8B-0295F9F43067}"/>
          </ac:spMkLst>
        </pc:spChg>
        <pc:spChg chg="del">
          <ac:chgData name="Suchaitra" userId="S::2109594@reva.edu.in::1f55a841-1ff9-4e6a-83ff-587f9dde2c6d" providerId="AD" clId="Web-{AE5125F2-4268-956B-999D-8AFA04790058}" dt="2024-10-26T03:02:08.598" v="300"/>
          <ac:spMkLst>
            <pc:docMk/>
            <pc:sldMk cId="1308614199" sldId="625"/>
            <ac:spMk id="4" creationId="{B062588D-BC89-C414-2F89-1407797369EA}"/>
          </ac:spMkLst>
        </pc:spChg>
      </pc:sldChg>
      <pc:sldChg chg="new del">
        <pc:chgData name="Suchaitra" userId="S::2109594@reva.edu.in::1f55a841-1ff9-4e6a-83ff-587f9dde2c6d" providerId="AD" clId="Web-{AE5125F2-4268-956B-999D-8AFA04790058}" dt="2024-10-26T03:00:31.534" v="272"/>
        <pc:sldMkLst>
          <pc:docMk/>
          <pc:sldMk cId="1471560531" sldId="625"/>
        </pc:sldMkLst>
      </pc:sldChg>
      <pc:sldChg chg="modSp new del">
        <pc:chgData name="Suchaitra" userId="S::2109594@reva.edu.in::1f55a841-1ff9-4e6a-83ff-587f9dde2c6d" providerId="AD" clId="Web-{AE5125F2-4268-956B-999D-8AFA04790058}" dt="2024-10-26T03:01:51.973" v="298"/>
        <pc:sldMkLst>
          <pc:docMk/>
          <pc:sldMk cId="2622352333" sldId="625"/>
        </pc:sldMkLst>
        <pc:spChg chg="mod">
          <ac:chgData name="Suchaitra" userId="S::2109594@reva.edu.in::1f55a841-1ff9-4e6a-83ff-587f9dde2c6d" providerId="AD" clId="Web-{AE5125F2-4268-956B-999D-8AFA04790058}" dt="2024-10-26T03:01:51.301" v="297" actId="20577"/>
          <ac:spMkLst>
            <pc:docMk/>
            <pc:sldMk cId="2622352333" sldId="625"/>
            <ac:spMk id="3" creationId="{B6488B76-830B-C5F3-EB3B-0407D5DDDEED}"/>
          </ac:spMkLst>
        </pc:spChg>
        <pc:spChg chg="mod">
          <ac:chgData name="Suchaitra" userId="S::2109594@reva.edu.in::1f55a841-1ff9-4e6a-83ff-587f9dde2c6d" providerId="AD" clId="Web-{AE5125F2-4268-956B-999D-8AFA04790058}" dt="2024-10-26T03:01:49.816" v="286" actId="20577"/>
          <ac:spMkLst>
            <pc:docMk/>
            <pc:sldMk cId="2622352333" sldId="625"/>
            <ac:spMk id="4" creationId="{2BC1A52D-C1BB-794F-D307-3D354B3D440B}"/>
          </ac:spMkLst>
        </pc:spChg>
      </pc:sldChg>
    </pc:docChg>
  </pc:docChgLst>
  <pc:docChgLst>
    <pc:chgData name="Suchaitra" userId="1f55a841-1ff9-4e6a-83ff-587f9dde2c6d" providerId="ADAL" clId="{350BD38F-633B-4EAB-81EF-75B1F6684F38}"/>
    <pc:docChg chg="undo custSel addSld modSld">
      <pc:chgData name="Suchaitra" userId="1f55a841-1ff9-4e6a-83ff-587f9dde2c6d" providerId="ADAL" clId="{350BD38F-633B-4EAB-81EF-75B1F6684F38}" dt="2024-10-26T01:31:47.090" v="280" actId="207"/>
      <pc:docMkLst>
        <pc:docMk/>
      </pc:docMkLst>
      <pc:sldChg chg="modSp mod">
        <pc:chgData name="Suchaitra" userId="1f55a841-1ff9-4e6a-83ff-587f9dde2c6d" providerId="ADAL" clId="{350BD38F-633B-4EAB-81EF-75B1F6684F38}" dt="2024-10-26T01:19:30.057" v="10" actId="113"/>
        <pc:sldMkLst>
          <pc:docMk/>
          <pc:sldMk cId="1774104429" sldId="608"/>
        </pc:sldMkLst>
        <pc:spChg chg="mod">
          <ac:chgData name="Suchaitra" userId="1f55a841-1ff9-4e6a-83ff-587f9dde2c6d" providerId="ADAL" clId="{350BD38F-633B-4EAB-81EF-75B1F6684F38}" dt="2024-10-26T01:19:30.057" v="10" actId="113"/>
          <ac:spMkLst>
            <pc:docMk/>
            <pc:sldMk cId="1774104429" sldId="608"/>
            <ac:spMk id="2" creationId="{36CEF022-6B76-B2FB-98BF-661654B29B01}"/>
          </ac:spMkLst>
        </pc:spChg>
      </pc:sldChg>
      <pc:sldChg chg="modSp mod">
        <pc:chgData name="Suchaitra" userId="1f55a841-1ff9-4e6a-83ff-587f9dde2c6d" providerId="ADAL" clId="{350BD38F-633B-4EAB-81EF-75B1F6684F38}" dt="2024-10-26T01:31:02.078" v="278" actId="207"/>
        <pc:sldMkLst>
          <pc:docMk/>
          <pc:sldMk cId="859501714" sldId="609"/>
        </pc:sldMkLst>
        <pc:spChg chg="mod">
          <ac:chgData name="Suchaitra" userId="1f55a841-1ff9-4e6a-83ff-587f9dde2c6d" providerId="ADAL" clId="{350BD38F-633B-4EAB-81EF-75B1F6684F38}" dt="2024-10-26T01:31:02.078" v="278" actId="207"/>
          <ac:spMkLst>
            <pc:docMk/>
            <pc:sldMk cId="859501714" sldId="609"/>
            <ac:spMk id="2" creationId="{2EE9D116-82DC-4775-F013-B84531D2F604}"/>
          </ac:spMkLst>
        </pc:spChg>
      </pc:sldChg>
      <pc:sldChg chg="modSp mod">
        <pc:chgData name="Suchaitra" userId="1f55a841-1ff9-4e6a-83ff-587f9dde2c6d" providerId="ADAL" clId="{350BD38F-633B-4EAB-81EF-75B1F6684F38}" dt="2024-10-26T01:31:47.090" v="280" actId="207"/>
        <pc:sldMkLst>
          <pc:docMk/>
          <pc:sldMk cId="2656756281" sldId="610"/>
        </pc:sldMkLst>
        <pc:spChg chg="mod">
          <ac:chgData name="Suchaitra" userId="1f55a841-1ff9-4e6a-83ff-587f9dde2c6d" providerId="ADAL" clId="{350BD38F-633B-4EAB-81EF-75B1F6684F38}" dt="2024-10-26T01:22:06.527" v="23" actId="20577"/>
          <ac:spMkLst>
            <pc:docMk/>
            <pc:sldMk cId="2656756281" sldId="610"/>
            <ac:spMk id="3" creationId="{9E59A3D4-D55B-98F0-2EB8-517000239A84}"/>
          </ac:spMkLst>
        </pc:spChg>
        <pc:spChg chg="mod">
          <ac:chgData name="Suchaitra" userId="1f55a841-1ff9-4e6a-83ff-587f9dde2c6d" providerId="ADAL" clId="{350BD38F-633B-4EAB-81EF-75B1F6684F38}" dt="2024-10-26T01:31:47.090" v="280" actId="207"/>
          <ac:spMkLst>
            <pc:docMk/>
            <pc:sldMk cId="2656756281" sldId="610"/>
            <ac:spMk id="4" creationId="{DA2BF7C2-D83F-FBF2-3356-56020EFBA379}"/>
          </ac:spMkLst>
        </pc:spChg>
      </pc:sldChg>
      <pc:sldChg chg="modSp new mod">
        <pc:chgData name="Suchaitra" userId="1f55a841-1ff9-4e6a-83ff-587f9dde2c6d" providerId="ADAL" clId="{350BD38F-633B-4EAB-81EF-75B1F6684F38}" dt="2024-10-26T01:31:20.469" v="279" actId="207"/>
        <pc:sldMkLst>
          <pc:docMk/>
          <pc:sldMk cId="2001129049" sldId="616"/>
        </pc:sldMkLst>
        <pc:spChg chg="mod">
          <ac:chgData name="Suchaitra" userId="1f55a841-1ff9-4e6a-83ff-587f9dde2c6d" providerId="ADAL" clId="{350BD38F-633B-4EAB-81EF-75B1F6684F38}" dt="2024-10-26T01:25:17.119" v="44" actId="20577"/>
          <ac:spMkLst>
            <pc:docMk/>
            <pc:sldMk cId="2001129049" sldId="616"/>
            <ac:spMk id="3" creationId="{0A812A48-8BD5-4EC5-8B74-7F6478CFF8F7}"/>
          </ac:spMkLst>
        </pc:spChg>
        <pc:spChg chg="mod">
          <ac:chgData name="Suchaitra" userId="1f55a841-1ff9-4e6a-83ff-587f9dde2c6d" providerId="ADAL" clId="{350BD38F-633B-4EAB-81EF-75B1F6684F38}" dt="2024-10-26T01:31:20.469" v="279" actId="207"/>
          <ac:spMkLst>
            <pc:docMk/>
            <pc:sldMk cId="2001129049" sldId="616"/>
            <ac:spMk id="4" creationId="{AC17D853-3D70-4492-9921-4BC4BE4E35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25/10/2024</a:t>
            </a:fld>
            <a:endParaRPr lang="en-NZ"/>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25/10/2024</a:t>
            </a:fld>
            <a:endParaRPr lang="en-NZ"/>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a:t>TITLE</a:t>
            </a:r>
            <a:br>
              <a:rPr lang="en-NZ"/>
            </a:br>
            <a:r>
              <a:rPr lang="en-NZ"/>
              <a:t>OF </a:t>
            </a:r>
            <a:br>
              <a:rPr lang="en-NZ"/>
            </a:br>
            <a:r>
              <a:rPr lang="en-NZ"/>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TITLE PAGE</a:t>
            </a:r>
            <a:endParaRPr lang="en-NZ"/>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TITLE PAGE</a:t>
            </a:r>
            <a:endParaRPr lang="en-NZ"/>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a:t>TITLE PAGE</a:t>
            </a:r>
            <a:endParaRPr lang="en-NZ"/>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Icon to add video</a:t>
            </a:r>
          </a:p>
          <a:p>
            <a:endParaRPr lang="en-US"/>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Icon to add video</a:t>
            </a:r>
          </a:p>
          <a:p>
            <a:endParaRPr lang="en-US"/>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a:t>Editable body copy</a:t>
            </a:r>
          </a:p>
          <a:p>
            <a:pPr marL="458788" lvl="1" indent="-215900">
              <a:spcBef>
                <a:spcPts val="1000"/>
              </a:spcBef>
              <a:spcAft>
                <a:spcPts val="0"/>
              </a:spcAft>
              <a:tabLst/>
            </a:pPr>
            <a:r>
              <a:rPr lang="en-US" altLang="ja-JP"/>
              <a:t>Editable body copy</a:t>
            </a:r>
          </a:p>
          <a:p>
            <a:pPr marL="809625" lvl="2" indent="-215900">
              <a:spcBef>
                <a:spcPts val="1000"/>
              </a:spcBef>
              <a:spcAft>
                <a:spcPts val="0"/>
              </a:spcAft>
              <a:tabLst/>
            </a:pPr>
            <a:r>
              <a:rPr lang="en-US" altLang="ja-JP"/>
              <a:t>Editable body copy</a:t>
            </a:r>
          </a:p>
          <a:p>
            <a:pPr marL="1323975" lvl="4" indent="-230188">
              <a:spcBef>
                <a:spcPts val="1000"/>
              </a:spcBef>
              <a:spcAft>
                <a:spcPts val="0"/>
              </a:spcAft>
              <a:tabLst/>
            </a:pPr>
            <a:endParaRPr lang="en-US"/>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a:t>Editable body copy</a:t>
            </a:r>
          </a:p>
          <a:p>
            <a:pPr marL="458788" lvl="1" indent="-215900">
              <a:spcBef>
                <a:spcPts val="1000"/>
              </a:spcBef>
              <a:spcAft>
                <a:spcPts val="0"/>
              </a:spcAft>
              <a:tabLst/>
            </a:pPr>
            <a:r>
              <a:rPr lang="en-US" altLang="ja-JP"/>
              <a:t>Editable body copy</a:t>
            </a:r>
          </a:p>
          <a:p>
            <a:pPr marL="809625" lvl="2" indent="-215900">
              <a:spcBef>
                <a:spcPts val="1000"/>
              </a:spcBef>
              <a:spcAft>
                <a:spcPts val="0"/>
              </a:spcAft>
              <a:tabLst/>
            </a:pPr>
            <a:r>
              <a:rPr lang="en-US" altLang="ja-JP"/>
              <a:t>Editable body copy</a:t>
            </a:r>
          </a:p>
          <a:p>
            <a:pPr marL="1323975" lvl="4" indent="-230188">
              <a:spcBef>
                <a:spcPts val="1000"/>
              </a:spcBef>
              <a:spcAft>
                <a:spcPts val="0"/>
              </a:spcAft>
              <a:tabLst/>
            </a:pPr>
            <a:endParaRPr lang="en-US"/>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a:t>Editable body copy</a:t>
            </a:r>
          </a:p>
          <a:p>
            <a:pPr marL="458788" lvl="1" indent="-215900">
              <a:spcBef>
                <a:spcPts val="1000"/>
              </a:spcBef>
              <a:spcAft>
                <a:spcPts val="0"/>
              </a:spcAft>
              <a:tabLst/>
            </a:pPr>
            <a:r>
              <a:rPr lang="en-US" altLang="ja-JP"/>
              <a:t>Editable body copy</a:t>
            </a:r>
          </a:p>
          <a:p>
            <a:pPr marL="809625" lvl="2" indent="-215900">
              <a:spcBef>
                <a:spcPts val="1000"/>
              </a:spcBef>
              <a:spcAft>
                <a:spcPts val="0"/>
              </a:spcAft>
              <a:tabLst/>
            </a:pPr>
            <a:r>
              <a:rPr lang="en-US" altLang="ja-JP"/>
              <a:t>Editable body copy</a:t>
            </a:r>
          </a:p>
          <a:p>
            <a:pPr marL="1323975" lvl="4" indent="-230188">
              <a:spcBef>
                <a:spcPts val="1000"/>
              </a:spcBef>
              <a:spcAft>
                <a:spcPts val="0"/>
              </a:spcAft>
              <a:tabLst/>
            </a:pPr>
            <a:endParaRPr lang="en-US"/>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a:t>TITLE</a:t>
            </a:r>
            <a:br>
              <a:rPr lang="en-NZ"/>
            </a:br>
            <a:r>
              <a:rPr lang="en-NZ"/>
              <a:t>OF </a:t>
            </a:r>
            <a:br>
              <a:rPr lang="en-NZ"/>
            </a:br>
            <a:r>
              <a:rPr lang="en-NZ"/>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a:t>Editable body copy</a:t>
            </a:r>
          </a:p>
          <a:p>
            <a:pPr marL="458788" lvl="1" indent="-215900">
              <a:spcBef>
                <a:spcPts val="1000"/>
              </a:spcBef>
              <a:spcAft>
                <a:spcPts val="0"/>
              </a:spcAft>
              <a:tabLst/>
            </a:pPr>
            <a:r>
              <a:rPr lang="en-US" altLang="ja-JP"/>
              <a:t>Editable body copy</a:t>
            </a:r>
          </a:p>
          <a:p>
            <a:pPr marL="809625" lvl="2" indent="-215900">
              <a:spcBef>
                <a:spcPts val="1000"/>
              </a:spcBef>
              <a:spcAft>
                <a:spcPts val="0"/>
              </a:spcAft>
              <a:tabLst/>
            </a:pPr>
            <a:r>
              <a:rPr lang="en-US" altLang="ja-JP"/>
              <a:t>Editable body copy</a:t>
            </a:r>
          </a:p>
          <a:p>
            <a:pPr marL="1323975" lvl="4" indent="-230188">
              <a:spcBef>
                <a:spcPts val="1000"/>
              </a:spcBef>
              <a:spcAft>
                <a:spcPts val="0"/>
              </a:spcAft>
              <a:tabLst/>
            </a:pPr>
            <a:endParaRPr lang="en-US"/>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a:t>Editable body copy</a:t>
            </a:r>
          </a:p>
          <a:p>
            <a:pPr lvl="1"/>
            <a:r>
              <a:rPr lang="en-US" altLang="ja-JP"/>
              <a:t>Editable body copy</a:t>
            </a:r>
          </a:p>
          <a:p>
            <a:pPr lvl="2"/>
            <a:r>
              <a:rPr lang="en-US" altLang="ja-JP"/>
              <a:t>Editable body copy</a:t>
            </a:r>
            <a:endParaRPr lang="en-US"/>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a:t>Editable body copy</a:t>
            </a:r>
          </a:p>
          <a:p>
            <a:pPr lvl="1"/>
            <a:r>
              <a:rPr lang="en-US" altLang="ja-JP"/>
              <a:t>Editable body copy</a:t>
            </a:r>
          </a:p>
          <a:p>
            <a:pPr lvl="2"/>
            <a:r>
              <a:rPr lang="en-US" altLang="ja-JP"/>
              <a:t>Editable body copy</a:t>
            </a:r>
            <a:endParaRPr lang="en-US"/>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Bar</a:t>
            </a:r>
            <a:br>
              <a:rPr lang="en-US"/>
            </a:br>
            <a:r>
              <a:rPr lang="en-US"/>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Bar</a:t>
            </a:r>
            <a:br>
              <a:rPr lang="en-US"/>
            </a:br>
            <a:r>
              <a:rPr lang="en-US"/>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a:p>
            <a:pPr lvl="1"/>
            <a:r>
              <a:rPr lang="en-US" altLang="ja-JP"/>
              <a:t>Editable body copy</a:t>
            </a:r>
          </a:p>
          <a:p>
            <a:pPr lvl="2"/>
            <a:r>
              <a:rPr lang="en-US" altLang="ja-JP"/>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a:t>TITLE</a:t>
            </a:r>
            <a:br>
              <a:rPr lang="en-NZ"/>
            </a:br>
            <a:r>
              <a:rPr lang="en-NZ"/>
              <a:t>OF </a:t>
            </a:r>
            <a:br>
              <a:rPr lang="en-NZ"/>
            </a:br>
            <a:r>
              <a:rPr lang="en-NZ"/>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a:t>Editable body copy</a:t>
            </a:r>
          </a:p>
          <a:p>
            <a:pPr lvl="1"/>
            <a:r>
              <a:rPr lang="en-US" altLang="ja-JP"/>
              <a:t>Editable body copy</a:t>
            </a:r>
          </a:p>
          <a:p>
            <a:pPr lvl="2"/>
            <a:r>
              <a:rPr lang="en-US" altLang="ja-JP"/>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Heading </a:t>
            </a:r>
            <a:br>
              <a:rPr lang="en-US"/>
            </a:br>
            <a:r>
              <a:rPr lang="en-US"/>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a:t>Editable body copy</a:t>
            </a:r>
          </a:p>
          <a:p>
            <a:pPr lvl="1"/>
            <a:r>
              <a:rPr lang="en-US"/>
              <a:t>Editable body copy</a:t>
            </a:r>
          </a:p>
          <a:p>
            <a:pPr lvl="2"/>
            <a:r>
              <a:rPr lang="en-US"/>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a:t>Editable body copy</a:t>
            </a:r>
          </a:p>
          <a:p>
            <a:pPr lvl="1"/>
            <a:r>
              <a:rPr lang="en-US"/>
              <a:t>Editable body copy</a:t>
            </a:r>
          </a:p>
          <a:p>
            <a:pPr lvl="2"/>
            <a:r>
              <a:rPr lang="en-US"/>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a:t>Editable body copy</a:t>
            </a:r>
          </a:p>
          <a:p>
            <a:pPr lvl="1"/>
            <a:r>
              <a:rPr lang="en-US"/>
              <a:t>Editable body copy</a:t>
            </a:r>
          </a:p>
          <a:p>
            <a:pPr lvl="2"/>
            <a:r>
              <a:rPr lang="en-US"/>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a:t>Editable body copy</a:t>
            </a:r>
          </a:p>
          <a:p>
            <a:pPr lvl="1"/>
            <a:r>
              <a:rPr lang="en-US"/>
              <a:t>Editable body copy</a:t>
            </a:r>
          </a:p>
          <a:p>
            <a:pPr lvl="2"/>
            <a:r>
              <a:rPr lang="en-US"/>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a:t>Editable body copy</a:t>
            </a:r>
          </a:p>
          <a:p>
            <a:pPr lvl="1"/>
            <a:r>
              <a:rPr lang="en-US"/>
              <a:t>Editable body copy</a:t>
            </a:r>
          </a:p>
          <a:p>
            <a:pPr lvl="2"/>
            <a:r>
              <a:rPr lang="en-US"/>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a:t>Editable body copy</a:t>
            </a:r>
          </a:p>
          <a:p>
            <a:pPr lvl="1"/>
            <a:r>
              <a:rPr lang="en-US"/>
              <a:t>Editable body copy</a:t>
            </a:r>
          </a:p>
          <a:p>
            <a:pPr lvl="2"/>
            <a:r>
              <a:rPr lang="en-US"/>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THANK YOU</a:t>
            </a:r>
            <a:endParaRPr lang="en-NZ"/>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THANK YOU</a:t>
            </a:r>
            <a:endParaRPr lang="en-NZ"/>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a:t>THANK YOU</a:t>
            </a:r>
            <a:endParaRPr lang="en-NZ"/>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a:t>THANK YOU</a:t>
            </a:r>
            <a:endParaRPr lang="en-NZ"/>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a:t>TITLE</a:t>
            </a:r>
            <a:br>
              <a:rPr lang="en-NZ"/>
            </a:br>
            <a:r>
              <a:rPr lang="en-NZ"/>
              <a:t>OF </a:t>
            </a:r>
            <a:br>
              <a:rPr lang="en-NZ"/>
            </a:br>
            <a:r>
              <a:rPr lang="en-NZ"/>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a:t>TITLE</a:t>
            </a:r>
            <a:br>
              <a:rPr lang="en-NZ"/>
            </a:br>
            <a:r>
              <a:rPr lang="en-NZ"/>
              <a:t>OF </a:t>
            </a:r>
            <a:br>
              <a:rPr lang="en-NZ"/>
            </a:br>
            <a:r>
              <a:rPr lang="en-NZ"/>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a:t>Edit Master text styles</a:t>
            </a:r>
          </a:p>
          <a:p>
            <a:pPr lvl="1"/>
            <a:endParaRPr lang="en-US"/>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95400" y="1524000"/>
            <a:ext cx="5112568" cy="4319360"/>
          </a:xfrm>
        </p:spPr>
        <p:txBody>
          <a:bodyPr/>
          <a:lstStyle/>
          <a:p>
            <a:pPr>
              <a:lnSpc>
                <a:spcPct val="100000"/>
              </a:lnSpc>
              <a:spcBef>
                <a:spcPts val="200"/>
              </a:spcBef>
              <a:spcAft>
                <a:spcPts val="200"/>
              </a:spcAft>
            </a:pPr>
            <a:r>
              <a:rPr lang="en-US" sz="2000"/>
              <a:t>Abstract – Sahana</a:t>
            </a:r>
          </a:p>
          <a:p>
            <a:pPr lvl="0">
              <a:lnSpc>
                <a:spcPct val="100000"/>
              </a:lnSpc>
              <a:spcBef>
                <a:spcPts val="200"/>
              </a:spcBef>
              <a:spcAft>
                <a:spcPts val="200"/>
              </a:spcAft>
            </a:pPr>
            <a:r>
              <a:rPr lang="en-US" sz="2000"/>
              <a:t>Introduction – Sahana </a:t>
            </a:r>
          </a:p>
          <a:p>
            <a:pPr lvl="0">
              <a:lnSpc>
                <a:spcPct val="100000"/>
              </a:lnSpc>
              <a:spcBef>
                <a:spcPts val="200"/>
              </a:spcBef>
              <a:spcAft>
                <a:spcPts val="200"/>
              </a:spcAft>
            </a:pPr>
            <a:r>
              <a:rPr lang="en-US" sz="2000"/>
              <a:t>Literature Survey – Suchaitra </a:t>
            </a:r>
          </a:p>
          <a:p>
            <a:pPr lvl="0">
              <a:lnSpc>
                <a:spcPct val="100000"/>
              </a:lnSpc>
              <a:spcBef>
                <a:spcPts val="200"/>
              </a:spcBef>
              <a:spcAft>
                <a:spcPts val="200"/>
              </a:spcAft>
            </a:pPr>
            <a:r>
              <a:rPr lang="en-US" sz="2000"/>
              <a:t>Positioning</a:t>
            </a:r>
          </a:p>
          <a:p>
            <a:pPr lvl="1">
              <a:lnSpc>
                <a:spcPct val="100000"/>
              </a:lnSpc>
              <a:spcBef>
                <a:spcPts val="200"/>
              </a:spcBef>
              <a:spcAft>
                <a:spcPts val="200"/>
              </a:spcAft>
            </a:pPr>
            <a:r>
              <a:rPr lang="en-US" sz="2000"/>
              <a:t>Problem statement – Thanushree </a:t>
            </a:r>
          </a:p>
          <a:p>
            <a:pPr lvl="1">
              <a:lnSpc>
                <a:spcPct val="100000"/>
              </a:lnSpc>
              <a:spcBef>
                <a:spcPts val="200"/>
              </a:spcBef>
              <a:spcAft>
                <a:spcPts val="200"/>
              </a:spcAft>
            </a:pPr>
            <a:r>
              <a:rPr lang="en-US" sz="2000"/>
              <a:t>Product position statement – Thanushree </a:t>
            </a:r>
          </a:p>
          <a:p>
            <a:pPr lvl="0">
              <a:lnSpc>
                <a:spcPct val="100000"/>
              </a:lnSpc>
              <a:spcBef>
                <a:spcPts val="200"/>
              </a:spcBef>
              <a:spcAft>
                <a:spcPts val="200"/>
              </a:spcAft>
            </a:pPr>
            <a:r>
              <a:rPr lang="en-US" sz="2000"/>
              <a:t>Stakeholder Descriptions</a:t>
            </a:r>
          </a:p>
          <a:p>
            <a:pPr lvl="1">
              <a:lnSpc>
                <a:spcPct val="100000"/>
              </a:lnSpc>
              <a:spcBef>
                <a:spcPts val="200"/>
              </a:spcBef>
              <a:spcAft>
                <a:spcPts val="200"/>
              </a:spcAft>
            </a:pPr>
            <a:r>
              <a:rPr lang="en-US" sz="2000"/>
              <a:t>User stakeholders – Thanushree </a:t>
            </a:r>
          </a:p>
          <a:p>
            <a:pPr>
              <a:lnSpc>
                <a:spcPct val="100000"/>
              </a:lnSpc>
              <a:spcAft>
                <a:spcPts val="0"/>
              </a:spcAft>
            </a:pPr>
            <a:endParaRPr lang="en-US" sz="1800"/>
          </a:p>
        </p:txBody>
      </p:sp>
      <p:sp>
        <p:nvSpPr>
          <p:cNvPr id="8" name="Text Placeholder 7"/>
          <p:cNvSpPr>
            <a:spLocks noGrp="1"/>
          </p:cNvSpPr>
          <p:nvPr>
            <p:ph type="body" sz="quarter" idx="18"/>
          </p:nvPr>
        </p:nvSpPr>
        <p:spPr>
          <a:xfrm>
            <a:off x="6259658" y="1447800"/>
            <a:ext cx="5112568" cy="4319360"/>
          </a:xfrm>
        </p:spPr>
        <p:txBody>
          <a:bodyPr lIns="91440" tIns="45720" rIns="91440" bIns="45720" anchor="t"/>
          <a:lstStyle/>
          <a:p>
            <a:pPr lvl="0">
              <a:lnSpc>
                <a:spcPct val="100000"/>
              </a:lnSpc>
              <a:spcBef>
                <a:spcPts val="200"/>
              </a:spcBef>
              <a:spcAft>
                <a:spcPts val="200"/>
              </a:spcAft>
              <a:buFont typeface="+mj-lt"/>
              <a:buAutoNum type="arabicPeriod" startAt="6"/>
            </a:pPr>
            <a:r>
              <a:rPr lang="en-US" sz="2000">
                <a:latin typeface="Roboto Medium"/>
                <a:ea typeface="Roboto Medium"/>
                <a:cs typeface="Roboto Medium"/>
              </a:rPr>
              <a:t>Project overview</a:t>
            </a:r>
          </a:p>
          <a:p>
            <a:pPr marL="699770" lvl="1">
              <a:lnSpc>
                <a:spcPct val="100000"/>
              </a:lnSpc>
              <a:spcBef>
                <a:spcPts val="200"/>
              </a:spcBef>
              <a:spcAft>
                <a:spcPts val="200"/>
              </a:spcAft>
            </a:pPr>
            <a:r>
              <a:rPr lang="en-US" sz="2000">
                <a:latin typeface="Roboto Medium"/>
                <a:ea typeface="Roboto Medium"/>
                <a:cs typeface="Roboto Medium"/>
              </a:rPr>
              <a:t>Objectives – Sahana </a:t>
            </a:r>
          </a:p>
          <a:p>
            <a:pPr marL="699770" lvl="1">
              <a:lnSpc>
                <a:spcPct val="100000"/>
              </a:lnSpc>
              <a:spcBef>
                <a:spcPts val="200"/>
              </a:spcBef>
              <a:spcAft>
                <a:spcPts val="200"/>
              </a:spcAft>
            </a:pPr>
            <a:r>
              <a:rPr lang="en-US" sz="2000">
                <a:latin typeface="Roboto Medium"/>
                <a:ea typeface="Roboto Medium"/>
                <a:cs typeface="Roboto Medium"/>
              </a:rPr>
              <a:t>Goals – Sahana </a:t>
            </a:r>
          </a:p>
          <a:p>
            <a:pPr marL="699770" lvl="1">
              <a:lnSpc>
                <a:spcPct val="100000"/>
              </a:lnSpc>
              <a:spcBef>
                <a:spcPts val="200"/>
              </a:spcBef>
              <a:spcAft>
                <a:spcPts val="200"/>
              </a:spcAft>
            </a:pPr>
            <a:r>
              <a:rPr lang="en-US" sz="2000">
                <a:latin typeface="Roboto Medium"/>
                <a:ea typeface="Roboto Medium"/>
                <a:cs typeface="Roboto Medium"/>
              </a:rPr>
              <a:t>Feasibility Study – Sahana </a:t>
            </a:r>
          </a:p>
          <a:p>
            <a:pPr marL="699770" lvl="1">
              <a:lnSpc>
                <a:spcPct val="100000"/>
              </a:lnSpc>
              <a:spcBef>
                <a:spcPts val="200"/>
              </a:spcBef>
              <a:spcAft>
                <a:spcPts val="200"/>
              </a:spcAft>
            </a:pPr>
            <a:r>
              <a:rPr lang="en-US" sz="2000">
                <a:latin typeface="Roboto Medium"/>
                <a:ea typeface="Roboto Medium"/>
                <a:cs typeface="Roboto Medium"/>
              </a:rPr>
              <a:t>Alternatives – Suchaitra </a:t>
            </a:r>
          </a:p>
          <a:p>
            <a:pPr marL="699770" lvl="1">
              <a:lnSpc>
                <a:spcPct val="100000"/>
              </a:lnSpc>
              <a:spcBef>
                <a:spcPts val="200"/>
              </a:spcBef>
              <a:spcAft>
                <a:spcPts val="200"/>
              </a:spcAft>
            </a:pPr>
            <a:r>
              <a:rPr lang="en-US" sz="2000">
                <a:latin typeface="Roboto Medium"/>
                <a:ea typeface="Roboto Medium"/>
                <a:cs typeface="Roboto Medium"/>
              </a:rPr>
              <a:t>Budget – Suchaitra </a:t>
            </a:r>
          </a:p>
          <a:p>
            <a:pPr marL="699770" lvl="1">
              <a:lnSpc>
                <a:spcPct val="100000"/>
              </a:lnSpc>
              <a:spcBef>
                <a:spcPts val="200"/>
              </a:spcBef>
              <a:spcAft>
                <a:spcPts val="200"/>
              </a:spcAft>
            </a:pPr>
            <a:r>
              <a:rPr lang="en-US" sz="2000">
                <a:latin typeface="Roboto Medium"/>
                <a:ea typeface="Roboto Medium"/>
                <a:cs typeface="Roboto Medium"/>
              </a:rPr>
              <a:t>Key deliverables - Suchaitra</a:t>
            </a:r>
          </a:p>
          <a:p>
            <a:pPr marL="699770" lvl="1">
              <a:lnSpc>
                <a:spcPct val="100000"/>
              </a:lnSpc>
              <a:spcBef>
                <a:spcPts val="200"/>
              </a:spcBef>
              <a:spcAft>
                <a:spcPts val="200"/>
              </a:spcAft>
            </a:pPr>
            <a:r>
              <a:rPr lang="en-US" sz="2000">
                <a:latin typeface="Roboto Medium"/>
                <a:ea typeface="Roboto Medium"/>
                <a:cs typeface="Roboto Medium"/>
              </a:rPr>
              <a:t>Necessary materials – Pratik </a:t>
            </a:r>
          </a:p>
          <a:p>
            <a:pPr marL="699770" lvl="1">
              <a:lnSpc>
                <a:spcPct val="100000"/>
              </a:lnSpc>
              <a:spcBef>
                <a:spcPts val="200"/>
              </a:spcBef>
              <a:spcAft>
                <a:spcPts val="200"/>
              </a:spcAft>
            </a:pPr>
            <a:r>
              <a:rPr lang="en-US" sz="2000">
                <a:latin typeface="Roboto Medium"/>
                <a:ea typeface="Roboto Medium"/>
                <a:cs typeface="Roboto Medium"/>
              </a:rPr>
              <a:t>Methodology – Pratik </a:t>
            </a:r>
          </a:p>
          <a:p>
            <a:pPr marL="699770" lvl="1">
              <a:lnSpc>
                <a:spcPct val="100000"/>
              </a:lnSpc>
              <a:spcBef>
                <a:spcPts val="200"/>
              </a:spcBef>
              <a:spcAft>
                <a:spcPts val="200"/>
              </a:spcAft>
            </a:pPr>
            <a:r>
              <a:rPr lang="en-US" sz="2000">
                <a:latin typeface="Roboto Medium"/>
                <a:ea typeface="Roboto Medium"/>
                <a:cs typeface="Roboto Medium"/>
              </a:rPr>
              <a:t>Modules identified – Pratik </a:t>
            </a:r>
          </a:p>
          <a:p>
            <a:pPr lvl="0">
              <a:lnSpc>
                <a:spcPct val="100000"/>
              </a:lnSpc>
              <a:spcBef>
                <a:spcPts val="200"/>
              </a:spcBef>
              <a:spcAft>
                <a:spcPts val="200"/>
              </a:spcAft>
              <a:buAutoNum type="arabicPeriod" startAt="6"/>
            </a:pPr>
            <a:r>
              <a:rPr lang="en-US" sz="2000">
                <a:latin typeface="Roboto Medium"/>
                <a:ea typeface="Roboto Medium"/>
                <a:cs typeface="Roboto Medium"/>
              </a:rPr>
              <a:t>Conclusions – Pratik</a:t>
            </a:r>
          </a:p>
          <a:p>
            <a:pPr lvl="0">
              <a:lnSpc>
                <a:spcPct val="100000"/>
              </a:lnSpc>
              <a:spcBef>
                <a:spcPts val="200"/>
              </a:spcBef>
              <a:spcAft>
                <a:spcPts val="200"/>
              </a:spcAft>
              <a:buAutoNum type="arabicPeriod" startAt="6"/>
            </a:pPr>
            <a:r>
              <a:rPr lang="en-US" sz="2000">
                <a:latin typeface="Roboto Medium"/>
                <a:ea typeface="Roboto Medium"/>
                <a:cs typeface="Roboto Medium"/>
              </a:rPr>
              <a:t>References</a:t>
            </a:r>
          </a:p>
          <a:p>
            <a:pPr>
              <a:buAutoNum type="arabicPeriod" startAt="6"/>
            </a:pPr>
            <a:endParaRPr lang="en-US"/>
          </a:p>
        </p:txBody>
      </p:sp>
      <p:sp>
        <p:nvSpPr>
          <p:cNvPr id="6" name="Title 5"/>
          <p:cNvSpPr>
            <a:spLocks noGrp="1"/>
          </p:cNvSpPr>
          <p:nvPr>
            <p:ph type="title"/>
          </p:nvPr>
        </p:nvSpPr>
        <p:spPr/>
        <p:txBody>
          <a:bodyPr/>
          <a:lstStyle/>
          <a:p>
            <a:r>
              <a:rPr lang="en-US" sz="4000" cap="none">
                <a:solidFill>
                  <a:srgbClr val="FF6600"/>
                </a:solidFill>
              </a:rPr>
              <a:t>Contents</a:t>
            </a:r>
            <a:endParaRPr lang="en-US"/>
          </a:p>
        </p:txBody>
      </p:sp>
      <p:sp>
        <p:nvSpPr>
          <p:cNvPr id="5" name="Slide Number Placeholder 4"/>
          <p:cNvSpPr>
            <a:spLocks noGrp="1"/>
          </p:cNvSpPr>
          <p:nvPr>
            <p:ph type="sldNum" sz="quarter" idx="14"/>
          </p:nvPr>
        </p:nvSpPr>
        <p:spPr/>
        <p:txBody>
          <a:bodyPr/>
          <a:lstStyle/>
          <a:p>
            <a:fld id="{45A3C14A-F937-4231-B6F1-40B429FAFB2F}" type="slidenum">
              <a:rPr lang="en-NZ" smtClean="0"/>
              <a:pPr/>
              <a:t>1</a:t>
            </a:fld>
            <a:endParaRPr lang="en-NZ"/>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86844-BC2F-25FA-2FA0-E60B50DC8A4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4F2B64-2219-FA88-1CA0-350D273D9827}"/>
              </a:ext>
            </a:extLst>
          </p:cNvPr>
          <p:cNvSpPr>
            <a:spLocks noGrp="1"/>
          </p:cNvSpPr>
          <p:nvPr>
            <p:ph type="sldNum" sz="quarter" idx="14"/>
          </p:nvPr>
        </p:nvSpPr>
        <p:spPr/>
        <p:txBody>
          <a:bodyPr/>
          <a:lstStyle/>
          <a:p>
            <a:fld id="{45A3C14A-F937-4231-B6F1-40B429FAFB2F}" type="slidenum">
              <a:rPr lang="en-NZ" smtClean="0"/>
              <a:pPr/>
              <a:t>10</a:t>
            </a:fld>
            <a:endParaRPr lang="en-NZ"/>
          </a:p>
        </p:txBody>
      </p:sp>
      <p:graphicFrame>
        <p:nvGraphicFramePr>
          <p:cNvPr id="8" name="Table 7">
            <a:extLst>
              <a:ext uri="{FF2B5EF4-FFF2-40B4-BE49-F238E27FC236}">
                <a16:creationId xmlns:a16="http://schemas.microsoft.com/office/drawing/2014/main" id="{F3CB3D3C-952F-8C44-1B9D-F9546E1C6540}"/>
              </a:ext>
            </a:extLst>
          </p:cNvPr>
          <p:cNvGraphicFramePr>
            <a:graphicFrameLocks noGrp="1"/>
          </p:cNvGraphicFramePr>
          <p:nvPr>
            <p:extLst>
              <p:ext uri="{D42A27DB-BD31-4B8C-83A1-F6EECF244321}">
                <p14:modId xmlns:p14="http://schemas.microsoft.com/office/powerpoint/2010/main" val="4028439743"/>
              </p:ext>
            </p:extLst>
          </p:nvPr>
        </p:nvGraphicFramePr>
        <p:xfrm>
          <a:off x="-57509" y="0"/>
          <a:ext cx="12238204" cy="6289798"/>
        </p:xfrm>
        <a:graphic>
          <a:graphicData uri="http://schemas.openxmlformats.org/drawingml/2006/table">
            <a:tbl>
              <a:tblPr firstRow="1" firstCol="1" lastRow="1" lastCol="1" bandRow="1" bandCol="1">
                <a:tableStyleId>{5C22544A-7EE6-4342-B048-85BDC9FD1C3A}</a:tableStyleId>
              </a:tblPr>
              <a:tblGrid>
                <a:gridCol w="3570941">
                  <a:extLst>
                    <a:ext uri="{9D8B030D-6E8A-4147-A177-3AD203B41FA5}">
                      <a16:colId xmlns:a16="http://schemas.microsoft.com/office/drawing/2014/main" val="2416950541"/>
                    </a:ext>
                  </a:extLst>
                </a:gridCol>
                <a:gridCol w="1732240">
                  <a:extLst>
                    <a:ext uri="{9D8B030D-6E8A-4147-A177-3AD203B41FA5}">
                      <a16:colId xmlns:a16="http://schemas.microsoft.com/office/drawing/2014/main" val="2798678137"/>
                    </a:ext>
                  </a:extLst>
                </a:gridCol>
                <a:gridCol w="4895099">
                  <a:extLst>
                    <a:ext uri="{9D8B030D-6E8A-4147-A177-3AD203B41FA5}">
                      <a16:colId xmlns:a16="http://schemas.microsoft.com/office/drawing/2014/main" val="2876930152"/>
                    </a:ext>
                  </a:extLst>
                </a:gridCol>
                <a:gridCol w="2039924">
                  <a:extLst>
                    <a:ext uri="{9D8B030D-6E8A-4147-A177-3AD203B41FA5}">
                      <a16:colId xmlns:a16="http://schemas.microsoft.com/office/drawing/2014/main" val="3608389953"/>
                    </a:ext>
                  </a:extLst>
                </a:gridCol>
              </a:tblGrid>
              <a:tr h="607778">
                <a:tc>
                  <a:txBody>
                    <a:bodyPr/>
                    <a:lstStyle/>
                    <a:p>
                      <a:pPr marL="436880"/>
                      <a:r>
                        <a:rPr lang="en-US" sz="1600" b="1">
                          <a:solidFill>
                            <a:schemeClr val="tx1"/>
                          </a:solidFill>
                          <a:effectLst/>
                          <a:latin typeface="Times New Roman"/>
                        </a:rPr>
                        <a:t>Name</a:t>
                      </a:r>
                      <a:r>
                        <a:rPr lang="en-US" sz="1600" b="1" spc="-10">
                          <a:solidFill>
                            <a:schemeClr val="tx1"/>
                          </a:solidFill>
                          <a:effectLst/>
                          <a:latin typeface="Times New Roman"/>
                        </a:rPr>
                        <a:t> </a:t>
                      </a:r>
                      <a:r>
                        <a:rPr lang="en-US" sz="1600" b="1">
                          <a:solidFill>
                            <a:schemeClr val="tx1"/>
                          </a:solidFill>
                          <a:effectLst/>
                          <a:latin typeface="Times New Roman"/>
                        </a:rPr>
                        <a:t>of Paper</a:t>
                      </a:r>
                      <a:endParaRPr lang="en-US" sz="1600">
                        <a:solidFill>
                          <a:schemeClr val="tx1"/>
                        </a:solidFill>
                        <a:effectLst/>
                        <a:latin typeface="Times New Roman"/>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a:tabLst>
                          <a:tab pos="712470" algn="l"/>
                        </a:tabLst>
                      </a:pPr>
                      <a:r>
                        <a:rPr lang="en-US" sz="1600" b="1">
                          <a:solidFill>
                            <a:schemeClr val="tx1"/>
                          </a:solidFill>
                          <a:effectLst/>
                          <a:latin typeface="Times New Roman"/>
                        </a:rPr>
                        <a:t>Year	of</a:t>
                      </a:r>
                      <a:endParaRPr lang="en-US" sz="1600">
                        <a:solidFill>
                          <a:schemeClr val="tx1"/>
                        </a:solidFill>
                        <a:effectLst/>
                        <a:latin typeface="Times New Roman"/>
                      </a:endParaRPr>
                    </a:p>
                    <a:p>
                      <a:pPr>
                        <a:spcBef>
                          <a:spcPts val="205"/>
                        </a:spcBef>
                      </a:pPr>
                      <a:r>
                        <a:rPr lang="en-US" sz="1600" b="1">
                          <a:solidFill>
                            <a:schemeClr val="tx1"/>
                          </a:solidFill>
                          <a:effectLst/>
                          <a:latin typeface="Times New Roman"/>
                        </a:rPr>
                        <a:t>Publication</a:t>
                      </a:r>
                      <a:endParaRPr lang="en-US" sz="1600">
                        <a:solidFill>
                          <a:schemeClr val="tx1"/>
                        </a:solidFill>
                        <a:effectLst/>
                        <a:latin typeface="Times New Roman"/>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marL="847725"/>
                      <a:r>
                        <a:rPr lang="en-US" sz="1600" b="1">
                          <a:solidFill>
                            <a:schemeClr val="tx1"/>
                          </a:solidFill>
                          <a:effectLst/>
                          <a:latin typeface="Times New Roman"/>
                        </a:rPr>
                        <a:t>Key</a:t>
                      </a:r>
                      <a:r>
                        <a:rPr lang="en-US" sz="1600" b="1" spc="-5">
                          <a:solidFill>
                            <a:schemeClr val="tx1"/>
                          </a:solidFill>
                          <a:effectLst/>
                          <a:latin typeface="Times New Roman"/>
                        </a:rPr>
                        <a:t> </a:t>
                      </a:r>
                      <a:r>
                        <a:rPr lang="en-US" sz="1600" b="1">
                          <a:solidFill>
                            <a:schemeClr val="tx1"/>
                          </a:solidFill>
                          <a:effectLst/>
                          <a:latin typeface="Times New Roman"/>
                        </a:rPr>
                        <a:t>Findings</a:t>
                      </a:r>
                      <a:endParaRPr lang="en-US" sz="1600">
                        <a:solidFill>
                          <a:schemeClr val="tx1"/>
                        </a:solidFill>
                        <a:effectLst/>
                        <a:latin typeface="Times New Roman"/>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tc>
                  <a:txBody>
                    <a:bodyPr/>
                    <a:lstStyle/>
                    <a:p>
                      <a:pPr marL="219075"/>
                      <a:r>
                        <a:rPr lang="en-US" sz="1600" b="1">
                          <a:solidFill>
                            <a:schemeClr val="tx1"/>
                          </a:solidFill>
                          <a:effectLst/>
                          <a:latin typeface="Times New Roman"/>
                        </a:rPr>
                        <a:t>Author(s)</a:t>
                      </a:r>
                      <a:endParaRPr lang="en-US" sz="1600">
                        <a:solidFill>
                          <a:schemeClr val="tx1"/>
                        </a:solidFill>
                        <a:effectLst/>
                        <a:latin typeface="Times New Roman"/>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noFill/>
                  </a:tcPr>
                </a:tc>
                <a:extLst>
                  <a:ext uri="{0D108BD9-81ED-4DB2-BD59-A6C34878D82A}">
                    <a16:rowId xmlns:a16="http://schemas.microsoft.com/office/drawing/2014/main" val="1014837557"/>
                  </a:ext>
                </a:extLst>
              </a:tr>
              <a:tr h="1469977">
                <a:tc>
                  <a:txBody>
                    <a:bodyPr/>
                    <a:lstStyle/>
                    <a:p>
                      <a:pPr marL="69850" marR="58420" algn="just">
                        <a:lnSpc>
                          <a:spcPct val="115000"/>
                        </a:lnSpc>
                        <a:spcBef>
                          <a:spcPts val="25"/>
                        </a:spcBef>
                      </a:pPr>
                      <a:r>
                        <a:rPr lang="en-US" sz="1200">
                          <a:solidFill>
                            <a:schemeClr val="tx1"/>
                          </a:solidFill>
                          <a:effectLst/>
                          <a:latin typeface="Times New Roman"/>
                        </a:rPr>
                        <a:t> "</a:t>
                      </a:r>
                      <a:r>
                        <a:rPr lang="en-US" sz="1400" b="0" i="0" u="none" strike="noStrike" noProof="0">
                          <a:solidFill>
                            <a:schemeClr val="tx1"/>
                          </a:solidFill>
                          <a:effectLst/>
                          <a:latin typeface="Times New Roman"/>
                        </a:rPr>
                        <a:t>Quality of Life for Persons with Chronic Disease Utilizing Mobile Integrated Healthcare</a:t>
                      </a:r>
                      <a:r>
                        <a:rPr lang="en-US" sz="1400">
                          <a:solidFill>
                            <a:schemeClr val="tx1"/>
                          </a:solidFill>
                          <a:effectLst/>
                          <a:latin typeface="Times New Roman"/>
                        </a:rPr>
                        <a:t>"</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spcBef>
                          <a:spcPts val="25"/>
                        </a:spcBef>
                      </a:pPr>
                      <a:r>
                        <a:rPr lang="en-US" sz="1200">
                          <a:solidFill>
                            <a:schemeClr val="tx1"/>
                          </a:solidFill>
                          <a:effectLst/>
                        </a:rPr>
                        <a:t>February 2020</a:t>
                      </a:r>
                      <a:endParaRPr lang="en-US">
                        <a:solidFill>
                          <a:schemeClr val="tx1"/>
                        </a:solidFill>
                        <a:effectLst/>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0" marR="60960" algn="just">
                        <a:lnSpc>
                          <a:spcPct val="115000"/>
                        </a:lnSpc>
                        <a:spcBef>
                          <a:spcPts val="25"/>
                        </a:spcBef>
                      </a:pPr>
                      <a:r>
                        <a:rPr lang="en-US" sz="1400">
                          <a:solidFill>
                            <a:schemeClr val="tx1"/>
                          </a:solidFill>
                          <a:effectLst/>
                        </a:rPr>
                        <a:t>The study examined the impact of Mobile Integrated Healthcare-Community Paramedicine (MIH-CP) on quality of life (QOL) for patients with chronic diseases. The findings suggest that MIH-CP could reduce unnecessary hospitalizations and healthcare costs while enhancing QOL for chronic disease patients.</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a:spcBef>
                          <a:spcPts val="25"/>
                        </a:spcBef>
                      </a:pPr>
                      <a:r>
                        <a:rPr lang="en-US" sz="1200" b="0">
                          <a:solidFill>
                            <a:schemeClr val="tx1"/>
                          </a:solidFill>
                          <a:effectLst/>
                          <a:latin typeface="Times New Roman"/>
                        </a:rPr>
                        <a:t>Dr. John Robert Ash.</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826449640"/>
                  </a:ext>
                </a:extLst>
              </a:tr>
              <a:tr h="1554778">
                <a:tc>
                  <a:txBody>
                    <a:bodyPr/>
                    <a:lstStyle/>
                    <a:p>
                      <a:pPr marR="58420" algn="just">
                        <a:lnSpc>
                          <a:spcPct val="115000"/>
                        </a:lnSpc>
                      </a:pPr>
                      <a:r>
                        <a:rPr lang="en-US" sz="1200">
                          <a:solidFill>
                            <a:schemeClr val="tx1"/>
                          </a:solidFill>
                          <a:effectLst/>
                        </a:rPr>
                        <a:t>"</a:t>
                      </a:r>
                      <a:r>
                        <a:rPr lang="en-US" sz="1400" b="0">
                          <a:solidFill>
                            <a:schemeClr val="tx1"/>
                          </a:solidFill>
                          <a:effectLst/>
                          <a:latin typeface="Times New Roman"/>
                        </a:rPr>
                        <a:t>Unpacking mHealth Interventions: A Systematic Review of Behavior Change Techniques Used in Randomized Controlled Trials Assessing mHealth Effectiveness</a:t>
                      </a:r>
                      <a:r>
                        <a:rPr lang="en-US" sz="1200">
                          <a:solidFill>
                            <a:schemeClr val="tx1"/>
                          </a:solidFill>
                          <a:effectLst/>
                        </a:rPr>
                        <a:t>"</a:t>
                      </a:r>
                      <a:endParaRPr lang="en-US">
                        <a:solidFill>
                          <a:schemeClr val="tx1"/>
                        </a:solidFill>
                        <a:effectLst/>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r>
                        <a:rPr lang="en-US" sz="1200">
                          <a:solidFill>
                            <a:schemeClr val="tx1"/>
                          </a:solidFill>
                          <a:effectLst/>
                        </a:rPr>
                        <a:t>2020</a:t>
                      </a:r>
                      <a:endParaRPr lang="en-US">
                        <a:solidFill>
                          <a:schemeClr val="tx1"/>
                        </a:solidFill>
                        <a:effectLst/>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66675" marR="60960" algn="just">
                        <a:lnSpc>
                          <a:spcPct val="115000"/>
                        </a:lnSpc>
                        <a:spcBef>
                          <a:spcPts val="5"/>
                        </a:spcBef>
                      </a:pPr>
                      <a:r>
                        <a:rPr lang="en-US" sz="1400">
                          <a:solidFill>
                            <a:schemeClr val="tx1"/>
                          </a:solidFill>
                          <a:effectLst/>
                        </a:rPr>
                        <a:t>Personalization, feedback and monitoring, and the use of prompts/cues were identified as the most frequently applied techniques in effective interventions. The study emphasizes the potential of more sophisticated BCTs, suggesting that advanced mobile technologies could enhance health behavior outcomes..</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70485">
                        <a:tabLst>
                          <a:tab pos="913765" algn="l"/>
                        </a:tabLst>
                      </a:pPr>
                      <a:r>
                        <a:rPr lang="en-US" sz="1200" b="0">
                          <a:solidFill>
                            <a:schemeClr val="tx1"/>
                          </a:solidFill>
                          <a:effectLst/>
                          <a:latin typeface="Times New Roman"/>
                        </a:rPr>
                        <a:t>Michelle Dugas, Guodong (Gordon) Gao, and Ritu Agarwal.</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1445252564"/>
                  </a:ext>
                </a:extLst>
              </a:tr>
              <a:tr h="1469977">
                <a:tc>
                  <a:txBody>
                    <a:bodyPr/>
                    <a:lstStyle/>
                    <a:p>
                      <a:pPr marR="58420" algn="just">
                        <a:lnSpc>
                          <a:spcPct val="115000"/>
                        </a:lnSpc>
                      </a:pPr>
                      <a:r>
                        <a:rPr lang="en-US" sz="1400" b="0">
                          <a:solidFill>
                            <a:schemeClr val="tx1"/>
                          </a:solidFill>
                          <a:effectLst/>
                          <a:latin typeface="Times New Roman"/>
                        </a:rPr>
                        <a:t>" We Are Half-Doctors "</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r>
                        <a:rPr lang="en-US" sz="1200">
                          <a:solidFill>
                            <a:schemeClr val="tx1"/>
                          </a:solidFill>
                          <a:effectLst/>
                        </a:rPr>
                        <a:t>April 2023</a:t>
                      </a:r>
                      <a:endParaRPr lang="en-US">
                        <a:solidFill>
                          <a:schemeClr val="tx1"/>
                        </a:solidFill>
                        <a:effectLst/>
                      </a:endParaRP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66675" marR="60960" algn="just">
                        <a:lnSpc>
                          <a:spcPct val="115000"/>
                        </a:lnSpc>
                        <a:spcBef>
                          <a:spcPts val="5"/>
                        </a:spcBef>
                      </a:pPr>
                      <a:r>
                        <a:rPr lang="en-US" sz="1400">
                          <a:solidFill>
                            <a:schemeClr val="tx1"/>
                          </a:solidFill>
                          <a:effectLst/>
                        </a:rPr>
                        <a:t>The study highlights the critical role family caregivers play in managing chronic diseases within households, particularly in India, where caregivers act as "boundary actors" navigating interactions between patients, healthcare providers, and social networks..</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70485"/>
                      <a:r>
                        <a:rPr lang="en-US" sz="1200" b="0">
                          <a:solidFill>
                            <a:schemeClr val="tx1"/>
                          </a:solidFill>
                          <a:effectLst/>
                          <a:latin typeface="Times New Roman"/>
                        </a:rPr>
                        <a:t>Karthik S. Bhat, Amanda K. Hall, Tiffany Kuo, and Neha Kumar.</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1239071811"/>
                  </a:ext>
                </a:extLst>
              </a:tr>
              <a:tr h="1187288">
                <a:tc>
                  <a:txBody>
                    <a:bodyPr/>
                    <a:lstStyle/>
                    <a:p>
                      <a:pPr marL="0" marR="58420" algn="just">
                        <a:lnSpc>
                          <a:spcPct val="115000"/>
                        </a:lnSpc>
                        <a:spcBef>
                          <a:spcPts val="5"/>
                        </a:spcBef>
                      </a:pPr>
                      <a:r>
                        <a:rPr lang="en-US" sz="1400" b="0">
                          <a:solidFill>
                            <a:schemeClr val="tx1"/>
                          </a:solidFill>
                          <a:effectLst/>
                          <a:latin typeface="Times New Roman"/>
                        </a:rPr>
                        <a:t>  "Pediatric Chronic Care App Solution "</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r>
                        <a:rPr lang="en-US" sz="1400" b="0">
                          <a:solidFill>
                            <a:schemeClr val="tx1"/>
                          </a:solidFill>
                          <a:effectLst/>
                          <a:latin typeface="Times New Roman"/>
                        </a:rPr>
                        <a:t>Latest reference cited is from 2022</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pPr marL="0" marR="60960" algn="just">
                        <a:lnSpc>
                          <a:spcPct val="115000"/>
                        </a:lnSpc>
                        <a:spcBef>
                          <a:spcPts val="5"/>
                        </a:spcBef>
                      </a:pPr>
                      <a:r>
                        <a:rPr lang="en-US" sz="1400" b="0">
                          <a:solidFill>
                            <a:schemeClr val="tx1"/>
                          </a:solidFill>
                          <a:effectLst/>
                          <a:latin typeface="Times New Roman"/>
                        </a:rPr>
                        <a:t>Develop a mobile app to improve management for pediatric chronic conditions (e.g., asthma, diabetes).Improve patient self-management, reduce hospital visits, enhance communication between healthcare providers and families.</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tc>
                  <a:txBody>
                    <a:bodyPr/>
                    <a:lstStyle/>
                    <a:p>
                      <a:r>
                        <a:rPr lang="en-US" sz="1200" b="0">
                          <a:solidFill>
                            <a:schemeClr val="tx1"/>
                          </a:solidFill>
                          <a:effectLst/>
                          <a:latin typeface="Times New Roman"/>
                        </a:rPr>
                        <a:t>References include works by Ghahramani, F. &amp; Wang, J. (2019), </a:t>
                      </a:r>
                      <a:r>
                        <a:rPr lang="en-US" sz="1200" b="0" err="1">
                          <a:solidFill>
                            <a:schemeClr val="tx1"/>
                          </a:solidFill>
                          <a:effectLst/>
                          <a:latin typeface="Times New Roman"/>
                        </a:rPr>
                        <a:t>Ghanbari</a:t>
                      </a:r>
                      <a:r>
                        <a:rPr lang="en-US" sz="1200" b="0">
                          <a:solidFill>
                            <a:schemeClr val="tx1"/>
                          </a:solidFill>
                          <a:effectLst/>
                          <a:latin typeface="Times New Roman"/>
                        </a:rPr>
                        <a:t>, E. et al. (2021), and Goddard, B. et al. (2022).</a:t>
                      </a:r>
                    </a:p>
                  </a:txBody>
                  <a:tcPr marL="0" marR="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noFill/>
                  </a:tcPr>
                </a:tc>
                <a:extLst>
                  <a:ext uri="{0D108BD9-81ED-4DB2-BD59-A6C34878D82A}">
                    <a16:rowId xmlns:a16="http://schemas.microsoft.com/office/drawing/2014/main" val="2124393438"/>
                  </a:ext>
                </a:extLst>
              </a:tr>
            </a:tbl>
          </a:graphicData>
        </a:graphic>
      </p:graphicFrame>
    </p:spTree>
    <p:extLst>
      <p:ext uri="{BB962C8B-B14F-4D97-AF65-F5344CB8AC3E}">
        <p14:creationId xmlns:p14="http://schemas.microsoft.com/office/powerpoint/2010/main" val="45995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46B75-EE6C-5928-5EA5-F16270BC901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3D2504-00F3-7E96-9D71-9EB7E0712F0C}"/>
              </a:ext>
            </a:extLst>
          </p:cNvPr>
          <p:cNvSpPr>
            <a:spLocks noGrp="1"/>
          </p:cNvSpPr>
          <p:nvPr>
            <p:ph type="sldNum" sz="quarter" idx="14"/>
          </p:nvPr>
        </p:nvSpPr>
        <p:spPr/>
        <p:txBody>
          <a:bodyPr/>
          <a:lstStyle/>
          <a:p>
            <a:fld id="{45A3C14A-F937-4231-B6F1-40B429FAFB2F}" type="slidenum">
              <a:rPr lang="en-NZ" smtClean="0"/>
              <a:pPr/>
              <a:t>11</a:t>
            </a:fld>
            <a:endParaRPr lang="en-NZ"/>
          </a:p>
        </p:txBody>
      </p:sp>
      <p:sp>
        <p:nvSpPr>
          <p:cNvPr id="4" name="Title 3">
            <a:extLst>
              <a:ext uri="{FF2B5EF4-FFF2-40B4-BE49-F238E27FC236}">
                <a16:creationId xmlns:a16="http://schemas.microsoft.com/office/drawing/2014/main" id="{7EE0AF6D-F204-E88D-CFCE-CD3D18E2C667}"/>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Objectives</a:t>
            </a:r>
            <a:endParaRPr lang="en-US"/>
          </a:p>
        </p:txBody>
      </p:sp>
      <p:sp>
        <p:nvSpPr>
          <p:cNvPr id="2" name="Text Placeholder 1">
            <a:extLst>
              <a:ext uri="{FF2B5EF4-FFF2-40B4-BE49-F238E27FC236}">
                <a16:creationId xmlns:a16="http://schemas.microsoft.com/office/drawing/2014/main" id="{0702D9F6-117D-7D0C-DFBE-5E884C633E6C}"/>
              </a:ext>
            </a:extLst>
          </p:cNvPr>
          <p:cNvSpPr>
            <a:spLocks noGrp="1"/>
          </p:cNvSpPr>
          <p:nvPr>
            <p:ph type="body" sz="quarter" idx="17"/>
          </p:nvPr>
        </p:nvSpPr>
        <p:spPr/>
        <p:txBody>
          <a:bodyPr lIns="91440" tIns="45720" rIns="91440" bIns="45720" anchor="t"/>
          <a:lstStyle/>
          <a:p>
            <a:r>
              <a:rPr lang="en-US">
                <a:solidFill>
                  <a:schemeClr val="tx1"/>
                </a:solidFill>
                <a:latin typeface="Times New Roman"/>
                <a:ea typeface="Roboto Medium"/>
                <a:cs typeface="Roboto Medium"/>
              </a:rPr>
              <a:t>To develop an mHealth app that aids pediatric chronic care by providing medication reminders and health tracking features.</a:t>
            </a:r>
          </a:p>
          <a:p>
            <a:r>
              <a:rPr lang="en-US">
                <a:solidFill>
                  <a:schemeClr val="tx1"/>
                </a:solidFill>
                <a:latin typeface="Times New Roman"/>
                <a:ea typeface="Roboto Medium"/>
                <a:cs typeface="Roboto Medium"/>
              </a:rPr>
              <a:t>To promote self-management and medication adherence for children with chronic conditions.</a:t>
            </a:r>
          </a:p>
          <a:p>
            <a:r>
              <a:rPr lang="en-US">
                <a:solidFill>
                  <a:schemeClr val="tx1"/>
                </a:solidFill>
                <a:latin typeface="Times New Roman"/>
                <a:ea typeface="Roboto Medium"/>
                <a:cs typeface="Roboto Medium"/>
              </a:rPr>
              <a:t>To integrate essential emergency features that enhance patient safety during critical situations.</a:t>
            </a:r>
          </a:p>
          <a:p>
            <a:r>
              <a:rPr lang="en-US">
                <a:solidFill>
                  <a:schemeClr val="tx1"/>
                </a:solidFill>
                <a:latin typeface="Times New Roman"/>
                <a:ea typeface="Roboto Medium"/>
                <a:cs typeface="Roboto Medium"/>
              </a:rPr>
              <a:t>To create a user-friendly interface that is accessible and easy for young patients and caregivers to navigate.</a:t>
            </a:r>
          </a:p>
          <a:p>
            <a:r>
              <a:rPr lang="en-US">
                <a:solidFill>
                  <a:schemeClr val="tx1"/>
                </a:solidFill>
                <a:latin typeface="Times New Roman"/>
                <a:ea typeface="Roboto Medium"/>
                <a:cs typeface="Roboto Medium"/>
              </a:rPr>
              <a:t>To evaluate the app’s effectiveness and usability through user feedback and testing.</a:t>
            </a:r>
          </a:p>
          <a:p>
            <a:endParaRPr lang="en-US"/>
          </a:p>
        </p:txBody>
      </p:sp>
    </p:spTree>
    <p:extLst>
      <p:ext uri="{BB962C8B-B14F-4D97-AF65-F5344CB8AC3E}">
        <p14:creationId xmlns:p14="http://schemas.microsoft.com/office/powerpoint/2010/main" val="422195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713CE7-13E2-25DC-0312-B7F230A9948B}"/>
              </a:ext>
            </a:extLst>
          </p:cNvPr>
          <p:cNvSpPr>
            <a:spLocks noGrp="1"/>
          </p:cNvSpPr>
          <p:nvPr>
            <p:ph type="sldNum" sz="quarter" idx="14"/>
          </p:nvPr>
        </p:nvSpPr>
        <p:spPr/>
        <p:txBody>
          <a:bodyPr/>
          <a:lstStyle/>
          <a:p>
            <a:fld id="{45A3C14A-F937-4231-B6F1-40B429FAFB2F}" type="slidenum">
              <a:rPr lang="en-NZ" smtClean="0"/>
              <a:pPr/>
              <a:t>12</a:t>
            </a:fld>
            <a:endParaRPr lang="en-NZ"/>
          </a:p>
        </p:txBody>
      </p:sp>
      <p:sp>
        <p:nvSpPr>
          <p:cNvPr id="3" name="Title 2">
            <a:extLst>
              <a:ext uri="{FF2B5EF4-FFF2-40B4-BE49-F238E27FC236}">
                <a16:creationId xmlns:a16="http://schemas.microsoft.com/office/drawing/2014/main" id="{C5E3C60D-27CD-B45E-1C40-DC505B5C3193}"/>
              </a:ext>
            </a:extLst>
          </p:cNvPr>
          <p:cNvSpPr>
            <a:spLocks noGrp="1"/>
          </p:cNvSpPr>
          <p:nvPr>
            <p:ph type="title"/>
          </p:nvPr>
        </p:nvSpPr>
        <p:spPr/>
        <p:txBody>
          <a:bodyPr/>
          <a:lstStyle/>
          <a:p>
            <a:r>
              <a:rPr lang="en-IN" b="1">
                <a:effectLst/>
                <a:latin typeface="Times New Roman" panose="02020603050405020304" pitchFamily="18" charset="0"/>
                <a:ea typeface="Times New Roman" panose="02020603050405020304" pitchFamily="18" charset="0"/>
              </a:rPr>
              <a:t>Positioning</a:t>
            </a:r>
            <a:endParaRPr lang="en-IN" sz="4000"/>
          </a:p>
        </p:txBody>
      </p:sp>
      <p:sp>
        <p:nvSpPr>
          <p:cNvPr id="4" name="Text Placeholder 3">
            <a:extLst>
              <a:ext uri="{FF2B5EF4-FFF2-40B4-BE49-F238E27FC236}">
                <a16:creationId xmlns:a16="http://schemas.microsoft.com/office/drawing/2014/main" id="{022BB3DD-2D5D-2786-CD84-34E437FA25D5}"/>
              </a:ext>
            </a:extLst>
          </p:cNvPr>
          <p:cNvSpPr>
            <a:spLocks noGrp="1"/>
          </p:cNvSpPr>
          <p:nvPr>
            <p:ph type="body" sz="quarter" idx="17"/>
          </p:nvPr>
        </p:nvSpPr>
        <p:spPr>
          <a:xfrm>
            <a:off x="695401" y="1773935"/>
            <a:ext cx="10261357" cy="2910359"/>
          </a:xfrm>
        </p:spPr>
        <p:txBody>
          <a:bodyPr/>
          <a:lstStyle/>
          <a:p>
            <a:pPr marL="457200" marR="10795" lvl="1" indent="0" algn="l" fontAlgn="base">
              <a:lnSpc>
                <a:spcPct val="112000"/>
              </a:lnSpc>
              <a:spcAft>
                <a:spcPts val="25"/>
              </a:spcAft>
              <a:buClr>
                <a:srgbClr val="00000A"/>
              </a:buClr>
              <a:buSzPts val="1200"/>
              <a:buNone/>
            </a:pPr>
            <a:r>
              <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Problem statement:</a:t>
            </a:r>
          </a:p>
          <a:p>
            <a:pPr marL="457200" marR="10795" lvl="1" indent="0" algn="l" fontAlgn="base">
              <a:lnSpc>
                <a:spcPct val="112000"/>
              </a:lnSpc>
              <a:spcAft>
                <a:spcPts val="25"/>
              </a:spcAft>
              <a:buClr>
                <a:srgbClr val="00000A"/>
              </a:buClr>
              <a:buSzPts val="1200"/>
              <a:buNone/>
            </a:pPr>
            <a:r>
              <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Children with chronic conditions often face fragmented care due to ineffective communication and coordination among healthcare providers and families, leading to medication non-adherence, missed appointments, and inadequate health monitoring. This situation negatively impacts health outcomes and quality of life, highlighting the need for a comprehensive solution that integrates care management, enhances patient engagement, and facilitates timely interventions for </a:t>
            </a:r>
            <a:r>
              <a:rPr lang="en-IN" u="none" strike="noStrike" kern="10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pediatric</a:t>
            </a: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patients. </a:t>
            </a:r>
          </a:p>
          <a:p>
            <a:pPr marL="0" indent="0">
              <a:buNone/>
            </a:pPr>
            <a:endParaRPr lang="en-IN"/>
          </a:p>
        </p:txBody>
      </p:sp>
    </p:spTree>
    <p:extLst>
      <p:ext uri="{BB962C8B-B14F-4D97-AF65-F5344CB8AC3E}">
        <p14:creationId xmlns:p14="http://schemas.microsoft.com/office/powerpoint/2010/main" val="112170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858B6-1717-37E9-1692-ABB43C859D1A}"/>
              </a:ext>
            </a:extLst>
          </p:cNvPr>
          <p:cNvSpPr>
            <a:spLocks noGrp="1"/>
          </p:cNvSpPr>
          <p:nvPr>
            <p:ph type="sldNum" sz="quarter" idx="14"/>
          </p:nvPr>
        </p:nvSpPr>
        <p:spPr/>
        <p:txBody>
          <a:bodyPr/>
          <a:lstStyle/>
          <a:p>
            <a:fld id="{45A3C14A-F937-4231-B6F1-40B429FAFB2F}" type="slidenum">
              <a:rPr lang="en-NZ" smtClean="0"/>
              <a:pPr/>
              <a:t>13</a:t>
            </a:fld>
            <a:endParaRPr lang="en-NZ"/>
          </a:p>
        </p:txBody>
      </p:sp>
      <p:sp>
        <p:nvSpPr>
          <p:cNvPr id="4" name="Text Placeholder 3">
            <a:extLst>
              <a:ext uri="{FF2B5EF4-FFF2-40B4-BE49-F238E27FC236}">
                <a16:creationId xmlns:a16="http://schemas.microsoft.com/office/drawing/2014/main" id="{A4CF301A-4783-5B8A-312C-ED8A97175CA3}"/>
              </a:ext>
            </a:extLst>
          </p:cNvPr>
          <p:cNvSpPr>
            <a:spLocks noGrp="1"/>
          </p:cNvSpPr>
          <p:nvPr>
            <p:ph type="body" sz="quarter" idx="17"/>
          </p:nvPr>
        </p:nvSpPr>
        <p:spPr>
          <a:xfrm>
            <a:off x="1010653" y="1268760"/>
            <a:ext cx="9865894" cy="3688251"/>
          </a:xfrm>
        </p:spPr>
        <p:txBody>
          <a:bodyPr/>
          <a:lstStyle/>
          <a:p>
            <a:pPr marL="0" indent="0">
              <a:buNone/>
            </a:pPr>
            <a:r>
              <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Product position statement: </a:t>
            </a:r>
          </a:p>
          <a:p>
            <a:pPr marL="0" indent="0">
              <a:buNone/>
            </a:pP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For parents and caregivers of children with chronic conditions who seek effective and streamlined health management, the </a:t>
            </a:r>
            <a:r>
              <a:rPr lang="en-IN" u="none" strike="noStrike" kern="10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Pediatric</a:t>
            </a: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Chronic Care App is a comprehensive mobile platform that facilitates medication tracking, habit tracking, and emergency response. </a:t>
            </a:r>
          </a:p>
          <a:p>
            <a:pPr marL="0" indent="0">
              <a:buNone/>
            </a:pPr>
            <a:endParaRPr lang="en-IN"/>
          </a:p>
        </p:txBody>
      </p:sp>
    </p:spTree>
    <p:extLst>
      <p:ext uri="{BB962C8B-B14F-4D97-AF65-F5344CB8AC3E}">
        <p14:creationId xmlns:p14="http://schemas.microsoft.com/office/powerpoint/2010/main" val="385104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F4225C-7A82-A37D-8D32-BA3C76B16875}"/>
              </a:ext>
            </a:extLst>
          </p:cNvPr>
          <p:cNvSpPr>
            <a:spLocks noGrp="1"/>
          </p:cNvSpPr>
          <p:nvPr>
            <p:ph type="sldNum" sz="quarter" idx="14"/>
          </p:nvPr>
        </p:nvSpPr>
        <p:spPr/>
        <p:txBody>
          <a:bodyPr/>
          <a:lstStyle/>
          <a:p>
            <a:fld id="{45A3C14A-F937-4231-B6F1-40B429FAFB2F}" type="slidenum">
              <a:rPr lang="en-NZ" smtClean="0"/>
              <a:pPr/>
              <a:t>14</a:t>
            </a:fld>
            <a:endParaRPr lang="en-NZ"/>
          </a:p>
        </p:txBody>
      </p:sp>
      <p:sp>
        <p:nvSpPr>
          <p:cNvPr id="3" name="Title 2">
            <a:extLst>
              <a:ext uri="{FF2B5EF4-FFF2-40B4-BE49-F238E27FC236}">
                <a16:creationId xmlns:a16="http://schemas.microsoft.com/office/drawing/2014/main" id="{E928D0E6-EDC6-C4F0-8698-5BE2FD816249}"/>
              </a:ext>
            </a:extLst>
          </p:cNvPr>
          <p:cNvSpPr>
            <a:spLocks noGrp="1"/>
          </p:cNvSpPr>
          <p:nvPr>
            <p:ph type="title"/>
          </p:nvPr>
        </p:nvSpPr>
        <p:spPr>
          <a:xfrm>
            <a:off x="695400" y="388717"/>
            <a:ext cx="6211927" cy="838202"/>
          </a:xfrm>
        </p:spPr>
        <p:txBody>
          <a:bodyPr/>
          <a:lstStyle/>
          <a:p>
            <a:r>
              <a:rPr lang="en-IN" b="1">
                <a:effectLst/>
                <a:latin typeface="Times New Roman" panose="02020603050405020304" pitchFamily="18" charset="0"/>
                <a:ea typeface="Times New Roman" panose="02020603050405020304" pitchFamily="18" charset="0"/>
              </a:rPr>
              <a:t>Stakeholders</a:t>
            </a:r>
            <a:endParaRPr lang="en-IN"/>
          </a:p>
        </p:txBody>
      </p:sp>
      <p:sp>
        <p:nvSpPr>
          <p:cNvPr id="4" name="Text Placeholder 3">
            <a:extLst>
              <a:ext uri="{FF2B5EF4-FFF2-40B4-BE49-F238E27FC236}">
                <a16:creationId xmlns:a16="http://schemas.microsoft.com/office/drawing/2014/main" id="{146CFF82-524E-B5EB-6ABE-A8FC15CEC9D3}"/>
              </a:ext>
            </a:extLst>
          </p:cNvPr>
          <p:cNvSpPr>
            <a:spLocks noGrp="1"/>
          </p:cNvSpPr>
          <p:nvPr>
            <p:ph type="body" sz="quarter" idx="17"/>
          </p:nvPr>
        </p:nvSpPr>
        <p:spPr>
          <a:xfrm>
            <a:off x="695400" y="1226920"/>
            <a:ext cx="10671746" cy="4500112"/>
          </a:xfrm>
        </p:spPr>
        <p:txBody>
          <a:bodyPr/>
          <a:lstStyle/>
          <a:p>
            <a:pPr marL="457200" marR="10795" lvl="1" indent="0" algn="l" fontAlgn="base">
              <a:lnSpc>
                <a:spcPct val="114000"/>
              </a:lnSpc>
              <a:spcAft>
                <a:spcPts val="15"/>
              </a:spcAft>
              <a:buClr>
                <a:srgbClr val="00000A"/>
              </a:buClr>
              <a:buSzPts val="1200"/>
              <a:buNone/>
            </a:pPr>
            <a:endPar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10795" lvl="1" indent="0" algn="l" fontAlgn="base">
              <a:lnSpc>
                <a:spcPct val="114000"/>
              </a:lnSpc>
              <a:spcAft>
                <a:spcPts val="15"/>
              </a:spcAft>
              <a:buClr>
                <a:srgbClr val="00000A"/>
              </a:buClr>
              <a:buSzPts val="1200"/>
              <a:buNone/>
            </a:pPr>
            <a:r>
              <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Parents/Guardians</a:t>
            </a: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primary users who will manage their child's health information, track medication schedules, and monitor progress through the app. They are directly affected by the app's usability and effectiveness.</a:t>
            </a:r>
          </a:p>
          <a:p>
            <a:pPr marL="457200" marR="10795" lvl="1" indent="0" algn="l" fontAlgn="base">
              <a:lnSpc>
                <a:spcPct val="114000"/>
              </a:lnSpc>
              <a:spcAft>
                <a:spcPts val="15"/>
              </a:spcAft>
              <a:buClr>
                <a:srgbClr val="00000A"/>
              </a:buClr>
              <a:buSzPts val="1200"/>
              <a:buNone/>
            </a:pP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457200" marR="10795" lvl="1" indent="0" algn="l" fontAlgn="base">
              <a:lnSpc>
                <a:spcPct val="114000"/>
              </a:lnSpc>
              <a:spcAft>
                <a:spcPts val="15"/>
              </a:spcAft>
              <a:buClr>
                <a:srgbClr val="00000A"/>
              </a:buClr>
              <a:buSzPts val="1200"/>
              <a:buNone/>
            </a:pPr>
            <a:r>
              <a:rPr lang="en-IN" b="1" kern="100">
                <a:solidFill>
                  <a:schemeClr val="tx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a:t>
            </a:r>
            <a:r>
              <a:rPr lang="en-IN" b="1" u="none" strike="noStrike" kern="10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Pediatric</a:t>
            </a:r>
            <a:r>
              <a:rPr lang="en-IN"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Patients</a:t>
            </a:r>
            <a:r>
              <a:rPr lang="en-IN"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Although indirectly involved, children with chronic conditions may benefit from features designed for them, such as symptom tracking or interactive health education modules.</a:t>
            </a:r>
            <a:endParaRPr lang="en-IN" sz="2800">
              <a:solidFill>
                <a:schemeClr val="tx1"/>
              </a:solidFill>
            </a:endParaRPr>
          </a:p>
        </p:txBody>
      </p:sp>
    </p:spTree>
    <p:extLst>
      <p:ext uri="{BB962C8B-B14F-4D97-AF65-F5344CB8AC3E}">
        <p14:creationId xmlns:p14="http://schemas.microsoft.com/office/powerpoint/2010/main" val="2770760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2A254A-DBF0-5786-E619-1EAAB92AB02B}"/>
              </a:ext>
            </a:extLst>
          </p:cNvPr>
          <p:cNvSpPr>
            <a:spLocks noGrp="1"/>
          </p:cNvSpPr>
          <p:nvPr>
            <p:ph type="sldNum" sz="quarter" idx="14"/>
          </p:nvPr>
        </p:nvSpPr>
        <p:spPr/>
        <p:txBody>
          <a:bodyPr/>
          <a:lstStyle/>
          <a:p>
            <a:fld id="{45A3C14A-F937-4231-B6F1-40B429FAFB2F}" type="slidenum">
              <a:rPr lang="en-NZ" smtClean="0"/>
              <a:pPr/>
              <a:t>15</a:t>
            </a:fld>
            <a:endParaRPr lang="en-NZ"/>
          </a:p>
        </p:txBody>
      </p:sp>
      <p:sp>
        <p:nvSpPr>
          <p:cNvPr id="4" name="Text Placeholder 3">
            <a:extLst>
              <a:ext uri="{FF2B5EF4-FFF2-40B4-BE49-F238E27FC236}">
                <a16:creationId xmlns:a16="http://schemas.microsoft.com/office/drawing/2014/main" id="{646C2AD7-F9DC-231C-05E8-5586130BBF7A}"/>
              </a:ext>
            </a:extLst>
          </p:cNvPr>
          <p:cNvSpPr>
            <a:spLocks noGrp="1"/>
          </p:cNvSpPr>
          <p:nvPr>
            <p:ph type="body" sz="quarter" idx="17"/>
          </p:nvPr>
        </p:nvSpPr>
        <p:spPr>
          <a:xfrm>
            <a:off x="695399" y="1003915"/>
            <a:ext cx="10801201" cy="4320480"/>
          </a:xfrm>
        </p:spPr>
        <p:txBody>
          <a:bodyPr/>
          <a:lstStyle/>
          <a:p>
            <a:pPr marL="742950" marR="10795" lvl="1" indent="-285750" algn="l" fontAlgn="base">
              <a:lnSpc>
                <a:spcPct val="114000"/>
              </a:lnSpc>
              <a:spcAft>
                <a:spcPts val="15"/>
              </a:spcAft>
              <a:buClr>
                <a:srgbClr val="00000A"/>
              </a:buClr>
              <a:buSzPts val="1200"/>
              <a:buFont typeface="+mj-lt"/>
              <a:buAutoNum type="arabicPeriod"/>
            </a:pPr>
            <a:endParaRPr lang="en-IN" sz="2400"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10795" lvl="1" indent="0" algn="l" fontAlgn="base">
              <a:lnSpc>
                <a:spcPct val="114000"/>
              </a:lnSpc>
              <a:spcAft>
                <a:spcPts val="15"/>
              </a:spcAft>
              <a:buClr>
                <a:srgbClr val="00000A"/>
              </a:buClr>
              <a:buSzPts val="1200"/>
              <a:buNone/>
            </a:pPr>
            <a:r>
              <a:rPr lang="en-IN" sz="2400"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Healthcare Providers (Doctors, Nurses, Specialists)</a:t>
            </a:r>
            <a:r>
              <a:rPr lang="en-IN" sz="2400"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These professionals will use the app to access medical records, monitor patient progress, and collaborate with patients’ families for better management of </a:t>
            </a:r>
            <a:r>
              <a:rPr lang="en-IN" sz="2400" u="none" strike="noStrike" kern="100" err="1">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pediatric</a:t>
            </a:r>
            <a:r>
              <a:rPr lang="en-IN" sz="2400"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chronic conditions. </a:t>
            </a:r>
          </a:p>
          <a:p>
            <a:pPr marL="457200" marR="10795" lvl="1" indent="0" algn="l" fontAlgn="base">
              <a:lnSpc>
                <a:spcPct val="114000"/>
              </a:lnSpc>
              <a:spcAft>
                <a:spcPts val="15"/>
              </a:spcAft>
              <a:buClr>
                <a:srgbClr val="00000A"/>
              </a:buClr>
              <a:buSzPts val="1200"/>
              <a:buNone/>
            </a:pPr>
            <a:endParaRPr lang="en-IN" sz="2400"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10795" lvl="1" indent="0" algn="l" fontAlgn="base">
              <a:lnSpc>
                <a:spcPct val="114000"/>
              </a:lnSpc>
              <a:spcAft>
                <a:spcPts val="15"/>
              </a:spcAft>
              <a:buClr>
                <a:srgbClr val="00000A"/>
              </a:buClr>
              <a:buSzPts val="1200"/>
              <a:buNone/>
            </a:pPr>
            <a:r>
              <a:rPr lang="en-IN" sz="2400" b="1"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Caregivers</a:t>
            </a:r>
            <a:r>
              <a:rPr lang="en-IN" sz="2400" u="none" strike="noStrike" kern="100">
                <a:solidFill>
                  <a:schemeClr val="tx1"/>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Individuals, such as nannies or extended family members, who are involved in the day-to-day care of the child. They may use the app to stay informed about medication schedules and health updates. </a:t>
            </a:r>
          </a:p>
          <a:p>
            <a:endParaRPr lang="en-IN"/>
          </a:p>
        </p:txBody>
      </p:sp>
    </p:spTree>
    <p:extLst>
      <p:ext uri="{BB962C8B-B14F-4D97-AF65-F5344CB8AC3E}">
        <p14:creationId xmlns:p14="http://schemas.microsoft.com/office/powerpoint/2010/main" val="274411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198C2-2FF9-2276-6C40-C000ADE98F9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6B56E2B-BDE7-E11A-94AC-53AE29B18428}"/>
              </a:ext>
            </a:extLst>
          </p:cNvPr>
          <p:cNvSpPr>
            <a:spLocks noGrp="1"/>
          </p:cNvSpPr>
          <p:nvPr>
            <p:ph type="sldNum" sz="quarter" idx="14"/>
          </p:nvPr>
        </p:nvSpPr>
        <p:spPr/>
        <p:txBody>
          <a:bodyPr/>
          <a:lstStyle/>
          <a:p>
            <a:fld id="{45A3C14A-F937-4231-B6F1-40B429FAFB2F}" type="slidenum">
              <a:rPr lang="en-NZ" smtClean="0"/>
              <a:pPr/>
              <a:t>16</a:t>
            </a:fld>
            <a:endParaRPr lang="en-NZ"/>
          </a:p>
        </p:txBody>
      </p:sp>
      <p:sp>
        <p:nvSpPr>
          <p:cNvPr id="4" name="Title 3">
            <a:extLst>
              <a:ext uri="{FF2B5EF4-FFF2-40B4-BE49-F238E27FC236}">
                <a16:creationId xmlns:a16="http://schemas.microsoft.com/office/drawing/2014/main" id="{CB20927C-29D0-45EA-8B95-6354CC5390F2}"/>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ALternatives</a:t>
            </a:r>
            <a:endParaRPr lang="en-US"/>
          </a:p>
        </p:txBody>
      </p:sp>
      <p:sp>
        <p:nvSpPr>
          <p:cNvPr id="2" name="Text Placeholder 1">
            <a:extLst>
              <a:ext uri="{FF2B5EF4-FFF2-40B4-BE49-F238E27FC236}">
                <a16:creationId xmlns:a16="http://schemas.microsoft.com/office/drawing/2014/main" id="{36CEF022-6B76-B2FB-98BF-661654B29B01}"/>
              </a:ext>
            </a:extLst>
          </p:cNvPr>
          <p:cNvSpPr>
            <a:spLocks noGrp="1"/>
          </p:cNvSpPr>
          <p:nvPr>
            <p:ph type="body" sz="quarter" idx="17"/>
          </p:nvPr>
        </p:nvSpPr>
        <p:spPr/>
        <p:txBody>
          <a:bodyPr lIns="91440" tIns="45720" rIns="91440" bIns="45720" anchor="t"/>
          <a:lstStyle/>
          <a:p>
            <a:pPr lvl="1"/>
            <a:r>
              <a:rPr lang="en-US" b="1">
                <a:solidFill>
                  <a:schemeClr val="tx1"/>
                </a:solidFill>
                <a:latin typeface="Times New Roman" panose="02020603050405020304" pitchFamily="18" charset="0"/>
                <a:cs typeface="Times New Roman" panose="02020603050405020304" pitchFamily="18" charset="0"/>
              </a:rPr>
              <a:t>Simplified Version</a:t>
            </a:r>
            <a:r>
              <a:rPr lang="en-US">
                <a:solidFill>
                  <a:schemeClr val="tx1"/>
                </a:solidFill>
                <a:latin typeface="Times New Roman" panose="02020603050405020304" pitchFamily="18" charset="0"/>
                <a:cs typeface="Times New Roman" panose="02020603050405020304" pitchFamily="18" charset="0"/>
              </a:rPr>
              <a:t>: Create a more basic iteration of the application, concentrating primarily on medication tracking and appointment scheduling. This approach would minimize initial development expenses, reduce the project timeline, and facilitate early testing. Features like rewards and emergency notifications could be added in future updates.</a:t>
            </a:r>
          </a:p>
          <a:p>
            <a:pPr lvl="1"/>
            <a:r>
              <a:rPr lang="en-US" b="1">
                <a:solidFill>
                  <a:schemeClr val="tx1"/>
                </a:solidFill>
                <a:latin typeface="Times New Roman" panose="02020603050405020304" pitchFamily="18" charset="0"/>
                <a:cs typeface="Times New Roman" panose="02020603050405020304" pitchFamily="18" charset="0"/>
              </a:rPr>
              <a:t>Web Application</a:t>
            </a:r>
            <a:r>
              <a:rPr lang="en-US">
                <a:solidFill>
                  <a:schemeClr val="tx1"/>
                </a:solidFill>
                <a:latin typeface="Times New Roman" panose="02020603050405020304" pitchFamily="18" charset="0"/>
                <a:cs typeface="Times New Roman" panose="02020603050405020304" pitchFamily="18" charset="0"/>
              </a:rPr>
              <a:t>: Instead of launching a comprehensive mobile app right away, consider starting with a web-based application that includes the fundamental features (medication tracking, appointment scheduling, and emergency contacts). This would simplify the development process and make it more accessible for caregivers who might be less comfortable using mobile applications.</a:t>
            </a:r>
          </a:p>
        </p:txBody>
      </p:sp>
    </p:spTree>
    <p:extLst>
      <p:ext uri="{BB962C8B-B14F-4D97-AF65-F5344CB8AC3E}">
        <p14:creationId xmlns:p14="http://schemas.microsoft.com/office/powerpoint/2010/main" val="177410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EA57-C43E-1529-3181-F1F0A80BFD6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5D96965-CDDB-921C-895B-D94490C6626E}"/>
              </a:ext>
            </a:extLst>
          </p:cNvPr>
          <p:cNvSpPr>
            <a:spLocks noGrp="1"/>
          </p:cNvSpPr>
          <p:nvPr>
            <p:ph type="sldNum" sz="quarter" idx="14"/>
          </p:nvPr>
        </p:nvSpPr>
        <p:spPr/>
        <p:txBody>
          <a:bodyPr/>
          <a:lstStyle/>
          <a:p>
            <a:fld id="{45A3C14A-F937-4231-B6F1-40B429FAFB2F}" type="slidenum">
              <a:rPr lang="en-NZ" smtClean="0"/>
              <a:pPr/>
              <a:t>17</a:t>
            </a:fld>
            <a:endParaRPr lang="en-NZ"/>
          </a:p>
        </p:txBody>
      </p:sp>
      <p:sp>
        <p:nvSpPr>
          <p:cNvPr id="4" name="Title 3">
            <a:extLst>
              <a:ext uri="{FF2B5EF4-FFF2-40B4-BE49-F238E27FC236}">
                <a16:creationId xmlns:a16="http://schemas.microsoft.com/office/drawing/2014/main" id="{736E320B-EDAC-FC25-7C04-278AC5252E4A}"/>
              </a:ext>
            </a:extLst>
          </p:cNvPr>
          <p:cNvSpPr>
            <a:spLocks noGrp="1"/>
          </p:cNvSpPr>
          <p:nvPr>
            <p:ph type="title"/>
          </p:nvPr>
        </p:nvSpPr>
        <p:spPr/>
        <p:txBody>
          <a:bodyPr/>
          <a:lstStyle/>
          <a:p>
            <a:endParaRPr lang="en-US"/>
          </a:p>
        </p:txBody>
      </p:sp>
      <p:sp>
        <p:nvSpPr>
          <p:cNvPr id="2" name="Text Placeholder 1">
            <a:extLst>
              <a:ext uri="{FF2B5EF4-FFF2-40B4-BE49-F238E27FC236}">
                <a16:creationId xmlns:a16="http://schemas.microsoft.com/office/drawing/2014/main" id="{2EE9D116-82DC-4775-F013-B84531D2F604}"/>
              </a:ext>
            </a:extLst>
          </p:cNvPr>
          <p:cNvSpPr>
            <a:spLocks noGrp="1"/>
          </p:cNvSpPr>
          <p:nvPr>
            <p:ph type="body" sz="quarter" idx="17"/>
          </p:nvPr>
        </p:nvSpPr>
        <p:spPr/>
        <p:txBody>
          <a:bodyPr/>
          <a:lstStyle/>
          <a:p>
            <a:pPr marL="0" indent="0">
              <a:buNone/>
            </a:pPr>
            <a:r>
              <a:rPr lang="en-US">
                <a:solidFill>
                  <a:schemeClr val="tx1"/>
                </a:solidFill>
                <a:latin typeface="Times New Roman" panose="02020603050405020304" pitchFamily="18" charset="0"/>
                <a:cs typeface="Times New Roman" panose="02020603050405020304" pitchFamily="18" charset="0"/>
              </a:rPr>
              <a:t>3. </a:t>
            </a:r>
            <a:r>
              <a:rPr lang="en-US" b="1">
                <a:solidFill>
                  <a:schemeClr val="tx1"/>
                </a:solidFill>
                <a:latin typeface="Times New Roman" panose="02020603050405020304" pitchFamily="18" charset="0"/>
                <a:cs typeface="Times New Roman" panose="02020603050405020304" pitchFamily="18" charset="0"/>
              </a:rPr>
              <a:t>Collaborate with an Established App</a:t>
            </a:r>
            <a:r>
              <a:rPr lang="en-US">
                <a:solidFill>
                  <a:schemeClr val="tx1"/>
                </a:solidFill>
                <a:latin typeface="Times New Roman" panose="02020603050405020304" pitchFamily="18" charset="0"/>
                <a:cs typeface="Times New Roman" panose="02020603050405020304" pitchFamily="18" charset="0"/>
              </a:rPr>
              <a:t>: Instead of creating a new app from scratch, explore a partnership with an existing health management application to incorporate the specific requirements for pediatric chronic care. This option would lower development costs, utilize an existing user base, and enable quicker implementation</a:t>
            </a:r>
            <a:r>
              <a:rPr lang="en-US">
                <a:solidFill>
                  <a:schemeClr val="tx1"/>
                </a:solidFill>
              </a:rPr>
              <a:t>.</a:t>
            </a:r>
          </a:p>
        </p:txBody>
      </p:sp>
    </p:spTree>
    <p:extLst>
      <p:ext uri="{BB962C8B-B14F-4D97-AF65-F5344CB8AC3E}">
        <p14:creationId xmlns:p14="http://schemas.microsoft.com/office/powerpoint/2010/main" val="85950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5C18CA-EC9D-C230-3F61-11DC393DC261}"/>
              </a:ext>
            </a:extLst>
          </p:cNvPr>
          <p:cNvSpPr>
            <a:spLocks noGrp="1"/>
          </p:cNvSpPr>
          <p:nvPr>
            <p:ph type="sldNum" sz="quarter" idx="14"/>
          </p:nvPr>
        </p:nvSpPr>
        <p:spPr/>
        <p:txBody>
          <a:bodyPr/>
          <a:lstStyle/>
          <a:p>
            <a:fld id="{45A3C14A-F937-4231-B6F1-40B429FAFB2F}" type="slidenum">
              <a:rPr lang="en-NZ" smtClean="0"/>
              <a:pPr/>
              <a:t>18</a:t>
            </a:fld>
            <a:endParaRPr lang="en-NZ"/>
          </a:p>
        </p:txBody>
      </p:sp>
      <p:sp>
        <p:nvSpPr>
          <p:cNvPr id="3" name="Title 2">
            <a:extLst>
              <a:ext uri="{FF2B5EF4-FFF2-40B4-BE49-F238E27FC236}">
                <a16:creationId xmlns:a16="http://schemas.microsoft.com/office/drawing/2014/main" id="{9E59A3D4-D55B-98F0-2EB8-517000239A84}"/>
              </a:ext>
            </a:extLst>
          </p:cNvPr>
          <p:cNvSpPr>
            <a:spLocks noGrp="1"/>
          </p:cNvSpPr>
          <p:nvPr>
            <p:ph type="title"/>
          </p:nvPr>
        </p:nvSpPr>
        <p:spPr/>
        <p:txBody>
          <a:bodyPr/>
          <a:lstStyle/>
          <a:p>
            <a:r>
              <a:rPr lang="en-US"/>
              <a:t>Budget</a:t>
            </a:r>
          </a:p>
        </p:txBody>
      </p:sp>
      <p:sp>
        <p:nvSpPr>
          <p:cNvPr id="4" name="Text Placeholder 3">
            <a:extLst>
              <a:ext uri="{FF2B5EF4-FFF2-40B4-BE49-F238E27FC236}">
                <a16:creationId xmlns:a16="http://schemas.microsoft.com/office/drawing/2014/main" id="{DA2BF7C2-D83F-FBF2-3356-56020EFBA379}"/>
              </a:ext>
            </a:extLst>
          </p:cNvPr>
          <p:cNvSpPr>
            <a:spLocks noGrp="1"/>
          </p:cNvSpPr>
          <p:nvPr>
            <p:ph type="body" sz="quarter" idx="17"/>
          </p:nvPr>
        </p:nvSpPr>
        <p:spPr/>
        <p:txBody>
          <a:bodyPr/>
          <a:lstStyle/>
          <a:p>
            <a:pPr marL="0" indent="0">
              <a:buNone/>
            </a:pPr>
            <a:r>
              <a:rPr lang="en-US">
                <a:solidFill>
                  <a:schemeClr val="tx1"/>
                </a:solidFill>
                <a:latin typeface="Times New Roman" panose="02020603050405020304" pitchFamily="18" charset="0"/>
                <a:cs typeface="Times New Roman" panose="02020603050405020304" pitchFamily="18" charset="0"/>
              </a:rPr>
              <a:t>The budget is yet to be finalized as the project team is actively researching and assessing various technology options. This initial survey and analysis phase is essential for selecting the most appropriate tools, platforms, and resources for development. Following the finalization of the technology stack, a comprehensive budget will be created to detail the costs associated with development, testing, deployment, and maintenance. This method ensures that financial planning is well-aligned with the selected technologies and project needs, reducing the risk of unnecessary spending.</a:t>
            </a:r>
          </a:p>
          <a:p>
            <a:endParaRPr lang="en-US"/>
          </a:p>
          <a:p>
            <a:endParaRPr lang="en-US"/>
          </a:p>
        </p:txBody>
      </p:sp>
    </p:spTree>
    <p:extLst>
      <p:ext uri="{BB962C8B-B14F-4D97-AF65-F5344CB8AC3E}">
        <p14:creationId xmlns:p14="http://schemas.microsoft.com/office/powerpoint/2010/main" val="2656756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B0982D-8F48-412C-A703-337C9686BECB}"/>
              </a:ext>
            </a:extLst>
          </p:cNvPr>
          <p:cNvSpPr>
            <a:spLocks noGrp="1"/>
          </p:cNvSpPr>
          <p:nvPr>
            <p:ph type="sldNum" sz="quarter" idx="14"/>
          </p:nvPr>
        </p:nvSpPr>
        <p:spPr/>
        <p:txBody>
          <a:bodyPr/>
          <a:lstStyle/>
          <a:p>
            <a:fld id="{45A3C14A-F937-4231-B6F1-40B429FAFB2F}" type="slidenum">
              <a:rPr lang="en-NZ" smtClean="0"/>
              <a:pPr/>
              <a:t>19</a:t>
            </a:fld>
            <a:endParaRPr lang="en-NZ"/>
          </a:p>
        </p:txBody>
      </p:sp>
      <p:sp>
        <p:nvSpPr>
          <p:cNvPr id="3" name="Title 2">
            <a:extLst>
              <a:ext uri="{FF2B5EF4-FFF2-40B4-BE49-F238E27FC236}">
                <a16:creationId xmlns:a16="http://schemas.microsoft.com/office/drawing/2014/main" id="{0A812A48-8BD5-4EC5-8B74-7F6478CFF8F7}"/>
              </a:ext>
            </a:extLst>
          </p:cNvPr>
          <p:cNvSpPr>
            <a:spLocks noGrp="1"/>
          </p:cNvSpPr>
          <p:nvPr>
            <p:ph type="title"/>
          </p:nvPr>
        </p:nvSpPr>
        <p:spPr/>
        <p:txBody>
          <a:bodyPr/>
          <a:lstStyle/>
          <a:p>
            <a:r>
              <a:rPr lang="en-US"/>
              <a:t>Key deliverables</a:t>
            </a:r>
          </a:p>
        </p:txBody>
      </p:sp>
      <p:sp>
        <p:nvSpPr>
          <p:cNvPr id="4" name="Text Placeholder 3">
            <a:extLst>
              <a:ext uri="{FF2B5EF4-FFF2-40B4-BE49-F238E27FC236}">
                <a16:creationId xmlns:a16="http://schemas.microsoft.com/office/drawing/2014/main" id="{AC17D853-3D70-4492-9921-4BC4BE4E354B}"/>
              </a:ext>
            </a:extLst>
          </p:cNvPr>
          <p:cNvSpPr>
            <a:spLocks noGrp="1"/>
          </p:cNvSpPr>
          <p:nvPr>
            <p:ph type="body" sz="quarter" idx="17"/>
          </p:nvPr>
        </p:nvSpPr>
        <p:spPr>
          <a:xfrm>
            <a:off x="695400" y="1547446"/>
            <a:ext cx="10801201" cy="4546970"/>
          </a:xfrm>
        </p:spPr>
        <p:txBody>
          <a:bodyPr/>
          <a:lstStyle/>
          <a:p>
            <a:r>
              <a:rPr lang="en-US" b="1">
                <a:solidFill>
                  <a:schemeClr val="tx1"/>
                </a:solidFill>
                <a:latin typeface="Times New Roman" panose="02020603050405020304" pitchFamily="18" charset="0"/>
                <a:cs typeface="Times New Roman" panose="02020603050405020304" pitchFamily="18" charset="0"/>
              </a:rPr>
              <a:t>Mobile App for iOS and Android</a:t>
            </a:r>
            <a:r>
              <a:rPr lang="en-US">
                <a:solidFill>
                  <a:schemeClr val="tx1"/>
                </a:solidFill>
                <a:latin typeface="Times New Roman" panose="02020603050405020304" pitchFamily="18" charset="0"/>
                <a:cs typeface="Times New Roman" panose="02020603050405020304" pitchFamily="18" charset="0"/>
              </a:rPr>
              <a:t>: A complete app featuring medication tracking, appointment management, emergency alerts, and communication tools.</a:t>
            </a:r>
          </a:p>
          <a:p>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Real-Time Data Sharing</a:t>
            </a:r>
            <a:r>
              <a:rPr lang="en-US">
                <a:solidFill>
                  <a:schemeClr val="tx1"/>
                </a:solidFill>
                <a:latin typeface="Times New Roman" panose="02020603050405020304" pitchFamily="18" charset="0"/>
                <a:cs typeface="Times New Roman" panose="02020603050405020304" pitchFamily="18" charset="0"/>
              </a:rPr>
              <a:t>: A backend infrastructure allowing healthcare providers to access patient data remotely for timely and effective interventions.</a:t>
            </a:r>
          </a:p>
          <a:p>
            <a:endParaRPr lang="en-US">
              <a:solidFill>
                <a:schemeClr val="tx1"/>
              </a:solidFill>
              <a:latin typeface="Times New Roman" panose="02020603050405020304" pitchFamily="18" charset="0"/>
              <a:cs typeface="Times New Roman" panose="02020603050405020304" pitchFamily="18" charset="0"/>
            </a:endParaRPr>
          </a:p>
          <a:p>
            <a:r>
              <a:rPr lang="en-US">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User Documentation</a:t>
            </a:r>
            <a:r>
              <a:rPr lang="en-US">
                <a:solidFill>
                  <a:schemeClr val="tx1"/>
                </a:solidFill>
                <a:latin typeface="Times New Roman" panose="02020603050405020304" pitchFamily="18" charset="0"/>
                <a:cs typeface="Times New Roman" panose="02020603050405020304" pitchFamily="18" charset="0"/>
              </a:rPr>
              <a:t>: Comprehensive manuals and guides to support users in navigating the app effectively.</a:t>
            </a:r>
          </a:p>
          <a:p>
            <a:pPr marL="0" indent="0">
              <a:buNone/>
            </a:pPr>
            <a:r>
              <a:rPr lang="en-US">
                <a:solidFill>
                  <a:schemeClr val="tx1"/>
                </a:solidFill>
                <a:latin typeface="Times New Roman" panose="02020603050405020304" pitchFamily="18" charset="0"/>
                <a:cs typeface="Times New Roman" panose="02020603050405020304" pitchFamily="18" charset="0"/>
              </a:rPr>
              <a:t> 4</a:t>
            </a:r>
            <a:r>
              <a:rPr lang="en-US" b="1">
                <a:solidFill>
                  <a:schemeClr val="tx1"/>
                </a:solidFill>
                <a:latin typeface="Times New Roman" panose="02020603050405020304" pitchFamily="18" charset="0"/>
                <a:cs typeface="Times New Roman" panose="02020603050405020304" pitchFamily="18" charset="0"/>
              </a:rPr>
              <a:t>.  Post-Launch Support</a:t>
            </a:r>
            <a:r>
              <a:rPr lang="en-US">
                <a:solidFill>
                  <a:schemeClr val="tx1"/>
                </a:solidFill>
                <a:latin typeface="Times New Roman" panose="02020603050405020304" pitchFamily="18" charset="0"/>
                <a:cs typeface="Times New Roman" panose="02020603050405020304" pitchFamily="18" charset="0"/>
              </a:rPr>
              <a:t>: Ongoing maintenance, updates, and improvements,            including bug fixes and feature updates based on real-time user feedback.</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12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36225-68FA-DB1C-4F19-24FA424D611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7B11C1-91FA-0E43-7089-2E44325BBAF6}"/>
              </a:ext>
            </a:extLst>
          </p:cNvPr>
          <p:cNvSpPr>
            <a:spLocks noGrp="1"/>
          </p:cNvSpPr>
          <p:nvPr>
            <p:ph type="sldNum" sz="quarter" idx="14"/>
          </p:nvPr>
        </p:nvSpPr>
        <p:spPr/>
        <p:txBody>
          <a:bodyPr/>
          <a:lstStyle/>
          <a:p>
            <a:fld id="{45A3C14A-F937-4231-B6F1-40B429FAFB2F}" type="slidenum">
              <a:rPr lang="en-NZ" smtClean="0"/>
              <a:pPr/>
              <a:t>2</a:t>
            </a:fld>
            <a:endParaRPr lang="en-NZ"/>
          </a:p>
        </p:txBody>
      </p:sp>
      <p:sp>
        <p:nvSpPr>
          <p:cNvPr id="4" name="Title 3">
            <a:extLst>
              <a:ext uri="{FF2B5EF4-FFF2-40B4-BE49-F238E27FC236}">
                <a16:creationId xmlns:a16="http://schemas.microsoft.com/office/drawing/2014/main" id="{7D2628B8-2B1B-4A5D-D711-317DFBA36AC0}"/>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Goals</a:t>
            </a:r>
            <a:endParaRPr lang="en-US"/>
          </a:p>
        </p:txBody>
      </p:sp>
      <p:sp>
        <p:nvSpPr>
          <p:cNvPr id="2" name="Text Placeholder 1">
            <a:extLst>
              <a:ext uri="{FF2B5EF4-FFF2-40B4-BE49-F238E27FC236}">
                <a16:creationId xmlns:a16="http://schemas.microsoft.com/office/drawing/2014/main" id="{12BBA252-E4FC-509B-EF60-D277B8689265}"/>
              </a:ext>
            </a:extLst>
          </p:cNvPr>
          <p:cNvSpPr>
            <a:spLocks noGrp="1"/>
          </p:cNvSpPr>
          <p:nvPr>
            <p:ph type="body" sz="quarter" idx="17"/>
          </p:nvPr>
        </p:nvSpPr>
        <p:spPr>
          <a:xfrm>
            <a:off x="695400" y="2134341"/>
            <a:ext cx="10801201" cy="4320480"/>
          </a:xfrm>
        </p:spPr>
        <p:txBody>
          <a:bodyPr lIns="91440" tIns="45720" rIns="91440" bIns="45720" anchor="t"/>
          <a:lstStyle/>
          <a:p>
            <a:r>
              <a:rPr lang="en-US">
                <a:solidFill>
                  <a:schemeClr val="tx1"/>
                </a:solidFill>
                <a:latin typeface="Times New Roman"/>
                <a:ea typeface="Roboto Medium"/>
                <a:cs typeface="Roboto Medium"/>
              </a:rPr>
              <a:t>Support continuous and effective management of chronic pediatric conditions.</a:t>
            </a:r>
          </a:p>
          <a:p>
            <a:r>
              <a:rPr lang="en-US">
                <a:solidFill>
                  <a:schemeClr val="tx1"/>
                </a:solidFill>
                <a:latin typeface="Times New Roman"/>
                <a:ea typeface="Roboto Medium"/>
                <a:cs typeface="Roboto Medium"/>
              </a:rPr>
              <a:t>Improve health outcomes by enhancing adherence to treatment plans.</a:t>
            </a:r>
          </a:p>
          <a:p>
            <a:r>
              <a:rPr lang="en-US">
                <a:solidFill>
                  <a:schemeClr val="tx1"/>
                </a:solidFill>
                <a:latin typeface="Times New Roman"/>
                <a:ea typeface="Roboto Medium"/>
                <a:cs typeface="Roboto Medium"/>
              </a:rPr>
              <a:t>Empower caregivers and children with accessible tools for daily care and emergency needs.</a:t>
            </a:r>
          </a:p>
          <a:p>
            <a:r>
              <a:rPr lang="en-US">
                <a:solidFill>
                  <a:schemeClr val="tx1"/>
                </a:solidFill>
                <a:latin typeface="Times New Roman"/>
                <a:ea typeface="Roboto Medium"/>
                <a:cs typeface="Roboto Medium"/>
              </a:rPr>
              <a:t>Foster a reliable, impactful mHealth solution that aligns with current healthcare practices for pediatric chronic care.</a:t>
            </a:r>
          </a:p>
          <a:p>
            <a:endParaRPr lang="en-US"/>
          </a:p>
        </p:txBody>
      </p:sp>
    </p:spTree>
    <p:extLst>
      <p:ext uri="{BB962C8B-B14F-4D97-AF65-F5344CB8AC3E}">
        <p14:creationId xmlns:p14="http://schemas.microsoft.com/office/powerpoint/2010/main" val="308674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3E7A6-B60A-6F16-14EC-7F3D1221C9C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912D9-7F2C-3BEC-7FF9-F9F5516FD6A6}"/>
              </a:ext>
            </a:extLst>
          </p:cNvPr>
          <p:cNvSpPr>
            <a:spLocks noGrp="1"/>
          </p:cNvSpPr>
          <p:nvPr>
            <p:ph type="sldNum" sz="quarter" idx="14"/>
          </p:nvPr>
        </p:nvSpPr>
        <p:spPr/>
        <p:txBody>
          <a:bodyPr/>
          <a:lstStyle/>
          <a:p>
            <a:fld id="{45A3C14A-F937-4231-B6F1-40B429FAFB2F}" type="slidenum">
              <a:rPr lang="en-NZ" smtClean="0"/>
              <a:pPr/>
              <a:t>20</a:t>
            </a:fld>
            <a:endParaRPr lang="en-NZ"/>
          </a:p>
        </p:txBody>
      </p:sp>
      <p:sp>
        <p:nvSpPr>
          <p:cNvPr id="3" name="Title 2">
            <a:extLst>
              <a:ext uri="{FF2B5EF4-FFF2-40B4-BE49-F238E27FC236}">
                <a16:creationId xmlns:a16="http://schemas.microsoft.com/office/drawing/2014/main" id="{077FEE00-5C8E-1D45-66FB-A509924FD586}"/>
              </a:ext>
            </a:extLst>
          </p:cNvPr>
          <p:cNvSpPr>
            <a:spLocks noGrp="1"/>
          </p:cNvSpPr>
          <p:nvPr>
            <p:ph type="title"/>
          </p:nvPr>
        </p:nvSpPr>
        <p:spPr/>
        <p:txBody>
          <a:bodyPr/>
          <a:lstStyle/>
          <a:p>
            <a:r>
              <a:rPr lang="en-US"/>
              <a:t>Key deliverables</a:t>
            </a:r>
          </a:p>
        </p:txBody>
      </p:sp>
      <p:sp>
        <p:nvSpPr>
          <p:cNvPr id="4" name="Text Placeholder 3">
            <a:extLst>
              <a:ext uri="{FF2B5EF4-FFF2-40B4-BE49-F238E27FC236}">
                <a16:creationId xmlns:a16="http://schemas.microsoft.com/office/drawing/2014/main" id="{1F4F8939-AABC-BAA5-C90F-A15331D608FD}"/>
              </a:ext>
            </a:extLst>
          </p:cNvPr>
          <p:cNvSpPr>
            <a:spLocks noGrp="1"/>
          </p:cNvSpPr>
          <p:nvPr>
            <p:ph type="body" sz="quarter" idx="17"/>
          </p:nvPr>
        </p:nvSpPr>
        <p:spPr>
          <a:xfrm>
            <a:off x="695400" y="1547446"/>
            <a:ext cx="10801201" cy="4546970"/>
          </a:xfrm>
        </p:spPr>
        <p:txBody>
          <a:bodyPr/>
          <a:lstStyle/>
          <a:p>
            <a:pPr>
              <a:lnSpc>
                <a:spcPct val="100000"/>
              </a:lnSpc>
              <a:spcBef>
                <a:spcPts val="1200"/>
              </a:spcBef>
            </a:pPr>
            <a:r>
              <a:rPr lang="en-US" b="1">
                <a:solidFill>
                  <a:schemeClr val="tx1"/>
                </a:solidFill>
                <a:latin typeface="Times New Roman" panose="02020603050405020304" pitchFamily="18" charset="0"/>
                <a:cs typeface="Times New Roman" panose="02020603050405020304" pitchFamily="18" charset="0"/>
              </a:rPr>
              <a:t>Mobile App for Android and iOS </a:t>
            </a:r>
            <a:r>
              <a:rPr lang="en-US">
                <a:solidFill>
                  <a:schemeClr val="tx1"/>
                </a:solidFill>
                <a:latin typeface="Times New Roman" panose="02020603050405020304" pitchFamily="18" charset="0"/>
                <a:cs typeface="Times New Roman" panose="02020603050405020304" pitchFamily="18" charset="0"/>
              </a:rPr>
              <a:t>: A complete app featuring medication tracking, appointment tracking, and emergency alerts.</a:t>
            </a:r>
          </a:p>
          <a:p>
            <a:pPr>
              <a:lnSpc>
                <a:spcPct val="100000"/>
              </a:lnSpc>
              <a:spcBef>
                <a:spcPts val="1200"/>
              </a:spcBef>
            </a:pPr>
            <a:r>
              <a:rPr lang="en-US">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Real-Time Data Sharing</a:t>
            </a:r>
            <a:r>
              <a:rPr lang="en-US">
                <a:solidFill>
                  <a:schemeClr val="tx1"/>
                </a:solidFill>
                <a:latin typeface="Times New Roman" panose="02020603050405020304" pitchFamily="18" charset="0"/>
                <a:cs typeface="Times New Roman" panose="02020603050405020304" pitchFamily="18" charset="0"/>
              </a:rPr>
              <a:t>: A backend infrastructure allowing healthcare providers to access patient data remotely for timely and effective interventions.</a:t>
            </a:r>
          </a:p>
          <a:p>
            <a:pPr>
              <a:lnSpc>
                <a:spcPct val="100000"/>
              </a:lnSpc>
              <a:spcBef>
                <a:spcPts val="1200"/>
              </a:spcBef>
            </a:pPr>
            <a:r>
              <a:rPr lang="en-US">
                <a:solidFill>
                  <a:schemeClr val="tx1"/>
                </a:solidFill>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User Documentation</a:t>
            </a:r>
            <a:r>
              <a:rPr lang="en-US">
                <a:solidFill>
                  <a:schemeClr val="tx1"/>
                </a:solidFill>
                <a:latin typeface="Times New Roman" panose="02020603050405020304" pitchFamily="18" charset="0"/>
                <a:cs typeface="Times New Roman" panose="02020603050405020304" pitchFamily="18" charset="0"/>
              </a:rPr>
              <a:t>: Comprehensive manuals and guides to support users in navigating the app effectively.</a:t>
            </a:r>
          </a:p>
          <a:p>
            <a:pPr marL="0" indent="0">
              <a:lnSpc>
                <a:spcPct val="100000"/>
              </a:lnSpc>
              <a:spcBef>
                <a:spcPts val="1200"/>
              </a:spcBef>
              <a:buNone/>
            </a:pPr>
            <a:r>
              <a:rPr lang="en-US">
                <a:solidFill>
                  <a:schemeClr val="tx1"/>
                </a:solidFill>
                <a:latin typeface="Times New Roman" panose="02020603050405020304" pitchFamily="18" charset="0"/>
                <a:cs typeface="Times New Roman" panose="02020603050405020304" pitchFamily="18" charset="0"/>
              </a:rPr>
              <a:t> 4</a:t>
            </a:r>
            <a:r>
              <a:rPr lang="en-US" b="1">
                <a:solidFill>
                  <a:schemeClr val="tx1"/>
                </a:solidFill>
                <a:latin typeface="Times New Roman" panose="02020603050405020304" pitchFamily="18" charset="0"/>
                <a:cs typeface="Times New Roman" panose="02020603050405020304" pitchFamily="18" charset="0"/>
              </a:rPr>
              <a:t>.  Post-Launch Support</a:t>
            </a:r>
            <a:r>
              <a:rPr lang="en-US">
                <a:solidFill>
                  <a:schemeClr val="tx1"/>
                </a:solidFill>
                <a:latin typeface="Times New Roman" panose="02020603050405020304" pitchFamily="18" charset="0"/>
                <a:cs typeface="Times New Roman" panose="02020603050405020304" pitchFamily="18" charset="0"/>
              </a:rPr>
              <a:t>: Ongoing maintenance, updates, and improvements,            including bug fixes and feature updates based on real-time user feedback.</a:t>
            </a:r>
          </a:p>
          <a:p>
            <a:pPr>
              <a:lnSpc>
                <a:spcPct val="100000"/>
              </a:lnSpc>
              <a:spcBef>
                <a:spcPts val="1200"/>
              </a:spcBef>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84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61FB5-0FFF-EA14-0A09-4F3A03A5C34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455EC6-2642-2E75-FC39-D779910619D4}"/>
              </a:ext>
            </a:extLst>
          </p:cNvPr>
          <p:cNvSpPr>
            <a:spLocks noGrp="1"/>
          </p:cNvSpPr>
          <p:nvPr>
            <p:ph type="sldNum" sz="quarter" idx="14"/>
          </p:nvPr>
        </p:nvSpPr>
        <p:spPr/>
        <p:txBody>
          <a:bodyPr/>
          <a:lstStyle/>
          <a:p>
            <a:fld id="{45A3C14A-F937-4231-B6F1-40B429FAFB2F}" type="slidenum">
              <a:rPr lang="en-NZ" smtClean="0"/>
              <a:pPr/>
              <a:t>21</a:t>
            </a:fld>
            <a:endParaRPr lang="en-NZ"/>
          </a:p>
        </p:txBody>
      </p:sp>
      <p:sp>
        <p:nvSpPr>
          <p:cNvPr id="4" name="Title 3">
            <a:extLst>
              <a:ext uri="{FF2B5EF4-FFF2-40B4-BE49-F238E27FC236}">
                <a16:creationId xmlns:a16="http://schemas.microsoft.com/office/drawing/2014/main" id="{B03E4C86-1A7F-5818-18F9-D1DA265E6015}"/>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Necessary Materials</a:t>
            </a:r>
            <a:endParaRPr lang="en-US"/>
          </a:p>
        </p:txBody>
      </p:sp>
      <p:sp>
        <p:nvSpPr>
          <p:cNvPr id="2" name="Text Placeholder 1">
            <a:extLst>
              <a:ext uri="{FF2B5EF4-FFF2-40B4-BE49-F238E27FC236}">
                <a16:creationId xmlns:a16="http://schemas.microsoft.com/office/drawing/2014/main" id="{FE91C840-ABA7-04BE-017D-A1255A967797}"/>
              </a:ext>
            </a:extLst>
          </p:cNvPr>
          <p:cNvSpPr>
            <a:spLocks noGrp="1"/>
          </p:cNvSpPr>
          <p:nvPr>
            <p:ph type="body" sz="quarter" idx="17"/>
          </p:nvPr>
        </p:nvSpPr>
        <p:spPr>
          <a:xfrm>
            <a:off x="522871" y="1831446"/>
            <a:ext cx="10714937" cy="3874781"/>
          </a:xfrm>
        </p:spPr>
        <p:txBody>
          <a:bodyPr lIns="91440" tIns="45720" rIns="91440" bIns="45720" anchor="t"/>
          <a:lstStyle/>
          <a:p>
            <a:r>
              <a:rPr lang="en-IN">
                <a:solidFill>
                  <a:srgbClr val="0E0E0E"/>
                </a:solidFill>
                <a:effectLst/>
                <a:latin typeface="Times New Roman" panose="02020603050405020304" pitchFamily="18" charset="0"/>
                <a:cs typeface="Times New Roman" panose="02020603050405020304" pitchFamily="18" charset="0"/>
              </a:rPr>
              <a:t>Use </a:t>
            </a:r>
            <a:r>
              <a:rPr lang="en-IN" b="1">
                <a:solidFill>
                  <a:srgbClr val="0E0E0E"/>
                </a:solidFill>
                <a:effectLst/>
                <a:latin typeface="Times New Roman" panose="02020603050405020304" pitchFamily="18" charset="0"/>
                <a:cs typeface="Times New Roman" panose="02020603050405020304" pitchFamily="18" charset="0"/>
              </a:rPr>
              <a:t>Android Studio</a:t>
            </a:r>
            <a:r>
              <a:rPr lang="en-IN">
                <a:solidFill>
                  <a:srgbClr val="0E0E0E"/>
                </a:solidFill>
                <a:effectLst/>
                <a:latin typeface="Times New Roman" panose="02020603050405020304" pitchFamily="18" charset="0"/>
                <a:cs typeface="Times New Roman" panose="02020603050405020304" pitchFamily="18" charset="0"/>
              </a:rPr>
              <a:t> and </a:t>
            </a:r>
            <a:r>
              <a:rPr lang="en-IN" b="1">
                <a:solidFill>
                  <a:srgbClr val="0E0E0E"/>
                </a:solidFill>
                <a:effectLst/>
                <a:latin typeface="Times New Roman" panose="02020603050405020304" pitchFamily="18" charset="0"/>
                <a:cs typeface="Times New Roman" panose="02020603050405020304" pitchFamily="18" charset="0"/>
              </a:rPr>
              <a:t>Xcode</a:t>
            </a:r>
            <a:r>
              <a:rPr lang="en-IN">
                <a:solidFill>
                  <a:srgbClr val="0E0E0E"/>
                </a:solidFill>
                <a:effectLst/>
                <a:latin typeface="Times New Roman" panose="02020603050405020304" pitchFamily="18" charset="0"/>
                <a:cs typeface="Times New Roman" panose="02020603050405020304" pitchFamily="18" charset="0"/>
              </a:rPr>
              <a:t> to develop and test the app for Android and iOS platforms.</a:t>
            </a:r>
          </a:p>
          <a:p>
            <a:r>
              <a:rPr lang="en-IN">
                <a:solidFill>
                  <a:srgbClr val="0E0E0E"/>
                </a:solidFill>
                <a:effectLst/>
                <a:latin typeface="Times New Roman" panose="02020603050405020304" pitchFamily="18" charset="0"/>
                <a:cs typeface="Times New Roman" panose="02020603050405020304" pitchFamily="18" charset="0"/>
              </a:rPr>
              <a:t>Utilize </a:t>
            </a:r>
            <a:r>
              <a:rPr lang="en-IN" b="1">
                <a:solidFill>
                  <a:srgbClr val="0E0E0E"/>
                </a:solidFill>
                <a:effectLst/>
                <a:latin typeface="Times New Roman" panose="02020603050405020304" pitchFamily="18" charset="0"/>
                <a:cs typeface="Times New Roman" panose="02020603050405020304" pitchFamily="18" charset="0"/>
              </a:rPr>
              <a:t>GCP </a:t>
            </a:r>
            <a:r>
              <a:rPr lang="en-IN">
                <a:solidFill>
                  <a:srgbClr val="0E0E0E"/>
                </a:solidFill>
                <a:effectLst/>
                <a:latin typeface="Times New Roman" panose="02020603050405020304" pitchFamily="18" charset="0"/>
                <a:cs typeface="Times New Roman" panose="02020603050405020304" pitchFamily="18" charset="0"/>
              </a:rPr>
              <a:t>for data storage, authentication, and push notifications.</a:t>
            </a:r>
          </a:p>
          <a:p>
            <a:r>
              <a:rPr lang="en-IN" b="1">
                <a:solidFill>
                  <a:srgbClr val="0E0E0E"/>
                </a:solidFill>
                <a:effectLst/>
                <a:latin typeface="Times New Roman" panose="02020603050405020304" pitchFamily="18" charset="0"/>
                <a:cs typeface="Times New Roman" panose="02020603050405020304" pitchFamily="18" charset="0"/>
              </a:rPr>
              <a:t>Figma</a:t>
            </a:r>
            <a:r>
              <a:rPr lang="en-IN">
                <a:solidFill>
                  <a:srgbClr val="0E0E0E"/>
                </a:solidFill>
                <a:effectLst/>
                <a:latin typeface="Times New Roman" panose="02020603050405020304" pitchFamily="18" charset="0"/>
                <a:cs typeface="Times New Roman" panose="02020603050405020304" pitchFamily="18" charset="0"/>
              </a:rPr>
              <a:t> for creating wireframes, prototypes, and user interface.</a:t>
            </a:r>
          </a:p>
          <a:p>
            <a:r>
              <a:rPr lang="en-IN">
                <a:solidFill>
                  <a:srgbClr val="0E0E0E"/>
                </a:solidFill>
                <a:latin typeface="Times New Roman" panose="02020603050405020304" pitchFamily="18" charset="0"/>
                <a:cs typeface="Times New Roman" panose="02020603050405020304" pitchFamily="18" charset="0"/>
              </a:rPr>
              <a:t>Access with varies mobile handset on </a:t>
            </a:r>
            <a:r>
              <a:rPr lang="en-IN" b="1">
                <a:solidFill>
                  <a:srgbClr val="0E0E0E"/>
                </a:solidFill>
                <a:latin typeface="Times New Roman" panose="02020603050405020304" pitchFamily="18" charset="0"/>
                <a:cs typeface="Times New Roman" panose="02020603050405020304" pitchFamily="18" charset="0"/>
              </a:rPr>
              <a:t>Android </a:t>
            </a:r>
            <a:r>
              <a:rPr lang="en-IN">
                <a:solidFill>
                  <a:srgbClr val="0E0E0E"/>
                </a:solidFill>
                <a:latin typeface="Times New Roman" panose="02020603050405020304" pitchFamily="18" charset="0"/>
                <a:cs typeface="Times New Roman" panose="02020603050405020304" pitchFamily="18" charset="0"/>
              </a:rPr>
              <a:t>and use </a:t>
            </a:r>
            <a:r>
              <a:rPr lang="en-IN" b="1">
                <a:solidFill>
                  <a:srgbClr val="0E0E0E"/>
                </a:solidFill>
                <a:latin typeface="Times New Roman" panose="02020603050405020304" pitchFamily="18" charset="0"/>
                <a:cs typeface="Times New Roman" panose="02020603050405020304" pitchFamily="18" charset="0"/>
              </a:rPr>
              <a:t>iOS Simulator</a:t>
            </a:r>
            <a:r>
              <a:rPr lang="en-IN">
                <a:solidFill>
                  <a:srgbClr val="0E0E0E"/>
                </a:solidFill>
                <a:latin typeface="Times New Roman" panose="02020603050405020304" pitchFamily="18" charset="0"/>
                <a:cs typeface="Times New Roman" panose="02020603050405020304" pitchFamily="18" charset="0"/>
              </a:rPr>
              <a:t>.</a:t>
            </a:r>
            <a:endParaRPr lang="en-IN">
              <a:solidFill>
                <a:srgbClr val="0E0E0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80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F12D1-3F03-EA46-0062-94C47254777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D95996-4057-53F2-4817-C8E7E6A93B2E}"/>
              </a:ext>
            </a:extLst>
          </p:cNvPr>
          <p:cNvSpPr>
            <a:spLocks noGrp="1"/>
          </p:cNvSpPr>
          <p:nvPr>
            <p:ph type="sldNum" sz="quarter" idx="14"/>
          </p:nvPr>
        </p:nvSpPr>
        <p:spPr/>
        <p:txBody>
          <a:bodyPr/>
          <a:lstStyle/>
          <a:p>
            <a:fld id="{45A3C14A-F937-4231-B6F1-40B429FAFB2F}" type="slidenum">
              <a:rPr lang="en-NZ" smtClean="0"/>
              <a:pPr/>
              <a:t>22</a:t>
            </a:fld>
            <a:endParaRPr lang="en-NZ"/>
          </a:p>
        </p:txBody>
      </p:sp>
      <p:sp>
        <p:nvSpPr>
          <p:cNvPr id="4" name="Title 3">
            <a:extLst>
              <a:ext uri="{FF2B5EF4-FFF2-40B4-BE49-F238E27FC236}">
                <a16:creationId xmlns:a16="http://schemas.microsoft.com/office/drawing/2014/main" id="{8EB55A85-DB5F-2B73-5F60-7BB0EC521F04}"/>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Methodology</a:t>
            </a:r>
            <a:endParaRPr lang="en-US"/>
          </a:p>
        </p:txBody>
      </p:sp>
      <p:sp>
        <p:nvSpPr>
          <p:cNvPr id="2" name="Text Placeholder 1">
            <a:extLst>
              <a:ext uri="{FF2B5EF4-FFF2-40B4-BE49-F238E27FC236}">
                <a16:creationId xmlns:a16="http://schemas.microsoft.com/office/drawing/2014/main" id="{0881026A-05C4-CB1B-E5CE-D4B49C7092D5}"/>
              </a:ext>
            </a:extLst>
          </p:cNvPr>
          <p:cNvSpPr>
            <a:spLocks noGrp="1"/>
          </p:cNvSpPr>
          <p:nvPr>
            <p:ph type="body" sz="quarter" idx="17"/>
          </p:nvPr>
        </p:nvSpPr>
        <p:spPr>
          <a:xfrm>
            <a:off x="609600" y="1863590"/>
            <a:ext cx="10757546" cy="3476259"/>
          </a:xfrm>
        </p:spPr>
        <p:txBody>
          <a:bodyPr lIns="91440" tIns="45720" rIns="91440" bIns="45720" anchor="t"/>
          <a:lstStyle/>
          <a:p>
            <a:r>
              <a:rPr lang="en-IN">
                <a:solidFill>
                  <a:srgbClr val="0E0E0E"/>
                </a:solidFill>
                <a:effectLst/>
                <a:latin typeface="Times New Roman" panose="02020603050405020304" pitchFamily="18" charset="0"/>
                <a:cs typeface="Times New Roman" panose="02020603050405020304" pitchFamily="18" charset="0"/>
              </a:rPr>
              <a:t>Define project scope, stakeholders, and timelines.</a:t>
            </a:r>
          </a:p>
          <a:p>
            <a:r>
              <a:rPr lang="en-IN">
                <a:solidFill>
                  <a:srgbClr val="0E0E0E"/>
                </a:solidFill>
                <a:effectLst/>
                <a:latin typeface="Times New Roman" panose="02020603050405020304" pitchFamily="18" charset="0"/>
                <a:cs typeface="Times New Roman" panose="02020603050405020304" pitchFamily="18" charset="0"/>
              </a:rPr>
              <a:t>Conduct initial research with </a:t>
            </a:r>
            <a:r>
              <a:rPr lang="en-IN" b="1">
                <a:solidFill>
                  <a:srgbClr val="0E0E0E"/>
                </a:solidFill>
                <a:effectLst/>
                <a:latin typeface="Times New Roman" panose="02020603050405020304" pitchFamily="18" charset="0"/>
                <a:cs typeface="Times New Roman" panose="02020603050405020304" pitchFamily="18" charset="0"/>
              </a:rPr>
              <a:t>parents, caregivers, and healthcare providers</a:t>
            </a:r>
            <a:r>
              <a:rPr lang="en-IN">
                <a:solidFill>
                  <a:srgbClr val="0E0E0E"/>
                </a:solidFill>
                <a:effectLst/>
                <a:latin typeface="Times New Roman" panose="02020603050405020304" pitchFamily="18" charset="0"/>
                <a:cs typeface="Times New Roman" panose="02020603050405020304" pitchFamily="18" charset="0"/>
              </a:rPr>
              <a:t> to gather insights. </a:t>
            </a:r>
          </a:p>
          <a:p>
            <a:r>
              <a:rPr lang="en-IN">
                <a:solidFill>
                  <a:srgbClr val="0E0E0E"/>
                </a:solidFill>
                <a:effectLst/>
                <a:latin typeface="Times New Roman" panose="02020603050405020304" pitchFamily="18" charset="0"/>
                <a:cs typeface="Times New Roman" panose="02020603050405020304" pitchFamily="18" charset="0"/>
              </a:rPr>
              <a:t>Develop </a:t>
            </a:r>
            <a:r>
              <a:rPr lang="en-IN" b="1">
                <a:solidFill>
                  <a:srgbClr val="0E0E0E"/>
                </a:solidFill>
                <a:effectLst/>
                <a:latin typeface="Times New Roman" panose="02020603050405020304" pitchFamily="18" charset="0"/>
                <a:cs typeface="Times New Roman" panose="02020603050405020304" pitchFamily="18" charset="0"/>
              </a:rPr>
              <a:t>wireframes and interactive prototypes</a:t>
            </a:r>
            <a:r>
              <a:rPr lang="en-IN">
                <a:solidFill>
                  <a:srgbClr val="0E0E0E"/>
                </a:solidFill>
                <a:effectLst/>
                <a:latin typeface="Times New Roman" panose="02020603050405020304" pitchFamily="18" charset="0"/>
                <a:cs typeface="Times New Roman" panose="02020603050405020304" pitchFamily="18" charset="0"/>
              </a:rPr>
              <a:t> using Figma or Adobe XD.</a:t>
            </a:r>
          </a:p>
          <a:p>
            <a:r>
              <a:rPr lang="en-IN">
                <a:solidFill>
                  <a:srgbClr val="0E0E0E"/>
                </a:solidFill>
                <a:effectLst/>
                <a:latin typeface="Times New Roman" panose="02020603050405020304" pitchFamily="18" charset="0"/>
                <a:cs typeface="Times New Roman" panose="02020603050405020304" pitchFamily="18" charset="0"/>
              </a:rPr>
              <a:t>Collect feedback from stakeholders to align the app with user needs.</a:t>
            </a:r>
          </a:p>
          <a:p>
            <a:pPr>
              <a:spcBef>
                <a:spcPts val="900"/>
              </a:spcBef>
            </a:pPr>
            <a:r>
              <a:rPr lang="en-IN">
                <a:solidFill>
                  <a:srgbClr val="0E0E0E"/>
                </a:solidFill>
                <a:effectLst/>
                <a:latin typeface="Times New Roman" panose="02020603050405020304" pitchFamily="18" charset="0"/>
                <a:cs typeface="Times New Roman" panose="02020603050405020304" pitchFamily="18" charset="0"/>
              </a:rPr>
              <a:t>Agile development with </a:t>
            </a:r>
            <a:r>
              <a:rPr lang="en-IN" b="1">
                <a:solidFill>
                  <a:srgbClr val="0E0E0E"/>
                </a:solidFill>
                <a:effectLst/>
                <a:latin typeface="Times New Roman" panose="02020603050405020304" pitchFamily="18" charset="0"/>
                <a:cs typeface="Times New Roman" panose="02020603050405020304" pitchFamily="18" charset="0"/>
              </a:rPr>
              <a:t>sprints</a:t>
            </a:r>
            <a:r>
              <a:rPr lang="en-IN">
                <a:solidFill>
                  <a:srgbClr val="0E0E0E"/>
                </a:solidFill>
                <a:effectLst/>
                <a:latin typeface="Times New Roman" panose="02020603050405020304" pitchFamily="18" charset="0"/>
                <a:cs typeface="Times New Roman" panose="02020603050405020304" pitchFamily="18" charset="0"/>
              </a:rPr>
              <a:t> focusing on individual modules (e.g., medication tracking).</a:t>
            </a:r>
          </a:p>
          <a:p>
            <a:pPr marL="0" indent="0">
              <a:buNone/>
            </a:pP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46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AFD70-D193-B57B-BE00-A9B46038536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BD9987-BB6A-B6B1-77E1-939573BE89CE}"/>
              </a:ext>
            </a:extLst>
          </p:cNvPr>
          <p:cNvSpPr>
            <a:spLocks noGrp="1"/>
          </p:cNvSpPr>
          <p:nvPr>
            <p:ph type="sldNum" sz="quarter" idx="14"/>
          </p:nvPr>
        </p:nvSpPr>
        <p:spPr/>
        <p:txBody>
          <a:bodyPr/>
          <a:lstStyle/>
          <a:p>
            <a:fld id="{45A3C14A-F937-4231-B6F1-40B429FAFB2F}" type="slidenum">
              <a:rPr lang="en-NZ" smtClean="0"/>
              <a:pPr/>
              <a:t>23</a:t>
            </a:fld>
            <a:endParaRPr lang="en-NZ"/>
          </a:p>
        </p:txBody>
      </p:sp>
      <p:sp>
        <p:nvSpPr>
          <p:cNvPr id="4" name="Title 3">
            <a:extLst>
              <a:ext uri="{FF2B5EF4-FFF2-40B4-BE49-F238E27FC236}">
                <a16:creationId xmlns:a16="http://schemas.microsoft.com/office/drawing/2014/main" id="{42A42C98-9208-B205-E86C-99F42B247718}"/>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Methodology</a:t>
            </a:r>
            <a:endParaRPr lang="en-US"/>
          </a:p>
        </p:txBody>
      </p:sp>
      <p:sp>
        <p:nvSpPr>
          <p:cNvPr id="2" name="Text Placeholder 1">
            <a:extLst>
              <a:ext uri="{FF2B5EF4-FFF2-40B4-BE49-F238E27FC236}">
                <a16:creationId xmlns:a16="http://schemas.microsoft.com/office/drawing/2014/main" id="{CBAEFBE3-3DDC-F32B-1F35-8B0FE1E50409}"/>
              </a:ext>
            </a:extLst>
          </p:cNvPr>
          <p:cNvSpPr>
            <a:spLocks noGrp="1"/>
          </p:cNvSpPr>
          <p:nvPr>
            <p:ph type="body" sz="quarter" idx="17"/>
          </p:nvPr>
        </p:nvSpPr>
        <p:spPr>
          <a:xfrm>
            <a:off x="522871" y="1831446"/>
            <a:ext cx="10714937" cy="3874781"/>
          </a:xfrm>
        </p:spPr>
        <p:txBody>
          <a:bodyPr lIns="91440" tIns="45720" rIns="91440" bIns="45720" anchor="t"/>
          <a:lstStyle/>
          <a:p>
            <a:pPr>
              <a:spcBef>
                <a:spcPts val="900"/>
              </a:spcBef>
              <a:buFont typeface="+mj-lt"/>
              <a:buAutoNum type="arabicPeriod" startAt="6"/>
            </a:pPr>
            <a:r>
              <a:rPr lang="en-IN" dirty="0">
                <a:solidFill>
                  <a:srgbClr val="0E0E0E"/>
                </a:solidFill>
                <a:effectLst/>
                <a:latin typeface="Times New Roman"/>
                <a:ea typeface="Roboto Medium"/>
                <a:cs typeface="Times New Roman"/>
              </a:rPr>
              <a:t>Perform </a:t>
            </a:r>
            <a:r>
              <a:rPr lang="en-IN" b="1" dirty="0">
                <a:solidFill>
                  <a:srgbClr val="0E0E0E"/>
                </a:solidFill>
                <a:effectLst/>
                <a:latin typeface="Times New Roman"/>
                <a:ea typeface="Roboto Medium"/>
                <a:cs typeface="Times New Roman"/>
              </a:rPr>
              <a:t>unit testing</a:t>
            </a:r>
            <a:r>
              <a:rPr lang="en-IN" dirty="0">
                <a:solidFill>
                  <a:srgbClr val="0E0E0E"/>
                </a:solidFill>
                <a:effectLst/>
                <a:latin typeface="Times New Roman"/>
                <a:ea typeface="Roboto Medium"/>
                <a:cs typeface="Times New Roman"/>
              </a:rPr>
              <a:t> and </a:t>
            </a:r>
            <a:r>
              <a:rPr lang="en-IN" b="1" dirty="0">
                <a:solidFill>
                  <a:srgbClr val="0E0E0E"/>
                </a:solidFill>
                <a:effectLst/>
                <a:latin typeface="Times New Roman"/>
                <a:ea typeface="Roboto Medium"/>
                <a:cs typeface="Times New Roman"/>
              </a:rPr>
              <a:t>integration testing</a:t>
            </a:r>
            <a:r>
              <a:rPr lang="en-IN" dirty="0">
                <a:solidFill>
                  <a:srgbClr val="0E0E0E"/>
                </a:solidFill>
                <a:effectLst/>
                <a:latin typeface="Times New Roman"/>
                <a:ea typeface="Roboto Medium"/>
                <a:cs typeface="Times New Roman"/>
              </a:rPr>
              <a:t> to ensure smooth operation.</a:t>
            </a:r>
          </a:p>
          <a:p>
            <a:pPr>
              <a:spcBef>
                <a:spcPts val="900"/>
              </a:spcBef>
              <a:buFont typeface="+mj-lt"/>
              <a:buAutoNum type="arabicPeriod" startAt="6"/>
            </a:pPr>
            <a:r>
              <a:rPr lang="en-IN" dirty="0">
                <a:solidFill>
                  <a:srgbClr val="0E0E0E"/>
                </a:solidFill>
                <a:effectLst/>
                <a:latin typeface="Times New Roman"/>
                <a:ea typeface="Roboto Medium"/>
                <a:cs typeface="Times New Roman"/>
              </a:rPr>
              <a:t>Use feedback from beta testers(Caregivers, health care provider) to improve the app before final release.</a:t>
            </a:r>
          </a:p>
          <a:p>
            <a:pPr>
              <a:spcBef>
                <a:spcPts val="900"/>
              </a:spcBef>
              <a:buFont typeface="+mj-lt"/>
              <a:buAutoNum type="arabicPeriod" startAt="6"/>
            </a:pPr>
            <a:r>
              <a:rPr lang="en-IN" dirty="0">
                <a:solidFill>
                  <a:srgbClr val="0E0E0E"/>
                </a:solidFill>
                <a:effectLst/>
                <a:latin typeface="Times New Roman"/>
                <a:ea typeface="Roboto Medium"/>
                <a:cs typeface="Times New Roman"/>
              </a:rPr>
              <a:t>Continuously update and maintain the app based on user feedback.</a:t>
            </a:r>
          </a:p>
          <a:p>
            <a:pPr>
              <a:buFont typeface="+mj-lt"/>
              <a:buAutoNum type="arabicPeriod" startAt="6"/>
            </a:pP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176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E9857-EB1A-7C3C-C522-BBE2C720217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C90C492-4C1E-8A3E-F4BC-BF17433BCF77}"/>
              </a:ext>
            </a:extLst>
          </p:cNvPr>
          <p:cNvSpPr>
            <a:spLocks noGrp="1"/>
          </p:cNvSpPr>
          <p:nvPr>
            <p:ph type="sldNum" sz="quarter" idx="14"/>
          </p:nvPr>
        </p:nvSpPr>
        <p:spPr/>
        <p:txBody>
          <a:bodyPr/>
          <a:lstStyle/>
          <a:p>
            <a:fld id="{45A3C14A-F937-4231-B6F1-40B429FAFB2F}" type="slidenum">
              <a:rPr lang="en-NZ" smtClean="0"/>
              <a:pPr/>
              <a:t>24</a:t>
            </a:fld>
            <a:endParaRPr lang="en-NZ"/>
          </a:p>
        </p:txBody>
      </p:sp>
      <p:sp>
        <p:nvSpPr>
          <p:cNvPr id="4" name="Title 3">
            <a:extLst>
              <a:ext uri="{FF2B5EF4-FFF2-40B4-BE49-F238E27FC236}">
                <a16:creationId xmlns:a16="http://schemas.microsoft.com/office/drawing/2014/main" id="{E4CA5BBF-5C54-C6B8-600F-D14E8B7BA5C0}"/>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Conclusions</a:t>
            </a:r>
            <a:endParaRPr lang="en-US"/>
          </a:p>
        </p:txBody>
      </p:sp>
      <p:sp>
        <p:nvSpPr>
          <p:cNvPr id="2" name="Text Placeholder 1">
            <a:extLst>
              <a:ext uri="{FF2B5EF4-FFF2-40B4-BE49-F238E27FC236}">
                <a16:creationId xmlns:a16="http://schemas.microsoft.com/office/drawing/2014/main" id="{0963469D-C81F-B928-09F2-97005312CCA6}"/>
              </a:ext>
            </a:extLst>
          </p:cNvPr>
          <p:cNvSpPr>
            <a:spLocks noGrp="1"/>
          </p:cNvSpPr>
          <p:nvPr>
            <p:ph type="body" sz="quarter" idx="17"/>
          </p:nvPr>
        </p:nvSpPr>
        <p:spPr>
          <a:xfrm>
            <a:off x="522871" y="1831446"/>
            <a:ext cx="10714937" cy="3874781"/>
          </a:xfrm>
        </p:spPr>
        <p:txBody>
          <a:bodyPr lIns="91440" tIns="45720" rIns="91440" bIns="45720" anchor="t"/>
          <a:lstStyle/>
          <a:p>
            <a:pPr marL="0" indent="0">
              <a:lnSpc>
                <a:spcPct val="150000"/>
              </a:lnSpc>
              <a:buNone/>
            </a:pPr>
            <a:r>
              <a:rPr lang="en-IN">
                <a:solidFill>
                  <a:srgbClr val="0E0E0E"/>
                </a:solidFill>
                <a:effectLst/>
                <a:latin typeface="Times New Roman" panose="02020603050405020304" pitchFamily="18" charset="0"/>
                <a:cs typeface="Times New Roman" panose="02020603050405020304" pitchFamily="18" charset="0"/>
              </a:rPr>
              <a:t>This project aims to develop a </a:t>
            </a:r>
            <a:r>
              <a:rPr lang="en-IN" err="1">
                <a:solidFill>
                  <a:srgbClr val="0E0E0E"/>
                </a:solidFill>
                <a:effectLst/>
                <a:latin typeface="Times New Roman" panose="02020603050405020304" pitchFamily="18" charset="0"/>
                <a:cs typeface="Times New Roman" panose="02020603050405020304" pitchFamily="18" charset="0"/>
              </a:rPr>
              <a:t>pediatric</a:t>
            </a:r>
            <a:r>
              <a:rPr lang="en-IN">
                <a:solidFill>
                  <a:srgbClr val="0E0E0E"/>
                </a:solidFill>
                <a:effectLst/>
                <a:latin typeface="Times New Roman" panose="02020603050405020304" pitchFamily="18" charset="0"/>
                <a:cs typeface="Times New Roman" panose="02020603050405020304" pitchFamily="18" charset="0"/>
              </a:rPr>
              <a:t> chronic care app to enhance the management of conditions like asthma, diabetes, and mental health disorders. With features such as medication tracking, habit tracking, appointment reminders, and comprehensive Health data the app supports both caregivers and healthcare providers. Using Agile methodology, the app will ensure adaptability, security, and regulatory compliance, improving health outcomes and quality of life for children.</a:t>
            </a:r>
          </a:p>
        </p:txBody>
      </p:sp>
    </p:spTree>
    <p:extLst>
      <p:ext uri="{BB962C8B-B14F-4D97-AF65-F5344CB8AC3E}">
        <p14:creationId xmlns:p14="http://schemas.microsoft.com/office/powerpoint/2010/main" val="359008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BAA80-565A-264B-8198-E6AA2EAABA6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3B7639-C24F-07FC-E15B-A88507598BED}"/>
              </a:ext>
            </a:extLst>
          </p:cNvPr>
          <p:cNvSpPr>
            <a:spLocks noGrp="1"/>
          </p:cNvSpPr>
          <p:nvPr>
            <p:ph type="sldNum" sz="quarter" idx="14"/>
          </p:nvPr>
        </p:nvSpPr>
        <p:spPr/>
        <p:txBody>
          <a:bodyPr/>
          <a:lstStyle/>
          <a:p>
            <a:fld id="{45A3C14A-F937-4231-B6F1-40B429FAFB2F}" type="slidenum">
              <a:rPr lang="en-NZ" smtClean="0"/>
              <a:pPr/>
              <a:t>3</a:t>
            </a:fld>
            <a:endParaRPr lang="en-NZ"/>
          </a:p>
        </p:txBody>
      </p:sp>
      <p:sp>
        <p:nvSpPr>
          <p:cNvPr id="4" name="Title 3">
            <a:extLst>
              <a:ext uri="{FF2B5EF4-FFF2-40B4-BE49-F238E27FC236}">
                <a16:creationId xmlns:a16="http://schemas.microsoft.com/office/drawing/2014/main" id="{C1217B6E-FB20-4101-F178-840231CC1436}"/>
              </a:ext>
            </a:extLst>
          </p:cNvPr>
          <p:cNvSpPr>
            <a:spLocks noGrp="1"/>
          </p:cNvSpPr>
          <p:nvPr>
            <p:ph type="title"/>
          </p:nvPr>
        </p:nvSpPr>
        <p:spPr/>
        <p:txBody>
          <a:bodyPr lIns="91440" tIns="45720" rIns="91440" bIns="45720" anchor="ctr" anchorCtr="0">
            <a:noAutofit/>
          </a:bodyPr>
          <a:lstStyle/>
          <a:p>
            <a:r>
              <a:rPr lang="en-US" sz="2400" b="1">
                <a:solidFill>
                  <a:schemeClr val="bg2">
                    <a:lumMod val="49000"/>
                  </a:schemeClr>
                </a:solidFill>
                <a:latin typeface="Times New Roman"/>
                <a:ea typeface="Roboto Medium"/>
                <a:cs typeface="Times New Roman"/>
              </a:rPr>
              <a:t>Feasibility Study</a:t>
            </a:r>
            <a:endParaRPr lang="en-US">
              <a:solidFill>
                <a:schemeClr val="bg2">
                  <a:lumMod val="49000"/>
                </a:schemeClr>
              </a:solidFill>
            </a:endParaRPr>
          </a:p>
        </p:txBody>
      </p:sp>
      <p:sp>
        <p:nvSpPr>
          <p:cNvPr id="2" name="Text Placeholder 1">
            <a:extLst>
              <a:ext uri="{FF2B5EF4-FFF2-40B4-BE49-F238E27FC236}">
                <a16:creationId xmlns:a16="http://schemas.microsoft.com/office/drawing/2014/main" id="{6DF042B1-6FCC-AE35-7E5C-B15F8D251D68}"/>
              </a:ext>
            </a:extLst>
          </p:cNvPr>
          <p:cNvSpPr>
            <a:spLocks noGrp="1"/>
          </p:cNvSpPr>
          <p:nvPr>
            <p:ph type="body" sz="quarter" idx="17"/>
          </p:nvPr>
        </p:nvSpPr>
        <p:spPr/>
        <p:txBody>
          <a:bodyPr lIns="91440" tIns="45720" rIns="91440" bIns="45720" anchor="t"/>
          <a:lstStyle/>
          <a:p>
            <a:r>
              <a:rPr lang="en-US" b="1">
                <a:solidFill>
                  <a:schemeClr val="tx1"/>
                </a:solidFill>
                <a:latin typeface="Times New Roman"/>
                <a:ea typeface="Roboto Medium"/>
                <a:cs typeface="Roboto Medium"/>
              </a:rPr>
              <a:t>Technical Feasibility:</a:t>
            </a:r>
            <a:r>
              <a:rPr lang="en-US">
                <a:solidFill>
                  <a:schemeClr val="tx1"/>
                </a:solidFill>
                <a:latin typeface="Times New Roman"/>
                <a:ea typeface="Roboto Medium"/>
                <a:cs typeface="Roboto Medium"/>
              </a:rPr>
              <a:t> Robust backend supports scheduling, tracking, and emergency features; works on Android  SMS, push notifications, and GPS.</a:t>
            </a:r>
          </a:p>
          <a:p>
            <a:r>
              <a:rPr lang="en-US" b="1">
                <a:solidFill>
                  <a:schemeClr val="tx1"/>
                </a:solidFill>
                <a:latin typeface="Times New Roman"/>
                <a:ea typeface="Roboto Medium"/>
                <a:cs typeface="Roboto Medium"/>
              </a:rPr>
              <a:t>Operational Feasibility:</a:t>
            </a:r>
            <a:r>
              <a:rPr lang="en-US">
                <a:solidFill>
                  <a:schemeClr val="tx1"/>
                </a:solidFill>
                <a:latin typeface="Times New Roman"/>
                <a:ea typeface="Roboto Medium"/>
                <a:cs typeface="Roboto Medium"/>
              </a:rPr>
              <a:t> Improves coordination for caregivers and patients; emergency features and reminders enhance adherence.</a:t>
            </a:r>
          </a:p>
          <a:p>
            <a:r>
              <a:rPr lang="en-US" b="1">
                <a:solidFill>
                  <a:schemeClr val="tx1"/>
                </a:solidFill>
                <a:latin typeface="Times New Roman"/>
                <a:ea typeface="Roboto Medium"/>
                <a:cs typeface="Roboto Medium"/>
              </a:rPr>
              <a:t>Economic Feasibility:</a:t>
            </a:r>
            <a:r>
              <a:rPr lang="en-US">
                <a:solidFill>
                  <a:schemeClr val="tx1"/>
                </a:solidFill>
                <a:latin typeface="Times New Roman"/>
                <a:ea typeface="Roboto Medium"/>
                <a:cs typeface="Roboto Medium"/>
              </a:rPr>
              <a:t> Development costs are balanced by potential revenue from healthcare partnerships or premium features.</a:t>
            </a:r>
          </a:p>
          <a:p>
            <a:r>
              <a:rPr lang="en-US" b="1">
                <a:solidFill>
                  <a:schemeClr val="tx1"/>
                </a:solidFill>
                <a:latin typeface="Times New Roman"/>
                <a:ea typeface="Roboto Medium"/>
                <a:cs typeface="Roboto Medium"/>
              </a:rPr>
              <a:t>Legal Feasibility:</a:t>
            </a:r>
            <a:r>
              <a:rPr lang="en-US">
                <a:solidFill>
                  <a:schemeClr val="tx1"/>
                </a:solidFill>
                <a:latin typeface="Times New Roman"/>
                <a:ea typeface="Roboto Medium"/>
                <a:cs typeface="Roboto Medium"/>
              </a:rPr>
              <a:t> Complies with patient privacy laws (e.g., HIPAA) to secure user data.</a:t>
            </a:r>
          </a:p>
          <a:p>
            <a:endParaRPr lang="en-US"/>
          </a:p>
        </p:txBody>
      </p:sp>
    </p:spTree>
    <p:extLst>
      <p:ext uri="{BB962C8B-B14F-4D97-AF65-F5344CB8AC3E}">
        <p14:creationId xmlns:p14="http://schemas.microsoft.com/office/powerpoint/2010/main" val="93030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10219047" cy="1750095"/>
          </a:xfrm>
        </p:spPr>
        <p:txBody>
          <a:bodyPr/>
          <a:lstStyle/>
          <a:p>
            <a:r>
              <a:rPr lang="en-US"/>
              <a:t>App for Chronic Care - Synopsis (Phase 1 Review 1)</a:t>
            </a:r>
          </a:p>
        </p:txBody>
      </p:sp>
      <p:sp>
        <p:nvSpPr>
          <p:cNvPr id="5" name="Text Placeholder 4"/>
          <p:cNvSpPr>
            <a:spLocks noGrp="1"/>
          </p:cNvSpPr>
          <p:nvPr>
            <p:ph type="body" sz="quarter" idx="10"/>
          </p:nvPr>
        </p:nvSpPr>
        <p:spPr>
          <a:xfrm>
            <a:off x="1046572" y="5129788"/>
            <a:ext cx="8935628" cy="407987"/>
          </a:xfrm>
        </p:spPr>
        <p:txBody>
          <a:bodyPr/>
          <a:lstStyle/>
          <a:p>
            <a:r>
              <a:rPr lang="en-US"/>
              <a:t>School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a:p>
        </p:txBody>
      </p:sp>
      <p:sp>
        <p:nvSpPr>
          <p:cNvPr id="3" name="Title 2"/>
          <p:cNvSpPr>
            <a:spLocks noGrp="1"/>
          </p:cNvSpPr>
          <p:nvPr>
            <p:ph type="title"/>
          </p:nvPr>
        </p:nvSpPr>
        <p:spPr/>
        <p:txBody>
          <a:bodyPr/>
          <a:lstStyle/>
          <a:p>
            <a:r>
              <a:rPr lang="en-US" sz="4000" cap="none">
                <a:solidFill>
                  <a:srgbClr val="FF6600"/>
                </a:solidFill>
              </a:rPr>
              <a:t>Project Name</a:t>
            </a:r>
            <a:endParaRPr lang="en-US"/>
          </a:p>
        </p:txBody>
      </p:sp>
      <p:sp>
        <p:nvSpPr>
          <p:cNvPr id="5" name="Rectangle 4"/>
          <p:cNvSpPr/>
          <p:nvPr/>
        </p:nvSpPr>
        <p:spPr>
          <a:xfrm>
            <a:off x="695400" y="1524000"/>
            <a:ext cx="10671746" cy="2862322"/>
          </a:xfrm>
          <a:prstGeom prst="rect">
            <a:avLst/>
          </a:prstGeom>
        </p:spPr>
        <p:txBody>
          <a:bodyPr wrap="square">
            <a:spAutoFit/>
          </a:bodyPr>
          <a:lstStyle/>
          <a:p>
            <a:r>
              <a:rPr lang="en-US" sz="2000" b="1">
                <a:solidFill>
                  <a:schemeClr val="tx1">
                    <a:lumMod val="50000"/>
                    <a:lumOff val="50000"/>
                  </a:schemeClr>
                </a:solidFill>
                <a:latin typeface="Roboto" panose="02000000000000000000" pitchFamily="2" charset="0"/>
                <a:ea typeface="Roboto" panose="02000000000000000000" pitchFamily="2" charset="0"/>
              </a:rPr>
              <a:t>Group No: E4</a:t>
            </a:r>
          </a:p>
          <a:p>
            <a:endParaRPr lang="en-US" sz="2000" b="1">
              <a:solidFill>
                <a:schemeClr val="tx1">
                  <a:lumMod val="50000"/>
                  <a:lumOff val="50000"/>
                </a:schemeClr>
              </a:solidFill>
              <a:latin typeface="Roboto" panose="02000000000000000000" pitchFamily="2" charset="0"/>
              <a:ea typeface="Roboto" panose="02000000000000000000" pitchFamily="2" charset="0"/>
            </a:endParaRPr>
          </a:p>
          <a:p>
            <a:r>
              <a:rPr lang="en-US" sz="2000" b="1">
                <a:solidFill>
                  <a:schemeClr val="tx1">
                    <a:lumMod val="50000"/>
                    <a:lumOff val="50000"/>
                  </a:schemeClr>
                </a:solidFill>
                <a:latin typeface="Roboto" panose="02000000000000000000" pitchFamily="2" charset="0"/>
                <a:ea typeface="Roboto" panose="02000000000000000000" pitchFamily="2" charset="0"/>
              </a:rPr>
              <a:t>Group Name:</a:t>
            </a:r>
          </a:p>
          <a:p>
            <a:endParaRPr lang="en-US" sz="2000" b="1">
              <a:solidFill>
                <a:schemeClr val="tx1">
                  <a:lumMod val="50000"/>
                  <a:lumOff val="50000"/>
                </a:schemeClr>
              </a:solidFill>
              <a:latin typeface="Roboto" panose="02000000000000000000" pitchFamily="2" charset="0"/>
              <a:ea typeface="Roboto" panose="02000000000000000000" pitchFamily="2" charset="0"/>
            </a:endParaRPr>
          </a:p>
          <a:p>
            <a:r>
              <a:rPr lang="en-US" sz="2000" b="1">
                <a:solidFill>
                  <a:schemeClr val="tx1">
                    <a:lumMod val="50000"/>
                    <a:lumOff val="50000"/>
                  </a:schemeClr>
                </a:solidFill>
                <a:latin typeface="Roboto" panose="02000000000000000000" pitchFamily="2" charset="0"/>
                <a:ea typeface="Roboto" panose="02000000000000000000" pitchFamily="2" charset="0"/>
              </a:rPr>
              <a:t>Group Members:</a:t>
            </a:r>
          </a:p>
          <a:p>
            <a:pPr marL="342900" indent="-342900">
              <a:buFont typeface="+mj-lt"/>
              <a:buAutoNum type="arabicPeriod"/>
            </a:pPr>
            <a:r>
              <a:rPr lang="en-US" sz="2000" b="1">
                <a:solidFill>
                  <a:schemeClr val="tx1">
                    <a:lumMod val="50000"/>
                    <a:lumOff val="50000"/>
                  </a:schemeClr>
                </a:solidFill>
                <a:latin typeface="Roboto" panose="02000000000000000000" pitchFamily="2" charset="0"/>
                <a:ea typeface="Roboto" panose="02000000000000000000" pitchFamily="2" charset="0"/>
              </a:rPr>
              <a:t> Suchaitra R21EF267 &lt;Roll: Project Leader&gt;</a:t>
            </a:r>
          </a:p>
          <a:p>
            <a:pPr marL="342900" indent="-342900">
              <a:buFont typeface="+mj-lt"/>
              <a:buAutoNum type="arabicPeriod"/>
            </a:pPr>
            <a:r>
              <a:rPr lang="en-US" sz="2000" b="1">
                <a:solidFill>
                  <a:schemeClr val="tx1">
                    <a:lumMod val="50000"/>
                    <a:lumOff val="50000"/>
                  </a:schemeClr>
                </a:solidFill>
                <a:latin typeface="Roboto" panose="02000000000000000000" pitchFamily="2" charset="0"/>
                <a:ea typeface="Roboto" panose="02000000000000000000" pitchFamily="2" charset="0"/>
              </a:rPr>
              <a:t> Sahana K R21EF257 &lt;Roll: Documenter Lead&gt;</a:t>
            </a:r>
          </a:p>
          <a:p>
            <a:pPr marL="342900" indent="-342900">
              <a:buFont typeface="+mj-lt"/>
              <a:buAutoNum type="arabicPeriod"/>
            </a:pPr>
            <a:r>
              <a:rPr lang="en-US" sz="2000" b="1">
                <a:solidFill>
                  <a:schemeClr val="tx1">
                    <a:lumMod val="50000"/>
                    <a:lumOff val="50000"/>
                  </a:schemeClr>
                </a:solidFill>
                <a:latin typeface="Roboto" panose="02000000000000000000" pitchFamily="2" charset="0"/>
                <a:ea typeface="Roboto" panose="02000000000000000000" pitchFamily="2" charset="0"/>
              </a:rPr>
              <a:t> Pratik K R21EF247 &lt;Roll: Developer Lead&gt;</a:t>
            </a:r>
          </a:p>
          <a:p>
            <a:pPr marL="342900" indent="-342900">
              <a:buFont typeface="+mj-lt"/>
              <a:buAutoNum type="arabicPeriod"/>
            </a:pPr>
            <a:r>
              <a:rPr lang="en-US" sz="2000" b="1">
                <a:solidFill>
                  <a:schemeClr val="tx1">
                    <a:lumMod val="50000"/>
                    <a:lumOff val="50000"/>
                  </a:schemeClr>
                </a:solidFill>
                <a:latin typeface="Roboto" panose="02000000000000000000" pitchFamily="2" charset="0"/>
                <a:ea typeface="Roboto" panose="02000000000000000000" pitchFamily="2" charset="0"/>
              </a:rPr>
              <a:t> Thanushree R21EF269 &lt;Roll: Developer&gt;</a:t>
            </a:r>
          </a:p>
        </p:txBody>
      </p:sp>
      <p:sp>
        <p:nvSpPr>
          <p:cNvPr id="6" name="Rectangle 5"/>
          <p:cNvSpPr/>
          <p:nvPr/>
        </p:nvSpPr>
        <p:spPr>
          <a:xfrm>
            <a:off x="695400" y="4876800"/>
            <a:ext cx="10671746" cy="707886"/>
          </a:xfrm>
          <a:prstGeom prst="rect">
            <a:avLst/>
          </a:prstGeom>
        </p:spPr>
        <p:txBody>
          <a:bodyPr wrap="square" lIns="91440" tIns="45720" rIns="91440" bIns="45720" anchor="t">
            <a:spAutoFit/>
          </a:bodyPr>
          <a:lstStyle/>
          <a:p>
            <a:r>
              <a:rPr lang="en-US" altLang="en-US" sz="2000" b="1" dirty="0">
                <a:solidFill>
                  <a:schemeClr val="tx1">
                    <a:lumMod val="50000"/>
                    <a:lumOff val="50000"/>
                  </a:schemeClr>
                </a:solidFill>
                <a:latin typeface="Roboto"/>
                <a:ea typeface="Roboto"/>
                <a:cs typeface="Times New Roman"/>
              </a:rPr>
              <a:t>Name of the Guide: L M Darshan</a:t>
            </a:r>
            <a:endParaRPr lang="en-US" altLang="en-US" sz="2000" b="1" dirty="0">
              <a:solidFill>
                <a:schemeClr val="tx1">
                  <a:lumMod val="50000"/>
                  <a:lumOff val="50000"/>
                </a:schemeClr>
              </a:solidFill>
              <a:latin typeface="Roboto" panose="02000000000000000000" pitchFamily="2" charset="0"/>
              <a:ea typeface="Roboto" panose="02000000000000000000" pitchFamily="2" charset="0"/>
              <a:cs typeface="Times New Roman" panose="02020603050405020304" pitchFamily="18" charset="0"/>
            </a:endParaRPr>
          </a:p>
          <a:p>
            <a:r>
              <a:rPr lang="en-US" altLang="en-US" sz="2000" b="1" dirty="0">
                <a:solidFill>
                  <a:schemeClr val="tx1">
                    <a:lumMod val="50000"/>
                    <a:lumOff val="50000"/>
                  </a:schemeClr>
                </a:solidFill>
                <a:latin typeface="Roboto"/>
                <a:ea typeface="Roboto"/>
                <a:cs typeface="Times New Roman"/>
              </a:rPr>
              <a:t>Designation: Assistant Professor</a:t>
            </a:r>
            <a:endParaRPr lang="en-US" sz="2000" dirty="0" err="1">
              <a:solidFill>
                <a:schemeClr val="tx1">
                  <a:lumMod val="50000"/>
                  <a:lumOff val="50000"/>
                </a:schemeClr>
              </a:solidFill>
              <a:latin typeface="Roboto" panose="02000000000000000000" pitchFamily="2" charset="0"/>
              <a:ea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971800"/>
            <a:ext cx="9220200" cy="1325563"/>
          </a:xfrm>
        </p:spPr>
        <p:txBody>
          <a:bodyPr/>
          <a:lstStyle/>
          <a:p>
            <a:r>
              <a:rPr lang="en-US"/>
              <a:t>App for Pediatric Chronic 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A2B3CD-EF8B-F844-7026-07898FCE664F}"/>
              </a:ext>
            </a:extLst>
          </p:cNvPr>
          <p:cNvSpPr>
            <a:spLocks noGrp="1"/>
          </p:cNvSpPr>
          <p:nvPr>
            <p:ph type="sldNum" sz="quarter" idx="14"/>
          </p:nvPr>
        </p:nvSpPr>
        <p:spPr/>
        <p:txBody>
          <a:bodyPr/>
          <a:lstStyle/>
          <a:p>
            <a:fld id="{45A3C14A-F937-4231-B6F1-40B429FAFB2F}" type="slidenum">
              <a:rPr lang="en-NZ" smtClean="0"/>
              <a:pPr/>
              <a:t>7</a:t>
            </a:fld>
            <a:endParaRPr lang="en-NZ"/>
          </a:p>
        </p:txBody>
      </p:sp>
      <p:sp>
        <p:nvSpPr>
          <p:cNvPr id="4" name="Title 3">
            <a:extLst>
              <a:ext uri="{FF2B5EF4-FFF2-40B4-BE49-F238E27FC236}">
                <a16:creationId xmlns:a16="http://schemas.microsoft.com/office/drawing/2014/main" id="{B04BA0C5-3F1E-D229-B07F-467CD066B579}"/>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Abstract</a:t>
            </a:r>
            <a:endParaRPr lang="en-US"/>
          </a:p>
        </p:txBody>
      </p:sp>
      <p:sp>
        <p:nvSpPr>
          <p:cNvPr id="2" name="Text Placeholder 1">
            <a:extLst>
              <a:ext uri="{FF2B5EF4-FFF2-40B4-BE49-F238E27FC236}">
                <a16:creationId xmlns:a16="http://schemas.microsoft.com/office/drawing/2014/main" id="{B815A293-A67D-F4C8-B88F-D06CFF5F1739}"/>
              </a:ext>
            </a:extLst>
          </p:cNvPr>
          <p:cNvSpPr>
            <a:spLocks noGrp="1"/>
          </p:cNvSpPr>
          <p:nvPr>
            <p:ph type="body" sz="quarter" idx="17"/>
          </p:nvPr>
        </p:nvSpPr>
        <p:spPr>
          <a:xfrm>
            <a:off x="522871" y="1831446"/>
            <a:ext cx="10714937" cy="3874781"/>
          </a:xfrm>
        </p:spPr>
        <p:txBody>
          <a:bodyPr lIns="91440" tIns="45720" rIns="91440" bIns="45720" anchor="t"/>
          <a:lstStyle/>
          <a:p>
            <a:r>
              <a:rPr lang="en-US">
                <a:solidFill>
                  <a:schemeClr val="tx1"/>
                </a:solidFill>
                <a:latin typeface="Times New Roman"/>
                <a:ea typeface="Roboto Medium"/>
                <a:cs typeface="Roboto Medium"/>
              </a:rPr>
              <a:t>Chronic diseases in children need continuous management.</a:t>
            </a:r>
            <a:endParaRPr lang="en-US">
              <a:solidFill>
                <a:schemeClr val="tx1"/>
              </a:solidFill>
              <a:latin typeface="Times New Roman"/>
            </a:endParaRPr>
          </a:p>
          <a:p>
            <a:r>
              <a:rPr lang="en-US">
                <a:solidFill>
                  <a:schemeClr val="tx1"/>
                </a:solidFill>
                <a:latin typeface="Times New Roman"/>
                <a:ea typeface="Roboto Medium"/>
                <a:cs typeface="Roboto Medium"/>
              </a:rPr>
              <a:t>The app supports self-care and medication tracking for effective treatment.</a:t>
            </a:r>
            <a:endParaRPr lang="en-US">
              <a:solidFill>
                <a:schemeClr val="tx1"/>
              </a:solidFill>
              <a:latin typeface="Times New Roman"/>
            </a:endParaRPr>
          </a:p>
          <a:p>
            <a:r>
              <a:rPr lang="en-US">
                <a:solidFill>
                  <a:schemeClr val="tx1"/>
                </a:solidFill>
                <a:latin typeface="Times New Roman"/>
                <a:ea typeface="Roboto Medium"/>
                <a:cs typeface="Roboto Medium"/>
              </a:rPr>
              <a:t>Caregivers get tools for tracking treatment adherence and scheduling appointments.</a:t>
            </a:r>
            <a:endParaRPr lang="en-US">
              <a:solidFill>
                <a:schemeClr val="tx1"/>
              </a:solidFill>
              <a:latin typeface="Times New Roman"/>
            </a:endParaRPr>
          </a:p>
          <a:p>
            <a:r>
              <a:rPr lang="en-US">
                <a:solidFill>
                  <a:schemeClr val="tx1"/>
                </a:solidFill>
                <a:latin typeface="Times New Roman"/>
                <a:ea typeface="Roboto Medium"/>
                <a:cs typeface="Roboto Medium"/>
              </a:rPr>
              <a:t>Emergency features offer quick access to contacts and help ensure safety.</a:t>
            </a:r>
            <a:endParaRPr lang="en-US">
              <a:solidFill>
                <a:schemeClr val="tx1"/>
              </a:solidFill>
              <a:latin typeface="Times New Roman"/>
            </a:endParaRPr>
          </a:p>
          <a:p>
            <a:r>
              <a:rPr lang="en-US">
                <a:solidFill>
                  <a:schemeClr val="tx1"/>
                </a:solidFill>
                <a:latin typeface="Times New Roman"/>
                <a:ea typeface="Roboto Medium"/>
                <a:cs typeface="Roboto Medium"/>
              </a:rPr>
              <a:t>Focus on usability, long-term use, and EHR integration for better pediatric care.</a:t>
            </a:r>
            <a:endParaRPr lang="en-US">
              <a:solidFill>
                <a:schemeClr val="tx1"/>
              </a:solidFill>
              <a:latin typeface="Times New Roman"/>
            </a:endParaRPr>
          </a:p>
          <a:p>
            <a:endParaRPr lang="en-US">
              <a:solidFill>
                <a:schemeClr val="tx1"/>
              </a:solidFill>
              <a:latin typeface="Times New Roman"/>
              <a:ea typeface="Roboto Medium"/>
              <a:cs typeface="Roboto Medium"/>
            </a:endParaRPr>
          </a:p>
          <a:p>
            <a:pPr marL="0" indent="0">
              <a:buNone/>
            </a:pPr>
            <a:endParaRPr lang="en-US">
              <a:solidFill>
                <a:schemeClr val="tx1"/>
              </a:solidFill>
            </a:endParaRPr>
          </a:p>
        </p:txBody>
      </p:sp>
    </p:spTree>
    <p:extLst>
      <p:ext uri="{BB962C8B-B14F-4D97-AF65-F5344CB8AC3E}">
        <p14:creationId xmlns:p14="http://schemas.microsoft.com/office/powerpoint/2010/main" val="358935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A2B3CD-EF8B-F844-7026-07898FCE664F}"/>
              </a:ext>
            </a:extLst>
          </p:cNvPr>
          <p:cNvSpPr>
            <a:spLocks noGrp="1"/>
          </p:cNvSpPr>
          <p:nvPr>
            <p:ph type="sldNum" sz="quarter" idx="14"/>
          </p:nvPr>
        </p:nvSpPr>
        <p:spPr/>
        <p:txBody>
          <a:bodyPr/>
          <a:lstStyle/>
          <a:p>
            <a:fld id="{45A3C14A-F937-4231-B6F1-40B429FAFB2F}" type="slidenum">
              <a:rPr lang="en-NZ" smtClean="0"/>
              <a:pPr/>
              <a:t>8</a:t>
            </a:fld>
            <a:endParaRPr lang="en-NZ"/>
          </a:p>
        </p:txBody>
      </p:sp>
      <p:sp>
        <p:nvSpPr>
          <p:cNvPr id="4" name="Title 3">
            <a:extLst>
              <a:ext uri="{FF2B5EF4-FFF2-40B4-BE49-F238E27FC236}">
                <a16:creationId xmlns:a16="http://schemas.microsoft.com/office/drawing/2014/main" id="{B04BA0C5-3F1E-D229-B07F-467CD066B579}"/>
              </a:ext>
            </a:extLst>
          </p:cNvPr>
          <p:cNvSpPr>
            <a:spLocks noGrp="1"/>
          </p:cNvSpPr>
          <p:nvPr>
            <p:ph type="title"/>
          </p:nvPr>
        </p:nvSpPr>
        <p:spPr/>
        <p:txBody>
          <a:bodyPr lIns="91440" tIns="45720" rIns="91440" bIns="45720" anchor="ctr" anchorCtr="0">
            <a:noAutofit/>
          </a:bodyPr>
          <a:lstStyle/>
          <a:p>
            <a:r>
              <a:rPr lang="en-US">
                <a:latin typeface="Roboto Medium"/>
                <a:ea typeface="Roboto Medium"/>
                <a:cs typeface="Roboto Medium"/>
              </a:rPr>
              <a:t>Introduction</a:t>
            </a:r>
            <a:endParaRPr lang="en-US"/>
          </a:p>
        </p:txBody>
      </p:sp>
      <p:sp>
        <p:nvSpPr>
          <p:cNvPr id="2" name="Text Placeholder 1">
            <a:extLst>
              <a:ext uri="{FF2B5EF4-FFF2-40B4-BE49-F238E27FC236}">
                <a16:creationId xmlns:a16="http://schemas.microsoft.com/office/drawing/2014/main" id="{B815A293-A67D-F4C8-B88F-D06CFF5F1739}"/>
              </a:ext>
            </a:extLst>
          </p:cNvPr>
          <p:cNvSpPr>
            <a:spLocks noGrp="1"/>
          </p:cNvSpPr>
          <p:nvPr>
            <p:ph type="body" sz="quarter" idx="17"/>
          </p:nvPr>
        </p:nvSpPr>
        <p:spPr>
          <a:xfrm>
            <a:off x="695400" y="1773936"/>
            <a:ext cx="10801201" cy="4320480"/>
          </a:xfrm>
        </p:spPr>
        <p:txBody>
          <a:bodyPr lIns="91440" tIns="45720" rIns="91440" bIns="45720" anchor="t"/>
          <a:lstStyle/>
          <a:p>
            <a:r>
              <a:rPr lang="en-US">
                <a:solidFill>
                  <a:schemeClr val="tx1"/>
                </a:solidFill>
                <a:latin typeface="Times New Roman"/>
                <a:ea typeface="Roboto Medium"/>
                <a:cs typeface="Roboto Medium"/>
              </a:rPr>
              <a:t>Pediatric chronic diseases like asthma and diabetes need ongoing care and monitoring.</a:t>
            </a:r>
          </a:p>
          <a:p>
            <a:r>
              <a:rPr lang="en-US">
                <a:solidFill>
                  <a:schemeClr val="tx1"/>
                </a:solidFill>
                <a:latin typeface="Times New Roman"/>
                <a:ea typeface="Roboto Medium"/>
                <a:cs typeface="Roboto Medium"/>
              </a:rPr>
              <a:t>Self-management is essential for children and caregivers to manage these conditions.</a:t>
            </a:r>
          </a:p>
          <a:p>
            <a:r>
              <a:rPr lang="en-US">
                <a:solidFill>
                  <a:schemeClr val="tx1"/>
                </a:solidFill>
                <a:latin typeface="Times New Roman"/>
                <a:ea typeface="Roboto Medium"/>
                <a:cs typeface="Roboto Medium"/>
              </a:rPr>
              <a:t>mHealth (mobile health) tools provide accessible ways to support pediatric care.</a:t>
            </a:r>
          </a:p>
          <a:p>
            <a:r>
              <a:rPr lang="en-US">
                <a:solidFill>
                  <a:schemeClr val="tx1"/>
                </a:solidFill>
                <a:latin typeface="Times New Roman"/>
                <a:ea typeface="Roboto Medium"/>
                <a:cs typeface="Roboto Medium"/>
              </a:rPr>
              <a:t>Mobile apps offer features like health tracking, medication reminders, and safety tools.</a:t>
            </a:r>
          </a:p>
          <a:p>
            <a:r>
              <a:rPr lang="en-US">
                <a:solidFill>
                  <a:schemeClr val="tx1"/>
                </a:solidFill>
                <a:latin typeface="Times New Roman"/>
                <a:ea typeface="Roboto Medium"/>
                <a:cs typeface="Roboto Medium"/>
              </a:rPr>
              <a:t>Our project aims to create an mHealth app to assist in managing pediatric chronic conditions effectively.</a:t>
            </a:r>
          </a:p>
          <a:p>
            <a:endParaRPr lang="en-US"/>
          </a:p>
        </p:txBody>
      </p:sp>
    </p:spTree>
    <p:extLst>
      <p:ext uri="{BB962C8B-B14F-4D97-AF65-F5344CB8AC3E}">
        <p14:creationId xmlns:p14="http://schemas.microsoft.com/office/powerpoint/2010/main" val="56140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6EF044-17C3-77BD-FECD-6AD213CB040B}"/>
              </a:ext>
            </a:extLst>
          </p:cNvPr>
          <p:cNvSpPr>
            <a:spLocks noGrp="1"/>
          </p:cNvSpPr>
          <p:nvPr>
            <p:ph type="sldNum" sz="quarter" idx="14"/>
          </p:nvPr>
        </p:nvSpPr>
        <p:spPr/>
        <p:txBody>
          <a:bodyPr/>
          <a:lstStyle/>
          <a:p>
            <a:fld id="{45A3C14A-F937-4231-B6F1-40B429FAFB2F}" type="slidenum">
              <a:rPr lang="en-NZ" smtClean="0"/>
              <a:pPr/>
              <a:t>9</a:t>
            </a:fld>
            <a:endParaRPr lang="en-NZ"/>
          </a:p>
        </p:txBody>
      </p:sp>
      <p:sp>
        <p:nvSpPr>
          <p:cNvPr id="3" name="Title 2">
            <a:extLst>
              <a:ext uri="{FF2B5EF4-FFF2-40B4-BE49-F238E27FC236}">
                <a16:creationId xmlns:a16="http://schemas.microsoft.com/office/drawing/2014/main" id="{8A359E90-4928-F441-BF8B-0295F9F43067}"/>
              </a:ext>
            </a:extLst>
          </p:cNvPr>
          <p:cNvSpPr>
            <a:spLocks noGrp="1"/>
          </p:cNvSpPr>
          <p:nvPr>
            <p:ph type="title"/>
          </p:nvPr>
        </p:nvSpPr>
        <p:spPr>
          <a:xfrm>
            <a:off x="3470230" y="1531596"/>
            <a:ext cx="6513851" cy="2247183"/>
          </a:xfrm>
        </p:spPr>
        <p:txBody>
          <a:bodyPr lIns="91440" tIns="45720" rIns="91440" bIns="45720" anchor="ctr" anchorCtr="0">
            <a:noAutofit/>
          </a:bodyPr>
          <a:lstStyle/>
          <a:p>
            <a:r>
              <a:rPr lang="en-US" sz="3600" b="1">
                <a:latin typeface="Times New Roman"/>
                <a:ea typeface="Roboto Medium"/>
                <a:cs typeface="Roboto Medium"/>
              </a:rPr>
              <a:t>Literature survey </a:t>
            </a:r>
            <a:endParaRPr lang="en-US" sz="3600" b="1">
              <a:latin typeface="Times New Roman"/>
            </a:endParaRPr>
          </a:p>
        </p:txBody>
      </p:sp>
    </p:spTree>
    <p:extLst>
      <p:ext uri="{BB962C8B-B14F-4D97-AF65-F5344CB8AC3E}">
        <p14:creationId xmlns:p14="http://schemas.microsoft.com/office/powerpoint/2010/main" val="1308614199"/>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EBDFED05-017B-4836-B0DB-AE3C52F537F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F0A92FE3-D7C5-4C54-A449-399ABA4DE160}"/>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666DB7F9-18A3-46D1-8B74-7997BF6E6E1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A91B449-65BD-4337-8C8B-EDD4DF4FB145}"/>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756B89AD-C4AD-4933-8C3F-5C0ACD786FCF}"/>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81131F54-1D35-4A70-8D49-32796AEE1634}"/>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B33B207-9E41-4103-934B-507A6334F25D}"/>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1841CBEA-4B67-42D5-9327-9677E36191A1}"/>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9A8F878D-D9DE-4D31-BC23-1B7BE9984A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74916671-0E7D-4594-8037-60C70BF44351}">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A6C91B7-41B2-43A3-A2C0-738920E68A3E}">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REVA REVISED TEMPLATE_PPTs</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9</vt:i4>
      </vt:variant>
      <vt:variant>
        <vt:lpstr>Slide Titles</vt:lpstr>
      </vt:variant>
      <vt:variant>
        <vt:i4>25</vt:i4>
      </vt:variant>
    </vt:vector>
  </HeadingPairs>
  <TitlesOfParts>
    <vt:vector size="34" baseType="lpstr">
      <vt:lpstr>REVA Powerpoint Template - NEW</vt:lpstr>
      <vt:lpstr>Agenda</vt:lpstr>
      <vt:lpstr>Divider</vt:lpstr>
      <vt:lpstr>Media / Video Slide</vt:lpstr>
      <vt:lpstr>Copy Slides</vt:lpstr>
      <vt:lpstr>Copy and Image</vt:lpstr>
      <vt:lpstr>Table &amp; Graphs Slide</vt:lpstr>
      <vt:lpstr>Flow Slides</vt:lpstr>
      <vt:lpstr>Thank You </vt:lpstr>
      <vt:lpstr>Contents</vt:lpstr>
      <vt:lpstr>Goals</vt:lpstr>
      <vt:lpstr>Feasibility Study</vt:lpstr>
      <vt:lpstr>App for Chronic Care - Synopsis (Phase 1 Review 1)</vt:lpstr>
      <vt:lpstr>Project Name</vt:lpstr>
      <vt:lpstr>App for Pediatric Chronic Care</vt:lpstr>
      <vt:lpstr>Abstract</vt:lpstr>
      <vt:lpstr>Introduction</vt:lpstr>
      <vt:lpstr>Literature survey </vt:lpstr>
      <vt:lpstr>PowerPoint Presentation</vt:lpstr>
      <vt:lpstr>Objectives</vt:lpstr>
      <vt:lpstr>Positioning</vt:lpstr>
      <vt:lpstr>PowerPoint Presentation</vt:lpstr>
      <vt:lpstr>Stakeholders</vt:lpstr>
      <vt:lpstr>PowerPoint Presentation</vt:lpstr>
      <vt:lpstr>ALternatives</vt:lpstr>
      <vt:lpstr>PowerPoint Presentation</vt:lpstr>
      <vt:lpstr>Budget</vt:lpstr>
      <vt:lpstr>Key deliverables</vt:lpstr>
      <vt:lpstr>Key deliverables</vt:lpstr>
      <vt:lpstr>Necessary Materials</vt:lpstr>
      <vt:lpstr>Methodology</vt:lpstr>
      <vt:lpstr>Methodology</vt:lpstr>
      <vt:lpstr>Conclusions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Synopsis (Phase 1 Review 1)</dc:title>
  <dc:creator>REVA00218</dc:creator>
  <cp:revision>44</cp:revision>
  <cp:lastPrinted>2018-09-28T07:11:06Z</cp:lastPrinted>
  <dcterms:created xsi:type="dcterms:W3CDTF">2022-06-10T03:29:01Z</dcterms:created>
  <dcterms:modified xsi:type="dcterms:W3CDTF">2024-10-26T06:04:44Z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