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60" r:id="rId4"/>
    <p:sldId id="297" r:id="rId5"/>
    <p:sldId id="298" r:id="rId6"/>
    <p:sldId id="259" r:id="rId7"/>
    <p:sldId id="264" r:id="rId8"/>
    <p:sldId id="270" r:id="rId9"/>
    <p:sldId id="272" r:id="rId10"/>
    <p:sldId id="274" r:id="rId11"/>
    <p:sldId id="275" r:id="rId12"/>
  </p:sldIdLst>
  <p:sldSz cx="9144000" cy="5143500" type="screen16x9"/>
  <p:notesSz cx="6858000" cy="9144000"/>
  <p:embeddedFontLst>
    <p:embeddedFont>
      <p:font typeface="Inter" panose="020B0604020202020204" charset="0"/>
      <p:regular r:id="rId14"/>
      <p:bold r:id="rId15"/>
      <p:italic r:id="rId16"/>
      <p:boldItalic r:id="rId17"/>
    </p:embeddedFont>
    <p:embeddedFont>
      <p:font typeface="Josefin Sans" pitchFamily="2" charset="0"/>
      <p:regular r:id="rId18"/>
      <p:bold r:id="rId19"/>
      <p:italic r:id="rId20"/>
      <p:boldItalic r:id="rId21"/>
    </p:embeddedFont>
    <p:embeddedFont>
      <p:font typeface="Nunito Light" pitchFamily="2" charset="0"/>
      <p:regular r:id="rId22"/>
      <p: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F82E7A-828E-49F9-8EB0-BDF2018043D2}">
  <a:tblStyle styleId="{44F82E7A-828E-49F9-8EB0-BDF2018043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2AADD93-4911-408A-A28F-143BE2F75BA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40" d="100"/>
          <a:sy n="140" d="100"/>
        </p:scale>
        <p:origin x="7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g260c5c134c5_1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9" name="Google Shape;1229;g260c5c134c5_1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>
          <a:extLst>
            <a:ext uri="{FF2B5EF4-FFF2-40B4-BE49-F238E27FC236}">
              <a16:creationId xmlns:a16="http://schemas.microsoft.com/office/drawing/2014/main" id="{0409B55A-E8CB-1EF1-7CA5-87F2D338B4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54dda1946d_6_308:notes">
            <a:extLst>
              <a:ext uri="{FF2B5EF4-FFF2-40B4-BE49-F238E27FC236}">
                <a16:creationId xmlns:a16="http://schemas.microsoft.com/office/drawing/2014/main" id="{30729AC2-97EB-6065-C27D-9F2BD61D16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54dda1946d_6_308:notes">
            <a:extLst>
              <a:ext uri="{FF2B5EF4-FFF2-40B4-BE49-F238E27FC236}">
                <a16:creationId xmlns:a16="http://schemas.microsoft.com/office/drawing/2014/main" id="{7EE1F970-C7E2-B9FB-95E9-C04BA342A4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9726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>
          <a:extLst>
            <a:ext uri="{FF2B5EF4-FFF2-40B4-BE49-F238E27FC236}">
              <a16:creationId xmlns:a16="http://schemas.microsoft.com/office/drawing/2014/main" id="{413BC92C-9EF6-7B62-E522-1D6D0570DF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54dda1946d_6_308:notes">
            <a:extLst>
              <a:ext uri="{FF2B5EF4-FFF2-40B4-BE49-F238E27FC236}">
                <a16:creationId xmlns:a16="http://schemas.microsoft.com/office/drawing/2014/main" id="{B8C1CC50-6D40-CA05-2828-72AD108F460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54dda1946d_6_308:notes">
            <a:extLst>
              <a:ext uri="{FF2B5EF4-FFF2-40B4-BE49-F238E27FC236}">
                <a16:creationId xmlns:a16="http://schemas.microsoft.com/office/drawing/2014/main" id="{17E84BB4-4A36-279B-CA63-272BF2D388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3020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Google Shape;1080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g260c5c134c5_1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3" name="Google Shape;1203;g260c5c134c5_1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335000" y="1318050"/>
            <a:ext cx="6474000" cy="195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65600" y="3349650"/>
            <a:ext cx="46128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211400" y="-145498"/>
            <a:ext cx="9656600" cy="5204973"/>
            <a:chOff x="-211400" y="-145498"/>
            <a:chExt cx="9656600" cy="5204973"/>
          </a:xfrm>
        </p:grpSpPr>
        <p:sp>
          <p:nvSpPr>
            <p:cNvPr id="12" name="Google Shape;12;p2"/>
            <p:cNvSpPr/>
            <p:nvPr/>
          </p:nvSpPr>
          <p:spPr>
            <a:xfrm>
              <a:off x="8511275" y="0"/>
              <a:ext cx="633000" cy="1955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8239923" y="76200"/>
              <a:ext cx="742310" cy="1955388"/>
              <a:chOff x="8239923" y="76200"/>
              <a:chExt cx="742310" cy="1955388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8239923" y="76200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416126" y="76200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8592328" y="76200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8768531" y="76200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944733" y="76200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8239923" y="353854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416126" y="353854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592328" y="353854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768531" y="353854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8944733" y="353854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8239923" y="631508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416126" y="631508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592328" y="631508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68531" y="631508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944733" y="631508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239923" y="909163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8416126" y="909163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8592328" y="909163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8768531" y="909163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8944733" y="909163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8239923" y="1161125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8416126" y="1161125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8592328" y="1161125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8768531" y="1161125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8944733" y="1161125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8239923" y="1438779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8416126" y="1438779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8592328" y="1438779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8768531" y="1438779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8944733" y="1438779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8239923" y="1716433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8416126" y="1716433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8592328" y="1716433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8768531" y="1716433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944733" y="1716433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239923" y="1994088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8416126" y="1994088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8592328" y="1994088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768531" y="1994088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8944733" y="1994088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4" name="Google Shape;54;p2"/>
            <p:cNvSpPr/>
            <p:nvPr/>
          </p:nvSpPr>
          <p:spPr>
            <a:xfrm>
              <a:off x="160725" y="4311200"/>
              <a:ext cx="633000" cy="633000"/>
            </a:xfrm>
            <a:prstGeom prst="pie">
              <a:avLst>
                <a:gd name="adj1" fmla="val 0"/>
                <a:gd name="adj2" fmla="val 1078026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60725" y="3825731"/>
              <a:ext cx="633000" cy="633000"/>
            </a:xfrm>
            <a:prstGeom prst="pie">
              <a:avLst>
                <a:gd name="adj1" fmla="val 0"/>
                <a:gd name="adj2" fmla="val 10780269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60725" y="3340263"/>
              <a:ext cx="633000" cy="633000"/>
            </a:xfrm>
            <a:prstGeom prst="pie">
              <a:avLst>
                <a:gd name="adj1" fmla="val 0"/>
                <a:gd name="adj2" fmla="val 10780269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" name="Google Shape;57;p2"/>
            <p:cNvGrpSpPr/>
            <p:nvPr/>
          </p:nvGrpSpPr>
          <p:grpSpPr>
            <a:xfrm>
              <a:off x="8618343" y="3421192"/>
              <a:ext cx="826857" cy="1638283"/>
              <a:chOff x="8618343" y="3421192"/>
              <a:chExt cx="826857" cy="1638283"/>
            </a:xfrm>
          </p:grpSpPr>
          <p:sp>
            <p:nvSpPr>
              <p:cNvPr id="58" name="Google Shape;58;p2"/>
              <p:cNvSpPr/>
              <p:nvPr/>
            </p:nvSpPr>
            <p:spPr>
              <a:xfrm>
                <a:off x="8618400" y="4232675"/>
                <a:ext cx="826800" cy="826800"/>
              </a:xfrm>
              <a:prstGeom prst="blockArc">
                <a:avLst>
                  <a:gd name="adj1" fmla="val 10800000"/>
                  <a:gd name="adj2" fmla="val 21598679"/>
                  <a:gd name="adj3" fmla="val 18535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8618343" y="3421192"/>
                <a:ext cx="826800" cy="826800"/>
              </a:xfrm>
              <a:prstGeom prst="blockArc">
                <a:avLst>
                  <a:gd name="adj1" fmla="val 10800000"/>
                  <a:gd name="adj2" fmla="val 21598679"/>
                  <a:gd name="adj3" fmla="val 18535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-211400" y="-145498"/>
              <a:ext cx="2116512" cy="604752"/>
              <a:chOff x="-211400" y="-145498"/>
              <a:chExt cx="2116512" cy="604752"/>
            </a:xfrm>
          </p:grpSpPr>
          <p:sp>
            <p:nvSpPr>
              <p:cNvPr id="61" name="Google Shape;61;p2"/>
              <p:cNvSpPr/>
              <p:nvPr/>
            </p:nvSpPr>
            <p:spPr>
              <a:xfrm>
                <a:off x="-211400" y="-145498"/>
                <a:ext cx="302400" cy="3024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90952" y="-145498"/>
                <a:ext cx="302400" cy="3024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393304" y="-145498"/>
                <a:ext cx="302400" cy="3024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695656" y="-145498"/>
                <a:ext cx="302400" cy="3024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998008" y="-145498"/>
                <a:ext cx="302400" cy="3024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1300360" y="-145498"/>
                <a:ext cx="302400" cy="3024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1602712" y="-145498"/>
                <a:ext cx="302400" cy="3024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-211400" y="156854"/>
                <a:ext cx="302400" cy="3024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90952" y="156854"/>
                <a:ext cx="302400" cy="3024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393304" y="156854"/>
                <a:ext cx="302400" cy="3024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695656" y="156854"/>
                <a:ext cx="302400" cy="3024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998008" y="156854"/>
                <a:ext cx="302400" cy="3024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1300360" y="156854"/>
                <a:ext cx="302400" cy="3024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1602712" y="156854"/>
                <a:ext cx="302400" cy="3024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46" name="Google Shape;546;p16"/>
          <p:cNvSpPr txBox="1">
            <a:spLocks noGrp="1"/>
          </p:cNvSpPr>
          <p:nvPr>
            <p:ph type="subTitle" idx="1"/>
          </p:nvPr>
        </p:nvSpPr>
        <p:spPr>
          <a:xfrm>
            <a:off x="714435" y="1855913"/>
            <a:ext cx="2541900" cy="9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47" name="Google Shape;547;p16"/>
          <p:cNvSpPr txBox="1">
            <a:spLocks noGrp="1"/>
          </p:cNvSpPr>
          <p:nvPr>
            <p:ph type="subTitle" idx="2"/>
          </p:nvPr>
        </p:nvSpPr>
        <p:spPr>
          <a:xfrm>
            <a:off x="3301650" y="1855923"/>
            <a:ext cx="2541900" cy="9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48" name="Google Shape;548;p16"/>
          <p:cNvSpPr txBox="1">
            <a:spLocks noGrp="1"/>
          </p:cNvSpPr>
          <p:nvPr>
            <p:ph type="subTitle" idx="3"/>
          </p:nvPr>
        </p:nvSpPr>
        <p:spPr>
          <a:xfrm>
            <a:off x="713235" y="3399638"/>
            <a:ext cx="2544300" cy="9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49" name="Google Shape;549;p16"/>
          <p:cNvSpPr txBox="1">
            <a:spLocks noGrp="1"/>
          </p:cNvSpPr>
          <p:nvPr>
            <p:ph type="subTitle" idx="4"/>
          </p:nvPr>
        </p:nvSpPr>
        <p:spPr>
          <a:xfrm>
            <a:off x="3302250" y="3399638"/>
            <a:ext cx="2541900" cy="9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50" name="Google Shape;550;p16"/>
          <p:cNvSpPr txBox="1">
            <a:spLocks noGrp="1"/>
          </p:cNvSpPr>
          <p:nvPr>
            <p:ph type="subTitle" idx="5"/>
          </p:nvPr>
        </p:nvSpPr>
        <p:spPr>
          <a:xfrm>
            <a:off x="5888865" y="1855923"/>
            <a:ext cx="2541900" cy="9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51" name="Google Shape;551;p16"/>
          <p:cNvSpPr txBox="1">
            <a:spLocks noGrp="1"/>
          </p:cNvSpPr>
          <p:nvPr>
            <p:ph type="subTitle" idx="6"/>
          </p:nvPr>
        </p:nvSpPr>
        <p:spPr>
          <a:xfrm>
            <a:off x="5888865" y="3399638"/>
            <a:ext cx="2541900" cy="9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52" name="Google Shape;552;p16"/>
          <p:cNvSpPr txBox="1">
            <a:spLocks noGrp="1"/>
          </p:cNvSpPr>
          <p:nvPr>
            <p:ph type="subTitle" idx="7"/>
          </p:nvPr>
        </p:nvSpPr>
        <p:spPr>
          <a:xfrm>
            <a:off x="714435" y="1500175"/>
            <a:ext cx="25419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1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553" name="Google Shape;553;p16"/>
          <p:cNvSpPr txBox="1">
            <a:spLocks noGrp="1"/>
          </p:cNvSpPr>
          <p:nvPr>
            <p:ph type="subTitle" idx="8"/>
          </p:nvPr>
        </p:nvSpPr>
        <p:spPr>
          <a:xfrm>
            <a:off x="3301650" y="1500184"/>
            <a:ext cx="25419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1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554" name="Google Shape;554;p16"/>
          <p:cNvSpPr txBox="1">
            <a:spLocks noGrp="1"/>
          </p:cNvSpPr>
          <p:nvPr>
            <p:ph type="subTitle" idx="9"/>
          </p:nvPr>
        </p:nvSpPr>
        <p:spPr>
          <a:xfrm>
            <a:off x="5888865" y="1500184"/>
            <a:ext cx="25419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1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555" name="Google Shape;555;p16"/>
          <p:cNvSpPr txBox="1">
            <a:spLocks noGrp="1"/>
          </p:cNvSpPr>
          <p:nvPr>
            <p:ph type="subTitle" idx="13"/>
          </p:nvPr>
        </p:nvSpPr>
        <p:spPr>
          <a:xfrm>
            <a:off x="713235" y="3040800"/>
            <a:ext cx="2544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1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556" name="Google Shape;556;p16"/>
          <p:cNvSpPr txBox="1">
            <a:spLocks noGrp="1"/>
          </p:cNvSpPr>
          <p:nvPr>
            <p:ph type="subTitle" idx="14"/>
          </p:nvPr>
        </p:nvSpPr>
        <p:spPr>
          <a:xfrm>
            <a:off x="3302250" y="3040801"/>
            <a:ext cx="25419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1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557" name="Google Shape;557;p16"/>
          <p:cNvSpPr txBox="1">
            <a:spLocks noGrp="1"/>
          </p:cNvSpPr>
          <p:nvPr>
            <p:ph type="subTitle" idx="15"/>
          </p:nvPr>
        </p:nvSpPr>
        <p:spPr>
          <a:xfrm>
            <a:off x="5888865" y="3040801"/>
            <a:ext cx="25419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1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grpSp>
        <p:nvGrpSpPr>
          <p:cNvPr id="558" name="Google Shape;558;p16"/>
          <p:cNvGrpSpPr/>
          <p:nvPr/>
        </p:nvGrpSpPr>
        <p:grpSpPr>
          <a:xfrm>
            <a:off x="-383172" y="-137775"/>
            <a:ext cx="9527172" cy="5281350"/>
            <a:chOff x="-383172" y="-137775"/>
            <a:chExt cx="9527172" cy="5281350"/>
          </a:xfrm>
        </p:grpSpPr>
        <p:grpSp>
          <p:nvGrpSpPr>
            <p:cNvPr id="559" name="Google Shape;559;p16"/>
            <p:cNvGrpSpPr/>
            <p:nvPr/>
          </p:nvGrpSpPr>
          <p:grpSpPr>
            <a:xfrm>
              <a:off x="263928" y="193456"/>
              <a:ext cx="346044" cy="346044"/>
              <a:chOff x="855153" y="4553306"/>
              <a:chExt cx="346044" cy="346044"/>
            </a:xfrm>
          </p:grpSpPr>
          <p:grpSp>
            <p:nvGrpSpPr>
              <p:cNvPr id="560" name="Google Shape;560;p16"/>
              <p:cNvGrpSpPr/>
              <p:nvPr/>
            </p:nvGrpSpPr>
            <p:grpSpPr>
              <a:xfrm>
                <a:off x="905847" y="4604000"/>
                <a:ext cx="244655" cy="244655"/>
                <a:chOff x="3191725" y="206650"/>
                <a:chExt cx="734700" cy="734700"/>
              </a:xfrm>
            </p:grpSpPr>
            <p:cxnSp>
              <p:nvCxnSpPr>
                <p:cNvPr id="561" name="Google Shape;561;p16"/>
                <p:cNvCxnSpPr/>
                <p:nvPr/>
              </p:nvCxnSpPr>
              <p:spPr>
                <a:xfrm>
                  <a:off x="3191725" y="206650"/>
                  <a:ext cx="734700" cy="734700"/>
                </a:xfrm>
                <a:prstGeom prst="straightConnector1">
                  <a:avLst/>
                </a:pr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2" name="Google Shape;562;p16"/>
                <p:cNvCxnSpPr/>
                <p:nvPr/>
              </p:nvCxnSpPr>
              <p:spPr>
                <a:xfrm rot="5400000">
                  <a:off x="3191725" y="206650"/>
                  <a:ext cx="734700" cy="734700"/>
                </a:xfrm>
                <a:prstGeom prst="straightConnector1">
                  <a:avLst/>
                </a:pr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63" name="Google Shape;563;p16"/>
              <p:cNvGrpSpPr/>
              <p:nvPr/>
            </p:nvGrpSpPr>
            <p:grpSpPr>
              <a:xfrm rot="2700000">
                <a:off x="905830" y="4603983"/>
                <a:ext cx="244690" cy="244690"/>
                <a:chOff x="3191725" y="206650"/>
                <a:chExt cx="734700" cy="734700"/>
              </a:xfrm>
            </p:grpSpPr>
            <p:cxnSp>
              <p:nvCxnSpPr>
                <p:cNvPr id="564" name="Google Shape;564;p16"/>
                <p:cNvCxnSpPr/>
                <p:nvPr/>
              </p:nvCxnSpPr>
              <p:spPr>
                <a:xfrm>
                  <a:off x="3191725" y="206650"/>
                  <a:ext cx="734700" cy="734700"/>
                </a:xfrm>
                <a:prstGeom prst="straightConnector1">
                  <a:avLst/>
                </a:pr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5" name="Google Shape;565;p16"/>
                <p:cNvCxnSpPr/>
                <p:nvPr/>
              </p:nvCxnSpPr>
              <p:spPr>
                <a:xfrm rot="5400000">
                  <a:off x="3191725" y="206650"/>
                  <a:ext cx="734700" cy="734700"/>
                </a:xfrm>
                <a:prstGeom prst="straightConnector1">
                  <a:avLst/>
                </a:pr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566" name="Google Shape;566;p16"/>
            <p:cNvSpPr/>
            <p:nvPr/>
          </p:nvSpPr>
          <p:spPr>
            <a:xfrm>
              <a:off x="7459500" y="4714875"/>
              <a:ext cx="1684500" cy="428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16"/>
            <p:cNvGrpSpPr/>
            <p:nvPr/>
          </p:nvGrpSpPr>
          <p:grpSpPr>
            <a:xfrm>
              <a:off x="-383172" y="321380"/>
              <a:ext cx="826857" cy="1638283"/>
              <a:chOff x="8510803" y="3421192"/>
              <a:chExt cx="826857" cy="1638283"/>
            </a:xfrm>
          </p:grpSpPr>
          <p:sp>
            <p:nvSpPr>
              <p:cNvPr id="568" name="Google Shape;568;p16"/>
              <p:cNvSpPr/>
              <p:nvPr/>
            </p:nvSpPr>
            <p:spPr>
              <a:xfrm>
                <a:off x="8510860" y="4232675"/>
                <a:ext cx="826800" cy="826800"/>
              </a:xfrm>
              <a:prstGeom prst="blockArc">
                <a:avLst>
                  <a:gd name="adj1" fmla="val 10800000"/>
                  <a:gd name="adj2" fmla="val 21598679"/>
                  <a:gd name="adj3" fmla="val 18535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16"/>
              <p:cNvSpPr/>
              <p:nvPr/>
            </p:nvSpPr>
            <p:spPr>
              <a:xfrm rot="10800000">
                <a:off x="8510803" y="3421192"/>
                <a:ext cx="826800" cy="826800"/>
              </a:xfrm>
              <a:prstGeom prst="blockArc">
                <a:avLst>
                  <a:gd name="adj1" fmla="val 10800000"/>
                  <a:gd name="adj2" fmla="val 21598679"/>
                  <a:gd name="adj3" fmla="val 18535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0" name="Google Shape;570;p16"/>
            <p:cNvSpPr/>
            <p:nvPr/>
          </p:nvSpPr>
          <p:spPr>
            <a:xfrm rot="10800000" flipH="1">
              <a:off x="8492025" y="-137775"/>
              <a:ext cx="594900" cy="255660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73" name="Google Shape;573;p17"/>
          <p:cNvGrpSpPr/>
          <p:nvPr/>
        </p:nvGrpSpPr>
        <p:grpSpPr>
          <a:xfrm>
            <a:off x="-225900" y="-107300"/>
            <a:ext cx="9576169" cy="5612840"/>
            <a:chOff x="-225900" y="-107300"/>
            <a:chExt cx="9576169" cy="5612840"/>
          </a:xfrm>
        </p:grpSpPr>
        <p:sp>
          <p:nvSpPr>
            <p:cNvPr id="574" name="Google Shape;574;p17"/>
            <p:cNvSpPr/>
            <p:nvPr/>
          </p:nvSpPr>
          <p:spPr>
            <a:xfrm rot="10800000" flipH="1">
              <a:off x="-225900" y="-107300"/>
              <a:ext cx="708000" cy="6468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5" name="Google Shape;575;p17"/>
            <p:cNvGrpSpPr/>
            <p:nvPr/>
          </p:nvGrpSpPr>
          <p:grpSpPr>
            <a:xfrm>
              <a:off x="8521249" y="4676519"/>
              <a:ext cx="829020" cy="829020"/>
              <a:chOff x="-849575" y="3995425"/>
              <a:chExt cx="2211900" cy="2211900"/>
            </a:xfrm>
          </p:grpSpPr>
          <p:sp>
            <p:nvSpPr>
              <p:cNvPr id="576" name="Google Shape;576;p17"/>
              <p:cNvSpPr/>
              <p:nvPr/>
            </p:nvSpPr>
            <p:spPr>
              <a:xfrm>
                <a:off x="-849575" y="3995425"/>
                <a:ext cx="2211900" cy="22119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17"/>
              <p:cNvSpPr/>
              <p:nvPr/>
            </p:nvSpPr>
            <p:spPr>
              <a:xfrm>
                <a:off x="-650625" y="4194375"/>
                <a:ext cx="1814100" cy="1814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8" name="Google Shape;578;p17"/>
            <p:cNvGrpSpPr/>
            <p:nvPr/>
          </p:nvGrpSpPr>
          <p:grpSpPr>
            <a:xfrm>
              <a:off x="8772900" y="3157175"/>
              <a:ext cx="238800" cy="1170800"/>
              <a:chOff x="8772900" y="3157175"/>
              <a:chExt cx="238800" cy="1170800"/>
            </a:xfrm>
          </p:grpSpPr>
          <p:sp>
            <p:nvSpPr>
              <p:cNvPr id="579" name="Google Shape;579;p17"/>
              <p:cNvSpPr/>
              <p:nvPr/>
            </p:nvSpPr>
            <p:spPr>
              <a:xfrm rot="10800000">
                <a:off x="8772900" y="3478642"/>
                <a:ext cx="238800" cy="2064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17"/>
              <p:cNvSpPr/>
              <p:nvPr/>
            </p:nvSpPr>
            <p:spPr>
              <a:xfrm rot="10800000">
                <a:off x="8772900" y="3800108"/>
                <a:ext cx="238800" cy="206400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17"/>
              <p:cNvSpPr/>
              <p:nvPr/>
            </p:nvSpPr>
            <p:spPr>
              <a:xfrm rot="10800000">
                <a:off x="8772900" y="4121575"/>
                <a:ext cx="238800" cy="206400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17"/>
              <p:cNvSpPr/>
              <p:nvPr/>
            </p:nvSpPr>
            <p:spPr>
              <a:xfrm rot="10800000">
                <a:off x="8772900" y="3157175"/>
                <a:ext cx="238800" cy="2064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3" name="Google Shape;583;p17"/>
            <p:cNvGrpSpPr/>
            <p:nvPr/>
          </p:nvGrpSpPr>
          <p:grpSpPr>
            <a:xfrm>
              <a:off x="244753" y="606781"/>
              <a:ext cx="346044" cy="346044"/>
              <a:chOff x="855153" y="4553306"/>
              <a:chExt cx="346044" cy="346044"/>
            </a:xfrm>
          </p:grpSpPr>
          <p:grpSp>
            <p:nvGrpSpPr>
              <p:cNvPr id="584" name="Google Shape;584;p17"/>
              <p:cNvGrpSpPr/>
              <p:nvPr/>
            </p:nvGrpSpPr>
            <p:grpSpPr>
              <a:xfrm>
                <a:off x="905847" y="4604000"/>
                <a:ext cx="244655" cy="244655"/>
                <a:chOff x="3191725" y="206650"/>
                <a:chExt cx="734700" cy="734700"/>
              </a:xfrm>
            </p:grpSpPr>
            <p:cxnSp>
              <p:nvCxnSpPr>
                <p:cNvPr id="585" name="Google Shape;585;p17"/>
                <p:cNvCxnSpPr/>
                <p:nvPr/>
              </p:nvCxnSpPr>
              <p:spPr>
                <a:xfrm>
                  <a:off x="3191725" y="206650"/>
                  <a:ext cx="734700" cy="734700"/>
                </a:xfrm>
                <a:prstGeom prst="straightConnector1">
                  <a:avLst/>
                </a:pr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6" name="Google Shape;586;p17"/>
                <p:cNvCxnSpPr/>
                <p:nvPr/>
              </p:nvCxnSpPr>
              <p:spPr>
                <a:xfrm rot="5400000">
                  <a:off x="3191725" y="206650"/>
                  <a:ext cx="734700" cy="734700"/>
                </a:xfrm>
                <a:prstGeom prst="straightConnector1">
                  <a:avLst/>
                </a:pr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87" name="Google Shape;587;p17"/>
              <p:cNvGrpSpPr/>
              <p:nvPr/>
            </p:nvGrpSpPr>
            <p:grpSpPr>
              <a:xfrm rot="2700000">
                <a:off x="905830" y="4603983"/>
                <a:ext cx="244690" cy="244690"/>
                <a:chOff x="3191725" y="206650"/>
                <a:chExt cx="734700" cy="734700"/>
              </a:xfrm>
            </p:grpSpPr>
            <p:cxnSp>
              <p:nvCxnSpPr>
                <p:cNvPr id="588" name="Google Shape;588;p17"/>
                <p:cNvCxnSpPr/>
                <p:nvPr/>
              </p:nvCxnSpPr>
              <p:spPr>
                <a:xfrm>
                  <a:off x="3191725" y="206650"/>
                  <a:ext cx="734700" cy="734700"/>
                </a:xfrm>
                <a:prstGeom prst="straightConnector1">
                  <a:avLst/>
                </a:pr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9" name="Google Shape;589;p17"/>
                <p:cNvCxnSpPr/>
                <p:nvPr/>
              </p:nvCxnSpPr>
              <p:spPr>
                <a:xfrm rot="5400000">
                  <a:off x="3191725" y="206650"/>
                  <a:ext cx="734700" cy="734700"/>
                </a:xfrm>
                <a:prstGeom prst="straightConnector1">
                  <a:avLst/>
                </a:pr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92" name="Google Shape;592;p18"/>
          <p:cNvGrpSpPr/>
          <p:nvPr/>
        </p:nvGrpSpPr>
        <p:grpSpPr>
          <a:xfrm>
            <a:off x="0" y="-245020"/>
            <a:ext cx="9514100" cy="5162620"/>
            <a:chOff x="0" y="-245020"/>
            <a:chExt cx="9514100" cy="5162620"/>
          </a:xfrm>
        </p:grpSpPr>
        <p:cxnSp>
          <p:nvCxnSpPr>
            <p:cNvPr id="593" name="Google Shape;593;p18"/>
            <p:cNvCxnSpPr/>
            <p:nvPr/>
          </p:nvCxnSpPr>
          <p:spPr>
            <a:xfrm>
              <a:off x="0" y="4917600"/>
              <a:ext cx="3074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94" name="Google Shape;594;p18"/>
            <p:cNvGrpSpPr/>
            <p:nvPr/>
          </p:nvGrpSpPr>
          <p:grpSpPr>
            <a:xfrm>
              <a:off x="8687243" y="-245020"/>
              <a:ext cx="826857" cy="1638283"/>
              <a:chOff x="8618343" y="3421192"/>
              <a:chExt cx="826857" cy="1638283"/>
            </a:xfrm>
          </p:grpSpPr>
          <p:sp>
            <p:nvSpPr>
              <p:cNvPr id="595" name="Google Shape;595;p18"/>
              <p:cNvSpPr/>
              <p:nvPr/>
            </p:nvSpPr>
            <p:spPr>
              <a:xfrm>
                <a:off x="8618400" y="4232675"/>
                <a:ext cx="826800" cy="826800"/>
              </a:xfrm>
              <a:prstGeom prst="blockArc">
                <a:avLst>
                  <a:gd name="adj1" fmla="val 10800000"/>
                  <a:gd name="adj2" fmla="val 21598679"/>
                  <a:gd name="adj3" fmla="val 18535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18"/>
              <p:cNvSpPr/>
              <p:nvPr/>
            </p:nvSpPr>
            <p:spPr>
              <a:xfrm rot="10800000">
                <a:off x="8618343" y="3421192"/>
                <a:ext cx="826800" cy="826800"/>
              </a:xfrm>
              <a:prstGeom prst="blockArc">
                <a:avLst>
                  <a:gd name="adj1" fmla="val 10800000"/>
                  <a:gd name="adj2" fmla="val 21598679"/>
                  <a:gd name="adj3" fmla="val 18535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21"/>
          <p:cNvSpPr txBox="1">
            <a:spLocks noGrp="1"/>
          </p:cNvSpPr>
          <p:nvPr>
            <p:ph type="title"/>
          </p:nvPr>
        </p:nvSpPr>
        <p:spPr>
          <a:xfrm>
            <a:off x="1956750" y="888738"/>
            <a:ext cx="52305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4" name="Google Shape;684;p21"/>
          <p:cNvSpPr txBox="1">
            <a:spLocks noGrp="1"/>
          </p:cNvSpPr>
          <p:nvPr>
            <p:ph type="subTitle" idx="1"/>
          </p:nvPr>
        </p:nvSpPr>
        <p:spPr>
          <a:xfrm>
            <a:off x="1956750" y="1686949"/>
            <a:ext cx="5230500" cy="11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685" name="Google Shape;685;p21"/>
          <p:cNvGrpSpPr/>
          <p:nvPr/>
        </p:nvGrpSpPr>
        <p:grpSpPr>
          <a:xfrm>
            <a:off x="-211400" y="-145498"/>
            <a:ext cx="10629014" cy="5548318"/>
            <a:chOff x="-211400" y="-145498"/>
            <a:chExt cx="10629014" cy="5548318"/>
          </a:xfrm>
        </p:grpSpPr>
        <p:grpSp>
          <p:nvGrpSpPr>
            <p:cNvPr id="686" name="Google Shape;686;p21"/>
            <p:cNvGrpSpPr/>
            <p:nvPr/>
          </p:nvGrpSpPr>
          <p:grpSpPr>
            <a:xfrm>
              <a:off x="8350578" y="3392776"/>
              <a:ext cx="2067036" cy="1494145"/>
              <a:chOff x="-1737025" y="-43750"/>
              <a:chExt cx="2411100" cy="1742850"/>
            </a:xfrm>
          </p:grpSpPr>
          <p:sp>
            <p:nvSpPr>
              <p:cNvPr id="687" name="Google Shape;687;p21"/>
              <p:cNvSpPr/>
              <p:nvPr/>
            </p:nvSpPr>
            <p:spPr>
              <a:xfrm>
                <a:off x="-1737025" y="933800"/>
                <a:ext cx="2411100" cy="765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21"/>
              <p:cNvSpPr/>
              <p:nvPr/>
            </p:nvSpPr>
            <p:spPr>
              <a:xfrm>
                <a:off x="-1737025" y="445025"/>
                <a:ext cx="2411100" cy="765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21"/>
              <p:cNvSpPr/>
              <p:nvPr/>
            </p:nvSpPr>
            <p:spPr>
              <a:xfrm>
                <a:off x="-1737025" y="-43750"/>
                <a:ext cx="2411100" cy="765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0" name="Google Shape;690;p21"/>
            <p:cNvGrpSpPr/>
            <p:nvPr/>
          </p:nvGrpSpPr>
          <p:grpSpPr>
            <a:xfrm>
              <a:off x="-211400" y="-145498"/>
              <a:ext cx="2116512" cy="604752"/>
              <a:chOff x="-211400" y="-145498"/>
              <a:chExt cx="2116512" cy="604752"/>
            </a:xfrm>
          </p:grpSpPr>
          <p:sp>
            <p:nvSpPr>
              <p:cNvPr id="691" name="Google Shape;691;p21"/>
              <p:cNvSpPr/>
              <p:nvPr/>
            </p:nvSpPr>
            <p:spPr>
              <a:xfrm>
                <a:off x="-211400" y="-145498"/>
                <a:ext cx="302400" cy="3024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21"/>
              <p:cNvSpPr/>
              <p:nvPr/>
            </p:nvSpPr>
            <p:spPr>
              <a:xfrm>
                <a:off x="90952" y="-145498"/>
                <a:ext cx="302400" cy="3024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21"/>
              <p:cNvSpPr/>
              <p:nvPr/>
            </p:nvSpPr>
            <p:spPr>
              <a:xfrm>
                <a:off x="393304" y="-145498"/>
                <a:ext cx="302400" cy="3024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21"/>
              <p:cNvSpPr/>
              <p:nvPr/>
            </p:nvSpPr>
            <p:spPr>
              <a:xfrm>
                <a:off x="695656" y="-145498"/>
                <a:ext cx="302400" cy="3024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21"/>
              <p:cNvSpPr/>
              <p:nvPr/>
            </p:nvSpPr>
            <p:spPr>
              <a:xfrm>
                <a:off x="998008" y="-145498"/>
                <a:ext cx="302400" cy="3024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21"/>
              <p:cNvSpPr/>
              <p:nvPr/>
            </p:nvSpPr>
            <p:spPr>
              <a:xfrm>
                <a:off x="1300360" y="-145498"/>
                <a:ext cx="302400" cy="3024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21"/>
              <p:cNvSpPr/>
              <p:nvPr/>
            </p:nvSpPr>
            <p:spPr>
              <a:xfrm>
                <a:off x="1602712" y="-145498"/>
                <a:ext cx="302400" cy="3024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21"/>
              <p:cNvSpPr/>
              <p:nvPr/>
            </p:nvSpPr>
            <p:spPr>
              <a:xfrm>
                <a:off x="-211400" y="156854"/>
                <a:ext cx="302400" cy="3024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21"/>
              <p:cNvSpPr/>
              <p:nvPr/>
            </p:nvSpPr>
            <p:spPr>
              <a:xfrm>
                <a:off x="90952" y="156854"/>
                <a:ext cx="302400" cy="3024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21"/>
              <p:cNvSpPr/>
              <p:nvPr/>
            </p:nvSpPr>
            <p:spPr>
              <a:xfrm>
                <a:off x="393304" y="156854"/>
                <a:ext cx="302400" cy="3024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21"/>
              <p:cNvSpPr/>
              <p:nvPr/>
            </p:nvSpPr>
            <p:spPr>
              <a:xfrm>
                <a:off x="695656" y="156854"/>
                <a:ext cx="302400" cy="3024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21"/>
              <p:cNvSpPr/>
              <p:nvPr/>
            </p:nvSpPr>
            <p:spPr>
              <a:xfrm>
                <a:off x="998008" y="156854"/>
                <a:ext cx="302400" cy="3024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21"/>
              <p:cNvSpPr/>
              <p:nvPr/>
            </p:nvSpPr>
            <p:spPr>
              <a:xfrm>
                <a:off x="1300360" y="156854"/>
                <a:ext cx="302400" cy="3024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21"/>
              <p:cNvSpPr/>
              <p:nvPr/>
            </p:nvSpPr>
            <p:spPr>
              <a:xfrm>
                <a:off x="1602712" y="156854"/>
                <a:ext cx="302400" cy="3024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05" name="Google Shape;705;p21"/>
            <p:cNvSpPr/>
            <p:nvPr/>
          </p:nvSpPr>
          <p:spPr>
            <a:xfrm rot="5400000">
              <a:off x="525993" y="4108621"/>
              <a:ext cx="633000" cy="1955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6" name="Google Shape;706;p21"/>
            <p:cNvGrpSpPr/>
            <p:nvPr/>
          </p:nvGrpSpPr>
          <p:grpSpPr>
            <a:xfrm rot="5400000">
              <a:off x="395144" y="3891930"/>
              <a:ext cx="742310" cy="1955388"/>
              <a:chOff x="8239923" y="76200"/>
              <a:chExt cx="742310" cy="1955388"/>
            </a:xfrm>
          </p:grpSpPr>
          <p:sp>
            <p:nvSpPr>
              <p:cNvPr id="707" name="Google Shape;707;p21"/>
              <p:cNvSpPr/>
              <p:nvPr/>
            </p:nvSpPr>
            <p:spPr>
              <a:xfrm>
                <a:off x="8239923" y="76200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21"/>
              <p:cNvSpPr/>
              <p:nvPr/>
            </p:nvSpPr>
            <p:spPr>
              <a:xfrm>
                <a:off x="8416126" y="76200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21"/>
              <p:cNvSpPr/>
              <p:nvPr/>
            </p:nvSpPr>
            <p:spPr>
              <a:xfrm>
                <a:off x="8592328" y="76200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21"/>
              <p:cNvSpPr/>
              <p:nvPr/>
            </p:nvSpPr>
            <p:spPr>
              <a:xfrm>
                <a:off x="8768531" y="76200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21"/>
              <p:cNvSpPr/>
              <p:nvPr/>
            </p:nvSpPr>
            <p:spPr>
              <a:xfrm>
                <a:off x="8944733" y="76200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21"/>
              <p:cNvSpPr/>
              <p:nvPr/>
            </p:nvSpPr>
            <p:spPr>
              <a:xfrm>
                <a:off x="8239923" y="353854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21"/>
              <p:cNvSpPr/>
              <p:nvPr/>
            </p:nvSpPr>
            <p:spPr>
              <a:xfrm>
                <a:off x="8416126" y="353854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21"/>
              <p:cNvSpPr/>
              <p:nvPr/>
            </p:nvSpPr>
            <p:spPr>
              <a:xfrm>
                <a:off x="8592328" y="353854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21"/>
              <p:cNvSpPr/>
              <p:nvPr/>
            </p:nvSpPr>
            <p:spPr>
              <a:xfrm>
                <a:off x="8768531" y="353854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21"/>
              <p:cNvSpPr/>
              <p:nvPr/>
            </p:nvSpPr>
            <p:spPr>
              <a:xfrm>
                <a:off x="8944733" y="353854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21"/>
              <p:cNvSpPr/>
              <p:nvPr/>
            </p:nvSpPr>
            <p:spPr>
              <a:xfrm>
                <a:off x="8239923" y="631508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21"/>
              <p:cNvSpPr/>
              <p:nvPr/>
            </p:nvSpPr>
            <p:spPr>
              <a:xfrm>
                <a:off x="8416126" y="631508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21"/>
              <p:cNvSpPr/>
              <p:nvPr/>
            </p:nvSpPr>
            <p:spPr>
              <a:xfrm>
                <a:off x="8592328" y="631508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21"/>
              <p:cNvSpPr/>
              <p:nvPr/>
            </p:nvSpPr>
            <p:spPr>
              <a:xfrm>
                <a:off x="8768531" y="631508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21"/>
              <p:cNvSpPr/>
              <p:nvPr/>
            </p:nvSpPr>
            <p:spPr>
              <a:xfrm>
                <a:off x="8944733" y="631508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21"/>
              <p:cNvSpPr/>
              <p:nvPr/>
            </p:nvSpPr>
            <p:spPr>
              <a:xfrm>
                <a:off x="8239923" y="909163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21"/>
              <p:cNvSpPr/>
              <p:nvPr/>
            </p:nvSpPr>
            <p:spPr>
              <a:xfrm>
                <a:off x="8416126" y="909163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21"/>
              <p:cNvSpPr/>
              <p:nvPr/>
            </p:nvSpPr>
            <p:spPr>
              <a:xfrm>
                <a:off x="8592328" y="909163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21"/>
              <p:cNvSpPr/>
              <p:nvPr/>
            </p:nvSpPr>
            <p:spPr>
              <a:xfrm>
                <a:off x="8768531" y="909163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21"/>
              <p:cNvSpPr/>
              <p:nvPr/>
            </p:nvSpPr>
            <p:spPr>
              <a:xfrm>
                <a:off x="8944733" y="909163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21"/>
              <p:cNvSpPr/>
              <p:nvPr/>
            </p:nvSpPr>
            <p:spPr>
              <a:xfrm>
                <a:off x="8239923" y="1161125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21"/>
              <p:cNvSpPr/>
              <p:nvPr/>
            </p:nvSpPr>
            <p:spPr>
              <a:xfrm>
                <a:off x="8416126" y="1161125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21"/>
              <p:cNvSpPr/>
              <p:nvPr/>
            </p:nvSpPr>
            <p:spPr>
              <a:xfrm>
                <a:off x="8592328" y="1161125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21"/>
              <p:cNvSpPr/>
              <p:nvPr/>
            </p:nvSpPr>
            <p:spPr>
              <a:xfrm>
                <a:off x="8768531" y="1161125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21"/>
              <p:cNvSpPr/>
              <p:nvPr/>
            </p:nvSpPr>
            <p:spPr>
              <a:xfrm>
                <a:off x="8944733" y="1161125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21"/>
              <p:cNvSpPr/>
              <p:nvPr/>
            </p:nvSpPr>
            <p:spPr>
              <a:xfrm>
                <a:off x="8239923" y="1438779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21"/>
              <p:cNvSpPr/>
              <p:nvPr/>
            </p:nvSpPr>
            <p:spPr>
              <a:xfrm>
                <a:off x="8416126" y="1438779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21"/>
              <p:cNvSpPr/>
              <p:nvPr/>
            </p:nvSpPr>
            <p:spPr>
              <a:xfrm>
                <a:off x="8592328" y="1438779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21"/>
              <p:cNvSpPr/>
              <p:nvPr/>
            </p:nvSpPr>
            <p:spPr>
              <a:xfrm>
                <a:off x="8768531" y="1438779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21"/>
              <p:cNvSpPr/>
              <p:nvPr/>
            </p:nvSpPr>
            <p:spPr>
              <a:xfrm>
                <a:off x="8944733" y="1438779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21"/>
              <p:cNvSpPr/>
              <p:nvPr/>
            </p:nvSpPr>
            <p:spPr>
              <a:xfrm>
                <a:off x="8239923" y="1716433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21"/>
              <p:cNvSpPr/>
              <p:nvPr/>
            </p:nvSpPr>
            <p:spPr>
              <a:xfrm>
                <a:off x="8416126" y="1716433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21"/>
              <p:cNvSpPr/>
              <p:nvPr/>
            </p:nvSpPr>
            <p:spPr>
              <a:xfrm>
                <a:off x="8592328" y="1716433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21"/>
              <p:cNvSpPr/>
              <p:nvPr/>
            </p:nvSpPr>
            <p:spPr>
              <a:xfrm>
                <a:off x="8768531" y="1716433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21"/>
              <p:cNvSpPr/>
              <p:nvPr/>
            </p:nvSpPr>
            <p:spPr>
              <a:xfrm>
                <a:off x="8944733" y="1716433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21"/>
              <p:cNvSpPr/>
              <p:nvPr/>
            </p:nvSpPr>
            <p:spPr>
              <a:xfrm>
                <a:off x="8239923" y="1994088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21"/>
              <p:cNvSpPr/>
              <p:nvPr/>
            </p:nvSpPr>
            <p:spPr>
              <a:xfrm>
                <a:off x="8416126" y="1994088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21"/>
              <p:cNvSpPr/>
              <p:nvPr/>
            </p:nvSpPr>
            <p:spPr>
              <a:xfrm>
                <a:off x="8592328" y="1994088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21"/>
              <p:cNvSpPr/>
              <p:nvPr/>
            </p:nvSpPr>
            <p:spPr>
              <a:xfrm>
                <a:off x="8768531" y="1994088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21"/>
              <p:cNvSpPr/>
              <p:nvPr/>
            </p:nvSpPr>
            <p:spPr>
              <a:xfrm>
                <a:off x="8944733" y="1994088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7" name="Google Shape;747;p21"/>
            <p:cNvGrpSpPr/>
            <p:nvPr/>
          </p:nvGrpSpPr>
          <p:grpSpPr>
            <a:xfrm>
              <a:off x="8114275" y="91838"/>
              <a:ext cx="633000" cy="1603937"/>
              <a:chOff x="160725" y="3340263"/>
              <a:chExt cx="633000" cy="1603937"/>
            </a:xfrm>
          </p:grpSpPr>
          <p:sp>
            <p:nvSpPr>
              <p:cNvPr id="748" name="Google Shape;748;p21"/>
              <p:cNvSpPr/>
              <p:nvPr/>
            </p:nvSpPr>
            <p:spPr>
              <a:xfrm>
                <a:off x="160725" y="4311200"/>
                <a:ext cx="633000" cy="633000"/>
              </a:xfrm>
              <a:prstGeom prst="pie">
                <a:avLst>
                  <a:gd name="adj1" fmla="val 0"/>
                  <a:gd name="adj2" fmla="val 10780269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21"/>
              <p:cNvSpPr/>
              <p:nvPr/>
            </p:nvSpPr>
            <p:spPr>
              <a:xfrm>
                <a:off x="160725" y="3825731"/>
                <a:ext cx="633000" cy="633000"/>
              </a:xfrm>
              <a:prstGeom prst="pie">
                <a:avLst>
                  <a:gd name="adj1" fmla="val 0"/>
                  <a:gd name="adj2" fmla="val 10780269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21"/>
              <p:cNvSpPr/>
              <p:nvPr/>
            </p:nvSpPr>
            <p:spPr>
              <a:xfrm>
                <a:off x="160725" y="3340263"/>
                <a:ext cx="633000" cy="633000"/>
              </a:xfrm>
              <a:prstGeom prst="pie">
                <a:avLst>
                  <a:gd name="adj1" fmla="val 0"/>
                  <a:gd name="adj2" fmla="val 1078026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1" name="Google Shape;751;p21"/>
            <p:cNvGrpSpPr/>
            <p:nvPr/>
          </p:nvGrpSpPr>
          <p:grpSpPr>
            <a:xfrm>
              <a:off x="161518" y="426417"/>
              <a:ext cx="826857" cy="1638283"/>
              <a:chOff x="8618343" y="3421192"/>
              <a:chExt cx="826857" cy="1638283"/>
            </a:xfrm>
          </p:grpSpPr>
          <p:sp>
            <p:nvSpPr>
              <p:cNvPr id="752" name="Google Shape;752;p21"/>
              <p:cNvSpPr/>
              <p:nvPr/>
            </p:nvSpPr>
            <p:spPr>
              <a:xfrm>
                <a:off x="8618400" y="4232675"/>
                <a:ext cx="826800" cy="826800"/>
              </a:xfrm>
              <a:prstGeom prst="blockArc">
                <a:avLst>
                  <a:gd name="adj1" fmla="val 10800000"/>
                  <a:gd name="adj2" fmla="val 21598679"/>
                  <a:gd name="adj3" fmla="val 18535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21"/>
              <p:cNvSpPr/>
              <p:nvPr/>
            </p:nvSpPr>
            <p:spPr>
              <a:xfrm rot="10800000">
                <a:off x="8618343" y="3421192"/>
                <a:ext cx="826800" cy="826800"/>
              </a:xfrm>
              <a:prstGeom prst="blockArc">
                <a:avLst>
                  <a:gd name="adj1" fmla="val 10800000"/>
                  <a:gd name="adj2" fmla="val 21598679"/>
                  <a:gd name="adj3" fmla="val 18535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54" name="Google Shape;754;p21"/>
          <p:cNvSpPr txBox="1"/>
          <p:nvPr/>
        </p:nvSpPr>
        <p:spPr>
          <a:xfrm>
            <a:off x="1959000" y="3480969"/>
            <a:ext cx="52260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CREDITS:</a:t>
            </a: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sz="1200" b="1" u="sng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6" name="Google Shape;756;p22"/>
          <p:cNvGrpSpPr/>
          <p:nvPr/>
        </p:nvGrpSpPr>
        <p:grpSpPr>
          <a:xfrm>
            <a:off x="-516359" y="-246275"/>
            <a:ext cx="10744584" cy="5955064"/>
            <a:chOff x="-516359" y="-246275"/>
            <a:chExt cx="10744584" cy="5955064"/>
          </a:xfrm>
        </p:grpSpPr>
        <p:grpSp>
          <p:nvGrpSpPr>
            <p:cNvPr id="757" name="Google Shape;757;p22"/>
            <p:cNvGrpSpPr/>
            <p:nvPr/>
          </p:nvGrpSpPr>
          <p:grpSpPr>
            <a:xfrm>
              <a:off x="-516359" y="4479194"/>
              <a:ext cx="1229595" cy="1229595"/>
              <a:chOff x="-849575" y="3995425"/>
              <a:chExt cx="2211900" cy="2211900"/>
            </a:xfrm>
          </p:grpSpPr>
          <p:sp>
            <p:nvSpPr>
              <p:cNvPr id="758" name="Google Shape;758;p22"/>
              <p:cNvSpPr/>
              <p:nvPr/>
            </p:nvSpPr>
            <p:spPr>
              <a:xfrm>
                <a:off x="-849575" y="3995425"/>
                <a:ext cx="2211900" cy="22119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22"/>
              <p:cNvSpPr/>
              <p:nvPr/>
            </p:nvSpPr>
            <p:spPr>
              <a:xfrm>
                <a:off x="-650625" y="4194375"/>
                <a:ext cx="1814100" cy="1814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0" name="Google Shape;760;p22"/>
            <p:cNvGrpSpPr/>
            <p:nvPr/>
          </p:nvGrpSpPr>
          <p:grpSpPr>
            <a:xfrm rot="5400000" flipH="1">
              <a:off x="8316150" y="-1423650"/>
              <a:ext cx="734700" cy="3089450"/>
              <a:chOff x="8599350" y="-558750"/>
              <a:chExt cx="734700" cy="3089450"/>
            </a:xfrm>
          </p:grpSpPr>
          <p:cxnSp>
            <p:nvCxnSpPr>
              <p:cNvPr id="761" name="Google Shape;761;p22"/>
              <p:cNvCxnSpPr/>
              <p:nvPr/>
            </p:nvCxnSpPr>
            <p:spPr>
              <a:xfrm rot="5400000">
                <a:off x="8599350" y="-558750"/>
                <a:ext cx="734700" cy="73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2" name="Google Shape;762;p22"/>
              <p:cNvCxnSpPr/>
              <p:nvPr/>
            </p:nvCxnSpPr>
            <p:spPr>
              <a:xfrm rot="5400000">
                <a:off x="8599350" y="-264700"/>
                <a:ext cx="734700" cy="73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3" name="Google Shape;763;p22"/>
              <p:cNvCxnSpPr/>
              <p:nvPr/>
            </p:nvCxnSpPr>
            <p:spPr>
              <a:xfrm rot="5400000">
                <a:off x="8599350" y="29350"/>
                <a:ext cx="734700" cy="73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4" name="Google Shape;764;p22"/>
              <p:cNvCxnSpPr/>
              <p:nvPr/>
            </p:nvCxnSpPr>
            <p:spPr>
              <a:xfrm rot="5400000">
                <a:off x="8599350" y="323400"/>
                <a:ext cx="734700" cy="73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5" name="Google Shape;765;p22"/>
              <p:cNvCxnSpPr/>
              <p:nvPr/>
            </p:nvCxnSpPr>
            <p:spPr>
              <a:xfrm rot="5400000">
                <a:off x="8599350" y="617450"/>
                <a:ext cx="734700" cy="73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6" name="Google Shape;766;p22"/>
              <p:cNvCxnSpPr/>
              <p:nvPr/>
            </p:nvCxnSpPr>
            <p:spPr>
              <a:xfrm rot="5400000">
                <a:off x="8599350" y="911500"/>
                <a:ext cx="734700" cy="73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7" name="Google Shape;767;p22"/>
              <p:cNvCxnSpPr/>
              <p:nvPr/>
            </p:nvCxnSpPr>
            <p:spPr>
              <a:xfrm rot="5400000">
                <a:off x="8599350" y="1205550"/>
                <a:ext cx="734700" cy="73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8" name="Google Shape;768;p22"/>
              <p:cNvCxnSpPr/>
              <p:nvPr/>
            </p:nvCxnSpPr>
            <p:spPr>
              <a:xfrm rot="5400000">
                <a:off x="8599350" y="1499600"/>
                <a:ext cx="734700" cy="73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9" name="Google Shape;769;p22"/>
              <p:cNvCxnSpPr/>
              <p:nvPr/>
            </p:nvCxnSpPr>
            <p:spPr>
              <a:xfrm rot="5400000">
                <a:off x="8599350" y="1793650"/>
                <a:ext cx="734700" cy="73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0" name="Google Shape;770;p22"/>
              <p:cNvCxnSpPr/>
              <p:nvPr/>
            </p:nvCxnSpPr>
            <p:spPr>
              <a:xfrm flipH="1">
                <a:off x="8890175" y="2095075"/>
                <a:ext cx="435600" cy="435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1" name="Google Shape;771;p22"/>
              <p:cNvCxnSpPr/>
              <p:nvPr/>
            </p:nvCxnSpPr>
            <p:spPr>
              <a:xfrm flipH="1">
                <a:off x="9184975" y="2391800"/>
                <a:ext cx="138900" cy="13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772" name="Google Shape;772;p22"/>
            <p:cNvSpPr/>
            <p:nvPr/>
          </p:nvSpPr>
          <p:spPr>
            <a:xfrm>
              <a:off x="-377350" y="3556000"/>
              <a:ext cx="734700" cy="734700"/>
            </a:xfrm>
            <a:prstGeom prst="ellipse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oogle Shape;774;p23"/>
          <p:cNvGrpSpPr/>
          <p:nvPr/>
        </p:nvGrpSpPr>
        <p:grpSpPr>
          <a:xfrm>
            <a:off x="-345025" y="-355950"/>
            <a:ext cx="9898950" cy="5564704"/>
            <a:chOff x="-345025" y="-355950"/>
            <a:chExt cx="9898950" cy="5564704"/>
          </a:xfrm>
        </p:grpSpPr>
        <p:grpSp>
          <p:nvGrpSpPr>
            <p:cNvPr id="775" name="Google Shape;775;p23"/>
            <p:cNvGrpSpPr/>
            <p:nvPr/>
          </p:nvGrpSpPr>
          <p:grpSpPr>
            <a:xfrm>
              <a:off x="0" y="-355950"/>
              <a:ext cx="9553925" cy="5499550"/>
              <a:chOff x="0" y="-355950"/>
              <a:chExt cx="9553925" cy="5499550"/>
            </a:xfrm>
          </p:grpSpPr>
          <p:sp>
            <p:nvSpPr>
              <p:cNvPr id="776" name="Google Shape;776;p23"/>
              <p:cNvSpPr/>
              <p:nvPr/>
            </p:nvSpPr>
            <p:spPr>
              <a:xfrm>
                <a:off x="0" y="0"/>
                <a:ext cx="2158500" cy="237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77" name="Google Shape;777;p23"/>
              <p:cNvGrpSpPr/>
              <p:nvPr/>
            </p:nvGrpSpPr>
            <p:grpSpPr>
              <a:xfrm>
                <a:off x="228636" y="539500"/>
                <a:ext cx="238800" cy="1170800"/>
                <a:chOff x="474550" y="1146150"/>
                <a:chExt cx="238800" cy="1170800"/>
              </a:xfrm>
            </p:grpSpPr>
            <p:sp>
              <p:nvSpPr>
                <p:cNvPr id="778" name="Google Shape;778;p23"/>
                <p:cNvSpPr/>
                <p:nvPr/>
              </p:nvSpPr>
              <p:spPr>
                <a:xfrm rot="10800000">
                  <a:off x="474550" y="1467617"/>
                  <a:ext cx="238800" cy="206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9" name="Google Shape;779;p23"/>
                <p:cNvSpPr/>
                <p:nvPr/>
              </p:nvSpPr>
              <p:spPr>
                <a:xfrm rot="10800000">
                  <a:off x="474550" y="1789083"/>
                  <a:ext cx="238800" cy="206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0" name="Google Shape;780;p23"/>
                <p:cNvSpPr/>
                <p:nvPr/>
              </p:nvSpPr>
              <p:spPr>
                <a:xfrm rot="10800000">
                  <a:off x="474550" y="2110550"/>
                  <a:ext cx="238800" cy="206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1" name="Google Shape;781;p23"/>
                <p:cNvSpPr/>
                <p:nvPr/>
              </p:nvSpPr>
              <p:spPr>
                <a:xfrm rot="10800000">
                  <a:off x="474550" y="1146150"/>
                  <a:ext cx="238800" cy="206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82" name="Google Shape;782;p23"/>
              <p:cNvGrpSpPr/>
              <p:nvPr/>
            </p:nvGrpSpPr>
            <p:grpSpPr>
              <a:xfrm rot="10800000">
                <a:off x="8430775" y="4430500"/>
                <a:ext cx="713100" cy="713100"/>
                <a:chOff x="0" y="0"/>
                <a:chExt cx="713100" cy="713100"/>
              </a:xfrm>
            </p:grpSpPr>
            <p:sp>
              <p:nvSpPr>
                <p:cNvPr id="783" name="Google Shape;783;p23"/>
                <p:cNvSpPr/>
                <p:nvPr/>
              </p:nvSpPr>
              <p:spPr>
                <a:xfrm>
                  <a:off x="0" y="0"/>
                  <a:ext cx="461700" cy="4617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4" name="Google Shape;784;p23"/>
                <p:cNvSpPr/>
                <p:nvPr/>
              </p:nvSpPr>
              <p:spPr>
                <a:xfrm>
                  <a:off x="461700" y="461700"/>
                  <a:ext cx="251400" cy="251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85" name="Google Shape;785;p23"/>
              <p:cNvSpPr/>
              <p:nvPr/>
            </p:nvSpPr>
            <p:spPr>
              <a:xfrm>
                <a:off x="8604725" y="-355950"/>
                <a:ext cx="949200" cy="949200"/>
              </a:xfrm>
              <a:prstGeom prst="ellipse">
                <a:avLst/>
              </a:prstGeom>
              <a:noFill/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6" name="Google Shape;786;p23"/>
            <p:cNvGrpSpPr/>
            <p:nvPr/>
          </p:nvGrpSpPr>
          <p:grpSpPr>
            <a:xfrm>
              <a:off x="-345025" y="4604002"/>
              <a:ext cx="2116512" cy="604752"/>
              <a:chOff x="-211400" y="-145498"/>
              <a:chExt cx="2116512" cy="604752"/>
            </a:xfrm>
          </p:grpSpPr>
          <p:sp>
            <p:nvSpPr>
              <p:cNvPr id="787" name="Google Shape;787;p23"/>
              <p:cNvSpPr/>
              <p:nvPr/>
            </p:nvSpPr>
            <p:spPr>
              <a:xfrm>
                <a:off x="-211400" y="-145498"/>
                <a:ext cx="302400" cy="3024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23"/>
              <p:cNvSpPr/>
              <p:nvPr/>
            </p:nvSpPr>
            <p:spPr>
              <a:xfrm>
                <a:off x="90952" y="-145498"/>
                <a:ext cx="302400" cy="3024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23"/>
              <p:cNvSpPr/>
              <p:nvPr/>
            </p:nvSpPr>
            <p:spPr>
              <a:xfrm>
                <a:off x="393304" y="-145498"/>
                <a:ext cx="302400" cy="3024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23"/>
              <p:cNvSpPr/>
              <p:nvPr/>
            </p:nvSpPr>
            <p:spPr>
              <a:xfrm>
                <a:off x="695656" y="-145498"/>
                <a:ext cx="302400" cy="3024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23"/>
              <p:cNvSpPr/>
              <p:nvPr/>
            </p:nvSpPr>
            <p:spPr>
              <a:xfrm>
                <a:off x="998008" y="-145498"/>
                <a:ext cx="302400" cy="3024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23"/>
              <p:cNvSpPr/>
              <p:nvPr/>
            </p:nvSpPr>
            <p:spPr>
              <a:xfrm>
                <a:off x="1300360" y="-145498"/>
                <a:ext cx="302400" cy="3024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23"/>
              <p:cNvSpPr/>
              <p:nvPr/>
            </p:nvSpPr>
            <p:spPr>
              <a:xfrm>
                <a:off x="1602712" y="-145498"/>
                <a:ext cx="302400" cy="3024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23"/>
              <p:cNvSpPr/>
              <p:nvPr/>
            </p:nvSpPr>
            <p:spPr>
              <a:xfrm>
                <a:off x="-211400" y="156854"/>
                <a:ext cx="302400" cy="3024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23"/>
              <p:cNvSpPr/>
              <p:nvPr/>
            </p:nvSpPr>
            <p:spPr>
              <a:xfrm>
                <a:off x="90952" y="156854"/>
                <a:ext cx="302400" cy="3024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23"/>
              <p:cNvSpPr/>
              <p:nvPr/>
            </p:nvSpPr>
            <p:spPr>
              <a:xfrm>
                <a:off x="393304" y="156854"/>
                <a:ext cx="302400" cy="3024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23"/>
              <p:cNvSpPr/>
              <p:nvPr/>
            </p:nvSpPr>
            <p:spPr>
              <a:xfrm>
                <a:off x="695656" y="156854"/>
                <a:ext cx="302400" cy="3024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23"/>
              <p:cNvSpPr/>
              <p:nvPr/>
            </p:nvSpPr>
            <p:spPr>
              <a:xfrm>
                <a:off x="998008" y="156854"/>
                <a:ext cx="302400" cy="3024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23"/>
              <p:cNvSpPr/>
              <p:nvPr/>
            </p:nvSpPr>
            <p:spPr>
              <a:xfrm>
                <a:off x="1300360" y="156854"/>
                <a:ext cx="302400" cy="3024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23"/>
              <p:cNvSpPr/>
              <p:nvPr/>
            </p:nvSpPr>
            <p:spPr>
              <a:xfrm>
                <a:off x="1602712" y="156854"/>
                <a:ext cx="302400" cy="3024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3"/>
          <p:cNvGrpSpPr/>
          <p:nvPr/>
        </p:nvGrpSpPr>
        <p:grpSpPr>
          <a:xfrm>
            <a:off x="-849575" y="-111050"/>
            <a:ext cx="9993600" cy="6318375"/>
            <a:chOff x="-849575" y="-111050"/>
            <a:chExt cx="9993600" cy="6318375"/>
          </a:xfrm>
        </p:grpSpPr>
        <p:grpSp>
          <p:nvGrpSpPr>
            <p:cNvPr id="77" name="Google Shape;77;p3"/>
            <p:cNvGrpSpPr/>
            <p:nvPr/>
          </p:nvGrpSpPr>
          <p:grpSpPr>
            <a:xfrm>
              <a:off x="8430781" y="2926743"/>
              <a:ext cx="596096" cy="1677262"/>
              <a:chOff x="8430775" y="358806"/>
              <a:chExt cx="633000" cy="1781100"/>
            </a:xfrm>
          </p:grpSpPr>
          <p:sp>
            <p:nvSpPr>
              <p:cNvPr id="78" name="Google Shape;78;p3"/>
              <p:cNvSpPr/>
              <p:nvPr/>
            </p:nvSpPr>
            <p:spPr>
              <a:xfrm rot="10800000">
                <a:off x="8430775" y="358806"/>
                <a:ext cx="633000" cy="633000"/>
              </a:xfrm>
              <a:prstGeom prst="pie">
                <a:avLst>
                  <a:gd name="adj1" fmla="val 0"/>
                  <a:gd name="adj2" fmla="val 10780269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 rot="10800000">
                <a:off x="8430775" y="932856"/>
                <a:ext cx="633000" cy="633000"/>
              </a:xfrm>
              <a:prstGeom prst="pie">
                <a:avLst>
                  <a:gd name="adj1" fmla="val 0"/>
                  <a:gd name="adj2" fmla="val 10780269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 rot="10800000">
                <a:off x="8430775" y="1506906"/>
                <a:ext cx="633000" cy="633000"/>
              </a:xfrm>
              <a:prstGeom prst="pie">
                <a:avLst>
                  <a:gd name="adj1" fmla="val 0"/>
                  <a:gd name="adj2" fmla="val 1078026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" name="Google Shape;81;p3"/>
            <p:cNvGrpSpPr/>
            <p:nvPr/>
          </p:nvGrpSpPr>
          <p:grpSpPr>
            <a:xfrm>
              <a:off x="-849575" y="3995425"/>
              <a:ext cx="2211900" cy="2211900"/>
              <a:chOff x="-849575" y="3995425"/>
              <a:chExt cx="2211900" cy="2211900"/>
            </a:xfrm>
          </p:grpSpPr>
          <p:sp>
            <p:nvSpPr>
              <p:cNvPr id="82" name="Google Shape;82;p3"/>
              <p:cNvSpPr/>
              <p:nvPr/>
            </p:nvSpPr>
            <p:spPr>
              <a:xfrm>
                <a:off x="-849575" y="3995425"/>
                <a:ext cx="2211900" cy="22119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-650625" y="4194375"/>
                <a:ext cx="1814100" cy="1814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4" name="Google Shape;84;p3"/>
            <p:cNvSpPr/>
            <p:nvPr/>
          </p:nvSpPr>
          <p:spPr>
            <a:xfrm>
              <a:off x="4727700" y="4745500"/>
              <a:ext cx="4416300" cy="398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" name="Google Shape;85;p3"/>
            <p:cNvGrpSpPr/>
            <p:nvPr/>
          </p:nvGrpSpPr>
          <p:grpSpPr>
            <a:xfrm>
              <a:off x="713225" y="1549825"/>
              <a:ext cx="238800" cy="1170800"/>
              <a:chOff x="474550" y="1146150"/>
              <a:chExt cx="238800" cy="1170800"/>
            </a:xfrm>
          </p:grpSpPr>
          <p:sp>
            <p:nvSpPr>
              <p:cNvPr id="86" name="Google Shape;86;p3"/>
              <p:cNvSpPr/>
              <p:nvPr/>
            </p:nvSpPr>
            <p:spPr>
              <a:xfrm rot="10800000">
                <a:off x="474550" y="1467617"/>
                <a:ext cx="238800" cy="206400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 rot="10800000">
                <a:off x="474550" y="1789083"/>
                <a:ext cx="238800" cy="2064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 rot="10800000">
                <a:off x="474550" y="2110550"/>
                <a:ext cx="238800" cy="2064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 rot="10800000">
                <a:off x="474550" y="1146150"/>
                <a:ext cx="238800" cy="2064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" name="Google Shape;90;p3"/>
            <p:cNvGrpSpPr/>
            <p:nvPr/>
          </p:nvGrpSpPr>
          <p:grpSpPr>
            <a:xfrm>
              <a:off x="-267752" y="-111050"/>
              <a:ext cx="742310" cy="1955388"/>
              <a:chOff x="8239923" y="76200"/>
              <a:chExt cx="742310" cy="1955388"/>
            </a:xfrm>
          </p:grpSpPr>
          <p:sp>
            <p:nvSpPr>
              <p:cNvPr id="91" name="Google Shape;91;p3"/>
              <p:cNvSpPr/>
              <p:nvPr/>
            </p:nvSpPr>
            <p:spPr>
              <a:xfrm>
                <a:off x="8239923" y="76200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>
                <a:off x="8416126" y="76200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8592328" y="76200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8768531" y="76200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3"/>
              <p:cNvSpPr/>
              <p:nvPr/>
            </p:nvSpPr>
            <p:spPr>
              <a:xfrm>
                <a:off x="8944733" y="76200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3"/>
              <p:cNvSpPr/>
              <p:nvPr/>
            </p:nvSpPr>
            <p:spPr>
              <a:xfrm>
                <a:off x="8239923" y="353854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8416126" y="353854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8592328" y="353854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>
                <a:off x="8768531" y="353854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3"/>
              <p:cNvSpPr/>
              <p:nvPr/>
            </p:nvSpPr>
            <p:spPr>
              <a:xfrm>
                <a:off x="8944733" y="353854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8239923" y="631508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8416126" y="631508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3"/>
              <p:cNvSpPr/>
              <p:nvPr/>
            </p:nvSpPr>
            <p:spPr>
              <a:xfrm>
                <a:off x="8592328" y="631508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3"/>
              <p:cNvSpPr/>
              <p:nvPr/>
            </p:nvSpPr>
            <p:spPr>
              <a:xfrm>
                <a:off x="8768531" y="631508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8944733" y="631508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3"/>
              <p:cNvSpPr/>
              <p:nvPr/>
            </p:nvSpPr>
            <p:spPr>
              <a:xfrm>
                <a:off x="8239923" y="909163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3"/>
              <p:cNvSpPr/>
              <p:nvPr/>
            </p:nvSpPr>
            <p:spPr>
              <a:xfrm>
                <a:off x="8416126" y="909163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3"/>
              <p:cNvSpPr/>
              <p:nvPr/>
            </p:nvSpPr>
            <p:spPr>
              <a:xfrm>
                <a:off x="8592328" y="909163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8768531" y="909163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3"/>
              <p:cNvSpPr/>
              <p:nvPr/>
            </p:nvSpPr>
            <p:spPr>
              <a:xfrm>
                <a:off x="8944733" y="909163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3"/>
              <p:cNvSpPr/>
              <p:nvPr/>
            </p:nvSpPr>
            <p:spPr>
              <a:xfrm>
                <a:off x="8239923" y="1161125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3"/>
              <p:cNvSpPr/>
              <p:nvPr/>
            </p:nvSpPr>
            <p:spPr>
              <a:xfrm>
                <a:off x="8416126" y="1161125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3"/>
              <p:cNvSpPr/>
              <p:nvPr/>
            </p:nvSpPr>
            <p:spPr>
              <a:xfrm>
                <a:off x="8592328" y="1161125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3"/>
              <p:cNvSpPr/>
              <p:nvPr/>
            </p:nvSpPr>
            <p:spPr>
              <a:xfrm>
                <a:off x="8768531" y="1161125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3"/>
              <p:cNvSpPr/>
              <p:nvPr/>
            </p:nvSpPr>
            <p:spPr>
              <a:xfrm>
                <a:off x="8944733" y="1161125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3"/>
              <p:cNvSpPr/>
              <p:nvPr/>
            </p:nvSpPr>
            <p:spPr>
              <a:xfrm>
                <a:off x="8239923" y="1438779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3"/>
              <p:cNvSpPr/>
              <p:nvPr/>
            </p:nvSpPr>
            <p:spPr>
              <a:xfrm>
                <a:off x="8416126" y="1438779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3"/>
              <p:cNvSpPr/>
              <p:nvPr/>
            </p:nvSpPr>
            <p:spPr>
              <a:xfrm>
                <a:off x="8592328" y="1438779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3"/>
              <p:cNvSpPr/>
              <p:nvPr/>
            </p:nvSpPr>
            <p:spPr>
              <a:xfrm>
                <a:off x="8768531" y="1438779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3"/>
              <p:cNvSpPr/>
              <p:nvPr/>
            </p:nvSpPr>
            <p:spPr>
              <a:xfrm>
                <a:off x="8944733" y="1438779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3"/>
              <p:cNvSpPr/>
              <p:nvPr/>
            </p:nvSpPr>
            <p:spPr>
              <a:xfrm>
                <a:off x="8239923" y="1716433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3"/>
              <p:cNvSpPr/>
              <p:nvPr/>
            </p:nvSpPr>
            <p:spPr>
              <a:xfrm>
                <a:off x="8416126" y="1716433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>
                <a:off x="8592328" y="1716433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3"/>
              <p:cNvSpPr/>
              <p:nvPr/>
            </p:nvSpPr>
            <p:spPr>
              <a:xfrm>
                <a:off x="8768531" y="1716433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3"/>
              <p:cNvSpPr/>
              <p:nvPr/>
            </p:nvSpPr>
            <p:spPr>
              <a:xfrm>
                <a:off x="8944733" y="1716433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3"/>
              <p:cNvSpPr/>
              <p:nvPr/>
            </p:nvSpPr>
            <p:spPr>
              <a:xfrm>
                <a:off x="8239923" y="1994088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3"/>
              <p:cNvSpPr/>
              <p:nvPr/>
            </p:nvSpPr>
            <p:spPr>
              <a:xfrm>
                <a:off x="8416126" y="1994088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3"/>
              <p:cNvSpPr/>
              <p:nvPr/>
            </p:nvSpPr>
            <p:spPr>
              <a:xfrm>
                <a:off x="8592328" y="1994088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3"/>
              <p:cNvSpPr/>
              <p:nvPr/>
            </p:nvSpPr>
            <p:spPr>
              <a:xfrm>
                <a:off x="8768531" y="1994088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3"/>
              <p:cNvSpPr/>
              <p:nvPr/>
            </p:nvSpPr>
            <p:spPr>
              <a:xfrm>
                <a:off x="8944733" y="1994088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1" name="Google Shape;131;p3"/>
            <p:cNvCxnSpPr/>
            <p:nvPr/>
          </p:nvCxnSpPr>
          <p:spPr>
            <a:xfrm>
              <a:off x="6069625" y="378750"/>
              <a:ext cx="3074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2" name="Google Shape;132;p3"/>
            <p:cNvGrpSpPr/>
            <p:nvPr/>
          </p:nvGrpSpPr>
          <p:grpSpPr>
            <a:xfrm>
              <a:off x="8334128" y="493806"/>
              <a:ext cx="346044" cy="346044"/>
              <a:chOff x="855153" y="4553306"/>
              <a:chExt cx="346044" cy="346044"/>
            </a:xfrm>
          </p:grpSpPr>
          <p:grpSp>
            <p:nvGrpSpPr>
              <p:cNvPr id="133" name="Google Shape;133;p3"/>
              <p:cNvGrpSpPr/>
              <p:nvPr/>
            </p:nvGrpSpPr>
            <p:grpSpPr>
              <a:xfrm>
                <a:off x="905847" y="4604000"/>
                <a:ext cx="244655" cy="244655"/>
                <a:chOff x="3191725" y="206650"/>
                <a:chExt cx="734700" cy="734700"/>
              </a:xfrm>
            </p:grpSpPr>
            <p:cxnSp>
              <p:nvCxnSpPr>
                <p:cNvPr id="134" name="Google Shape;134;p3"/>
                <p:cNvCxnSpPr/>
                <p:nvPr/>
              </p:nvCxnSpPr>
              <p:spPr>
                <a:xfrm>
                  <a:off x="3191725" y="206650"/>
                  <a:ext cx="734700" cy="734700"/>
                </a:xfrm>
                <a:prstGeom prst="straightConnector1">
                  <a:avLst/>
                </a:pr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5" name="Google Shape;135;p3"/>
                <p:cNvCxnSpPr/>
                <p:nvPr/>
              </p:nvCxnSpPr>
              <p:spPr>
                <a:xfrm rot="5400000">
                  <a:off x="3191725" y="206650"/>
                  <a:ext cx="734700" cy="734700"/>
                </a:xfrm>
                <a:prstGeom prst="straightConnector1">
                  <a:avLst/>
                </a:pr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36" name="Google Shape;136;p3"/>
              <p:cNvGrpSpPr/>
              <p:nvPr/>
            </p:nvGrpSpPr>
            <p:grpSpPr>
              <a:xfrm rot="2700000">
                <a:off x="905830" y="4603983"/>
                <a:ext cx="244690" cy="244690"/>
                <a:chOff x="3191725" y="206650"/>
                <a:chExt cx="734700" cy="734700"/>
              </a:xfrm>
            </p:grpSpPr>
            <p:cxnSp>
              <p:nvCxnSpPr>
                <p:cNvPr id="137" name="Google Shape;137;p3"/>
                <p:cNvCxnSpPr/>
                <p:nvPr/>
              </p:nvCxnSpPr>
              <p:spPr>
                <a:xfrm>
                  <a:off x="3191725" y="206650"/>
                  <a:ext cx="734700" cy="734700"/>
                </a:xfrm>
                <a:prstGeom prst="straightConnector1">
                  <a:avLst/>
                </a:pr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8" name="Google Shape;138;p3"/>
                <p:cNvCxnSpPr/>
                <p:nvPr/>
              </p:nvCxnSpPr>
              <p:spPr>
                <a:xfrm rot="5400000">
                  <a:off x="3191725" y="206650"/>
                  <a:ext cx="734700" cy="734700"/>
                </a:xfrm>
                <a:prstGeom prst="straightConnector1">
                  <a:avLst/>
                </a:pr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39" name="Google Shape;139;p3"/>
          <p:cNvSpPr txBox="1">
            <a:spLocks noGrp="1"/>
          </p:cNvSpPr>
          <p:nvPr>
            <p:ph type="title"/>
          </p:nvPr>
        </p:nvSpPr>
        <p:spPr>
          <a:xfrm>
            <a:off x="2380200" y="2625963"/>
            <a:ext cx="4383600" cy="6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0" name="Google Shape;140;p3"/>
          <p:cNvSpPr txBox="1">
            <a:spLocks noGrp="1"/>
          </p:cNvSpPr>
          <p:nvPr>
            <p:ph type="title" idx="2" hasCustomPrompt="1"/>
          </p:nvPr>
        </p:nvSpPr>
        <p:spPr>
          <a:xfrm>
            <a:off x="4146000" y="1844338"/>
            <a:ext cx="852000" cy="7542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4"/>
          <p:cNvSpPr txBox="1">
            <a:spLocks noGrp="1"/>
          </p:cNvSpPr>
          <p:nvPr>
            <p:ph type="body" idx="1"/>
          </p:nvPr>
        </p:nvSpPr>
        <p:spPr>
          <a:xfrm>
            <a:off x="720000" y="1139551"/>
            <a:ext cx="7704000" cy="3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144" name="Google Shape;144;p4"/>
          <p:cNvGrpSpPr/>
          <p:nvPr/>
        </p:nvGrpSpPr>
        <p:grpSpPr>
          <a:xfrm>
            <a:off x="0" y="0"/>
            <a:ext cx="9581497" cy="5367179"/>
            <a:chOff x="0" y="0"/>
            <a:chExt cx="9581497" cy="5367179"/>
          </a:xfrm>
        </p:grpSpPr>
        <p:grpSp>
          <p:nvGrpSpPr>
            <p:cNvPr id="145" name="Google Shape;145;p4"/>
            <p:cNvGrpSpPr/>
            <p:nvPr/>
          </p:nvGrpSpPr>
          <p:grpSpPr>
            <a:xfrm>
              <a:off x="8430778" y="193456"/>
              <a:ext cx="346044" cy="346044"/>
              <a:chOff x="855153" y="4553306"/>
              <a:chExt cx="346044" cy="346044"/>
            </a:xfrm>
          </p:grpSpPr>
          <p:grpSp>
            <p:nvGrpSpPr>
              <p:cNvPr id="146" name="Google Shape;146;p4"/>
              <p:cNvGrpSpPr/>
              <p:nvPr/>
            </p:nvGrpSpPr>
            <p:grpSpPr>
              <a:xfrm>
                <a:off x="905847" y="4604000"/>
                <a:ext cx="244655" cy="244655"/>
                <a:chOff x="3191725" y="206650"/>
                <a:chExt cx="734700" cy="734700"/>
              </a:xfrm>
            </p:grpSpPr>
            <p:cxnSp>
              <p:nvCxnSpPr>
                <p:cNvPr id="147" name="Google Shape;147;p4"/>
                <p:cNvCxnSpPr/>
                <p:nvPr/>
              </p:nvCxnSpPr>
              <p:spPr>
                <a:xfrm>
                  <a:off x="3191725" y="206650"/>
                  <a:ext cx="734700" cy="734700"/>
                </a:xfrm>
                <a:prstGeom prst="straightConnector1">
                  <a:avLst/>
                </a:pr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8" name="Google Shape;148;p4"/>
                <p:cNvCxnSpPr/>
                <p:nvPr/>
              </p:nvCxnSpPr>
              <p:spPr>
                <a:xfrm rot="5400000">
                  <a:off x="3191725" y="206650"/>
                  <a:ext cx="734700" cy="734700"/>
                </a:xfrm>
                <a:prstGeom prst="straightConnector1">
                  <a:avLst/>
                </a:pr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49" name="Google Shape;149;p4"/>
              <p:cNvGrpSpPr/>
              <p:nvPr/>
            </p:nvGrpSpPr>
            <p:grpSpPr>
              <a:xfrm rot="2700000">
                <a:off x="905830" y="4603983"/>
                <a:ext cx="244690" cy="244690"/>
                <a:chOff x="3191725" y="206650"/>
                <a:chExt cx="734700" cy="734700"/>
              </a:xfrm>
            </p:grpSpPr>
            <p:cxnSp>
              <p:nvCxnSpPr>
                <p:cNvPr id="150" name="Google Shape;150;p4"/>
                <p:cNvCxnSpPr/>
                <p:nvPr/>
              </p:nvCxnSpPr>
              <p:spPr>
                <a:xfrm>
                  <a:off x="3191725" y="206650"/>
                  <a:ext cx="734700" cy="734700"/>
                </a:xfrm>
                <a:prstGeom prst="straightConnector1">
                  <a:avLst/>
                </a:pr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1" name="Google Shape;151;p4"/>
                <p:cNvCxnSpPr/>
                <p:nvPr/>
              </p:nvCxnSpPr>
              <p:spPr>
                <a:xfrm rot="5400000">
                  <a:off x="3191725" y="206650"/>
                  <a:ext cx="734700" cy="734700"/>
                </a:xfrm>
                <a:prstGeom prst="straightConnector1">
                  <a:avLst/>
                </a:pr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52" name="Google Shape;152;p4"/>
            <p:cNvGrpSpPr/>
            <p:nvPr/>
          </p:nvGrpSpPr>
          <p:grpSpPr>
            <a:xfrm>
              <a:off x="0" y="0"/>
              <a:ext cx="713100" cy="713100"/>
              <a:chOff x="0" y="0"/>
              <a:chExt cx="713100" cy="713100"/>
            </a:xfrm>
          </p:grpSpPr>
          <p:sp>
            <p:nvSpPr>
              <p:cNvPr id="153" name="Google Shape;153;p4"/>
              <p:cNvSpPr/>
              <p:nvPr/>
            </p:nvSpPr>
            <p:spPr>
              <a:xfrm>
                <a:off x="0" y="0"/>
                <a:ext cx="461700" cy="461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4"/>
              <p:cNvSpPr/>
              <p:nvPr/>
            </p:nvSpPr>
            <p:spPr>
              <a:xfrm>
                <a:off x="461700" y="461700"/>
                <a:ext cx="251400" cy="251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5" name="Google Shape;155;p4"/>
            <p:cNvSpPr/>
            <p:nvPr/>
          </p:nvSpPr>
          <p:spPr>
            <a:xfrm>
              <a:off x="7459500" y="4714875"/>
              <a:ext cx="1684500" cy="428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Google Shape;156;p4"/>
            <p:cNvGrpSpPr/>
            <p:nvPr/>
          </p:nvGrpSpPr>
          <p:grpSpPr>
            <a:xfrm rot="5400000">
              <a:off x="8232648" y="4018330"/>
              <a:ext cx="742310" cy="1955388"/>
              <a:chOff x="8239923" y="76200"/>
              <a:chExt cx="742310" cy="1955388"/>
            </a:xfrm>
          </p:grpSpPr>
          <p:sp>
            <p:nvSpPr>
              <p:cNvPr id="157" name="Google Shape;157;p4"/>
              <p:cNvSpPr/>
              <p:nvPr/>
            </p:nvSpPr>
            <p:spPr>
              <a:xfrm>
                <a:off x="8239923" y="76200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4"/>
              <p:cNvSpPr/>
              <p:nvPr/>
            </p:nvSpPr>
            <p:spPr>
              <a:xfrm>
                <a:off x="8416126" y="76200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8592328" y="76200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8768531" y="76200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4"/>
              <p:cNvSpPr/>
              <p:nvPr/>
            </p:nvSpPr>
            <p:spPr>
              <a:xfrm>
                <a:off x="8944733" y="76200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4"/>
              <p:cNvSpPr/>
              <p:nvPr/>
            </p:nvSpPr>
            <p:spPr>
              <a:xfrm>
                <a:off x="8239923" y="353854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8416126" y="353854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8592328" y="353854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4"/>
              <p:cNvSpPr/>
              <p:nvPr/>
            </p:nvSpPr>
            <p:spPr>
              <a:xfrm>
                <a:off x="8768531" y="353854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>
                <a:off x="8944733" y="353854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8239923" y="631508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8416126" y="631508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4"/>
              <p:cNvSpPr/>
              <p:nvPr/>
            </p:nvSpPr>
            <p:spPr>
              <a:xfrm>
                <a:off x="8592328" y="631508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4"/>
              <p:cNvSpPr/>
              <p:nvPr/>
            </p:nvSpPr>
            <p:spPr>
              <a:xfrm>
                <a:off x="8768531" y="631508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4"/>
              <p:cNvSpPr/>
              <p:nvPr/>
            </p:nvSpPr>
            <p:spPr>
              <a:xfrm>
                <a:off x="8944733" y="631508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4"/>
              <p:cNvSpPr/>
              <p:nvPr/>
            </p:nvSpPr>
            <p:spPr>
              <a:xfrm>
                <a:off x="8239923" y="909163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4"/>
              <p:cNvSpPr/>
              <p:nvPr/>
            </p:nvSpPr>
            <p:spPr>
              <a:xfrm>
                <a:off x="8416126" y="909163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4"/>
              <p:cNvSpPr/>
              <p:nvPr/>
            </p:nvSpPr>
            <p:spPr>
              <a:xfrm>
                <a:off x="8592328" y="909163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4"/>
              <p:cNvSpPr/>
              <p:nvPr/>
            </p:nvSpPr>
            <p:spPr>
              <a:xfrm>
                <a:off x="8768531" y="909163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4"/>
              <p:cNvSpPr/>
              <p:nvPr/>
            </p:nvSpPr>
            <p:spPr>
              <a:xfrm>
                <a:off x="8944733" y="909163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4"/>
              <p:cNvSpPr/>
              <p:nvPr/>
            </p:nvSpPr>
            <p:spPr>
              <a:xfrm>
                <a:off x="8239923" y="1161125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4"/>
              <p:cNvSpPr/>
              <p:nvPr/>
            </p:nvSpPr>
            <p:spPr>
              <a:xfrm>
                <a:off x="8416126" y="1161125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4"/>
              <p:cNvSpPr/>
              <p:nvPr/>
            </p:nvSpPr>
            <p:spPr>
              <a:xfrm>
                <a:off x="8592328" y="1161125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4"/>
              <p:cNvSpPr/>
              <p:nvPr/>
            </p:nvSpPr>
            <p:spPr>
              <a:xfrm>
                <a:off x="8768531" y="1161125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4"/>
              <p:cNvSpPr/>
              <p:nvPr/>
            </p:nvSpPr>
            <p:spPr>
              <a:xfrm>
                <a:off x="8944733" y="1161125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4"/>
              <p:cNvSpPr/>
              <p:nvPr/>
            </p:nvSpPr>
            <p:spPr>
              <a:xfrm>
                <a:off x="8239923" y="1438779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4"/>
              <p:cNvSpPr/>
              <p:nvPr/>
            </p:nvSpPr>
            <p:spPr>
              <a:xfrm>
                <a:off x="8416126" y="1438779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4"/>
              <p:cNvSpPr/>
              <p:nvPr/>
            </p:nvSpPr>
            <p:spPr>
              <a:xfrm>
                <a:off x="8592328" y="1438779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4"/>
              <p:cNvSpPr/>
              <p:nvPr/>
            </p:nvSpPr>
            <p:spPr>
              <a:xfrm>
                <a:off x="8768531" y="1438779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4"/>
              <p:cNvSpPr/>
              <p:nvPr/>
            </p:nvSpPr>
            <p:spPr>
              <a:xfrm>
                <a:off x="8944733" y="1438779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4"/>
              <p:cNvSpPr/>
              <p:nvPr/>
            </p:nvSpPr>
            <p:spPr>
              <a:xfrm>
                <a:off x="8239923" y="1716433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4"/>
              <p:cNvSpPr/>
              <p:nvPr/>
            </p:nvSpPr>
            <p:spPr>
              <a:xfrm>
                <a:off x="8416126" y="1716433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4"/>
              <p:cNvSpPr/>
              <p:nvPr/>
            </p:nvSpPr>
            <p:spPr>
              <a:xfrm>
                <a:off x="8592328" y="1716433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4"/>
              <p:cNvSpPr/>
              <p:nvPr/>
            </p:nvSpPr>
            <p:spPr>
              <a:xfrm>
                <a:off x="8768531" y="1716433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4"/>
              <p:cNvSpPr/>
              <p:nvPr/>
            </p:nvSpPr>
            <p:spPr>
              <a:xfrm>
                <a:off x="8944733" y="1716433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4"/>
              <p:cNvSpPr/>
              <p:nvPr/>
            </p:nvSpPr>
            <p:spPr>
              <a:xfrm>
                <a:off x="8239923" y="1994088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4"/>
              <p:cNvSpPr/>
              <p:nvPr/>
            </p:nvSpPr>
            <p:spPr>
              <a:xfrm>
                <a:off x="8416126" y="1994088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4"/>
              <p:cNvSpPr/>
              <p:nvPr/>
            </p:nvSpPr>
            <p:spPr>
              <a:xfrm>
                <a:off x="8592328" y="1994088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4"/>
              <p:cNvSpPr/>
              <p:nvPr/>
            </p:nvSpPr>
            <p:spPr>
              <a:xfrm>
                <a:off x="8768531" y="1994088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4"/>
              <p:cNvSpPr/>
              <p:nvPr/>
            </p:nvSpPr>
            <p:spPr>
              <a:xfrm>
                <a:off x="8944733" y="1994088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22" name="Google Shape;222;p6"/>
          <p:cNvGrpSpPr/>
          <p:nvPr/>
        </p:nvGrpSpPr>
        <p:grpSpPr>
          <a:xfrm>
            <a:off x="0" y="0"/>
            <a:ext cx="9254721" cy="5143500"/>
            <a:chOff x="0" y="0"/>
            <a:chExt cx="9254721" cy="5143500"/>
          </a:xfrm>
        </p:grpSpPr>
        <p:grpSp>
          <p:nvGrpSpPr>
            <p:cNvPr id="223" name="Google Shape;223;p6"/>
            <p:cNvGrpSpPr/>
            <p:nvPr/>
          </p:nvGrpSpPr>
          <p:grpSpPr>
            <a:xfrm>
              <a:off x="8664178" y="323581"/>
              <a:ext cx="346044" cy="346044"/>
              <a:chOff x="855153" y="4553306"/>
              <a:chExt cx="346044" cy="346044"/>
            </a:xfrm>
          </p:grpSpPr>
          <p:grpSp>
            <p:nvGrpSpPr>
              <p:cNvPr id="224" name="Google Shape;224;p6"/>
              <p:cNvGrpSpPr/>
              <p:nvPr/>
            </p:nvGrpSpPr>
            <p:grpSpPr>
              <a:xfrm>
                <a:off x="905847" y="4604000"/>
                <a:ext cx="244655" cy="244655"/>
                <a:chOff x="3191725" y="206650"/>
                <a:chExt cx="734700" cy="734700"/>
              </a:xfrm>
            </p:grpSpPr>
            <p:cxnSp>
              <p:nvCxnSpPr>
                <p:cNvPr id="225" name="Google Shape;225;p6"/>
                <p:cNvCxnSpPr/>
                <p:nvPr/>
              </p:nvCxnSpPr>
              <p:spPr>
                <a:xfrm>
                  <a:off x="3191725" y="206650"/>
                  <a:ext cx="734700" cy="734700"/>
                </a:xfrm>
                <a:prstGeom prst="straightConnector1">
                  <a:avLst/>
                </a:pr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6" name="Google Shape;226;p6"/>
                <p:cNvCxnSpPr/>
                <p:nvPr/>
              </p:nvCxnSpPr>
              <p:spPr>
                <a:xfrm rot="5400000">
                  <a:off x="3191725" y="206650"/>
                  <a:ext cx="734700" cy="734700"/>
                </a:xfrm>
                <a:prstGeom prst="straightConnector1">
                  <a:avLst/>
                </a:pr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27" name="Google Shape;227;p6"/>
              <p:cNvGrpSpPr/>
              <p:nvPr/>
            </p:nvGrpSpPr>
            <p:grpSpPr>
              <a:xfrm rot="2700000">
                <a:off x="905830" y="4603983"/>
                <a:ext cx="244690" cy="244690"/>
                <a:chOff x="3191725" y="206650"/>
                <a:chExt cx="734700" cy="734700"/>
              </a:xfrm>
            </p:grpSpPr>
            <p:cxnSp>
              <p:nvCxnSpPr>
                <p:cNvPr id="228" name="Google Shape;228;p6"/>
                <p:cNvCxnSpPr/>
                <p:nvPr/>
              </p:nvCxnSpPr>
              <p:spPr>
                <a:xfrm>
                  <a:off x="3191725" y="206650"/>
                  <a:ext cx="734700" cy="734700"/>
                </a:xfrm>
                <a:prstGeom prst="straightConnector1">
                  <a:avLst/>
                </a:pr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9" name="Google Shape;229;p6"/>
                <p:cNvCxnSpPr/>
                <p:nvPr/>
              </p:nvCxnSpPr>
              <p:spPr>
                <a:xfrm rot="5400000">
                  <a:off x="3191725" y="206650"/>
                  <a:ext cx="734700" cy="734700"/>
                </a:xfrm>
                <a:prstGeom prst="straightConnector1">
                  <a:avLst/>
                </a:pr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230" name="Google Shape;230;p6"/>
            <p:cNvSpPr/>
            <p:nvPr/>
          </p:nvSpPr>
          <p:spPr>
            <a:xfrm rot="10800000" flipH="1">
              <a:off x="0" y="4728600"/>
              <a:ext cx="414900" cy="414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7459500" y="0"/>
              <a:ext cx="1684500" cy="21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2" name="Google Shape;232;p6"/>
            <p:cNvGrpSpPr/>
            <p:nvPr/>
          </p:nvGrpSpPr>
          <p:grpSpPr>
            <a:xfrm>
              <a:off x="8864816" y="3060791"/>
              <a:ext cx="389905" cy="1955388"/>
              <a:chOff x="-113331" y="3103816"/>
              <a:chExt cx="389905" cy="1955388"/>
            </a:xfrm>
          </p:grpSpPr>
          <p:sp>
            <p:nvSpPr>
              <p:cNvPr id="233" name="Google Shape;233;p6"/>
              <p:cNvSpPr/>
              <p:nvPr/>
            </p:nvSpPr>
            <p:spPr>
              <a:xfrm>
                <a:off x="-113331" y="3103816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6"/>
              <p:cNvSpPr/>
              <p:nvPr/>
            </p:nvSpPr>
            <p:spPr>
              <a:xfrm>
                <a:off x="62872" y="3103816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6"/>
              <p:cNvSpPr/>
              <p:nvPr/>
            </p:nvSpPr>
            <p:spPr>
              <a:xfrm>
                <a:off x="239074" y="3103816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6"/>
              <p:cNvSpPr/>
              <p:nvPr/>
            </p:nvSpPr>
            <p:spPr>
              <a:xfrm>
                <a:off x="-113331" y="3381470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6"/>
              <p:cNvSpPr/>
              <p:nvPr/>
            </p:nvSpPr>
            <p:spPr>
              <a:xfrm>
                <a:off x="62872" y="3381470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6"/>
              <p:cNvSpPr/>
              <p:nvPr/>
            </p:nvSpPr>
            <p:spPr>
              <a:xfrm>
                <a:off x="239074" y="3381470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6"/>
              <p:cNvSpPr/>
              <p:nvPr/>
            </p:nvSpPr>
            <p:spPr>
              <a:xfrm>
                <a:off x="-113331" y="3659124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6"/>
              <p:cNvSpPr/>
              <p:nvPr/>
            </p:nvSpPr>
            <p:spPr>
              <a:xfrm>
                <a:off x="62872" y="3659124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6"/>
              <p:cNvSpPr/>
              <p:nvPr/>
            </p:nvSpPr>
            <p:spPr>
              <a:xfrm>
                <a:off x="239074" y="3659124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6"/>
              <p:cNvSpPr/>
              <p:nvPr/>
            </p:nvSpPr>
            <p:spPr>
              <a:xfrm>
                <a:off x="-113331" y="3936779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6"/>
              <p:cNvSpPr/>
              <p:nvPr/>
            </p:nvSpPr>
            <p:spPr>
              <a:xfrm>
                <a:off x="62872" y="3936779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6"/>
              <p:cNvSpPr/>
              <p:nvPr/>
            </p:nvSpPr>
            <p:spPr>
              <a:xfrm>
                <a:off x="239074" y="3936779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6"/>
              <p:cNvSpPr/>
              <p:nvPr/>
            </p:nvSpPr>
            <p:spPr>
              <a:xfrm>
                <a:off x="-113331" y="4188741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6"/>
              <p:cNvSpPr/>
              <p:nvPr/>
            </p:nvSpPr>
            <p:spPr>
              <a:xfrm>
                <a:off x="62872" y="4188741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6"/>
              <p:cNvSpPr/>
              <p:nvPr/>
            </p:nvSpPr>
            <p:spPr>
              <a:xfrm>
                <a:off x="239074" y="4188741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-113331" y="4466395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62872" y="4466395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239074" y="4466395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-113331" y="4744049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62872" y="4744049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6"/>
              <p:cNvSpPr/>
              <p:nvPr/>
            </p:nvSpPr>
            <p:spPr>
              <a:xfrm>
                <a:off x="239074" y="4744049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6"/>
              <p:cNvSpPr/>
              <p:nvPr/>
            </p:nvSpPr>
            <p:spPr>
              <a:xfrm>
                <a:off x="-113331" y="5021704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62872" y="5021704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239074" y="5021704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7"/>
          <p:cNvGrpSpPr/>
          <p:nvPr/>
        </p:nvGrpSpPr>
        <p:grpSpPr>
          <a:xfrm>
            <a:off x="0" y="-66900"/>
            <a:ext cx="9429675" cy="5556588"/>
            <a:chOff x="0" y="-66900"/>
            <a:chExt cx="9429675" cy="5556588"/>
          </a:xfrm>
        </p:grpSpPr>
        <p:sp>
          <p:nvSpPr>
            <p:cNvPr id="259" name="Google Shape;259;p7"/>
            <p:cNvSpPr/>
            <p:nvPr/>
          </p:nvSpPr>
          <p:spPr>
            <a:xfrm rot="5400000">
              <a:off x="-750" y="750"/>
              <a:ext cx="2342400" cy="234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0" name="Google Shape;260;p7"/>
            <p:cNvGrpSpPr/>
            <p:nvPr/>
          </p:nvGrpSpPr>
          <p:grpSpPr>
            <a:xfrm>
              <a:off x="1264275" y="-66900"/>
              <a:ext cx="8165400" cy="5556588"/>
              <a:chOff x="1264275" y="-66900"/>
              <a:chExt cx="8165400" cy="5556588"/>
            </a:xfrm>
          </p:grpSpPr>
          <p:grpSp>
            <p:nvGrpSpPr>
              <p:cNvPr id="261" name="Google Shape;261;p7"/>
              <p:cNvGrpSpPr/>
              <p:nvPr/>
            </p:nvGrpSpPr>
            <p:grpSpPr>
              <a:xfrm rot="5400000">
                <a:off x="1849100" y="4208263"/>
                <a:ext cx="696600" cy="1866250"/>
                <a:chOff x="-321525" y="1497000"/>
                <a:chExt cx="696600" cy="1866250"/>
              </a:xfrm>
            </p:grpSpPr>
            <p:sp>
              <p:nvSpPr>
                <p:cNvPr id="262" name="Google Shape;262;p7"/>
                <p:cNvSpPr/>
                <p:nvPr/>
              </p:nvSpPr>
              <p:spPr>
                <a:xfrm>
                  <a:off x="-321525" y="2081825"/>
                  <a:ext cx="696600" cy="6966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263;p7"/>
                <p:cNvSpPr/>
                <p:nvPr/>
              </p:nvSpPr>
              <p:spPr>
                <a:xfrm>
                  <a:off x="-167025" y="1497000"/>
                  <a:ext cx="387600" cy="3876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7"/>
                <p:cNvSpPr/>
                <p:nvPr/>
              </p:nvSpPr>
              <p:spPr>
                <a:xfrm>
                  <a:off x="-167025" y="2975650"/>
                  <a:ext cx="387600" cy="3876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65" name="Google Shape;265;p7"/>
              <p:cNvSpPr/>
              <p:nvPr/>
            </p:nvSpPr>
            <p:spPr>
              <a:xfrm>
                <a:off x="8480475" y="-66900"/>
                <a:ext cx="949200" cy="949200"/>
              </a:xfrm>
              <a:prstGeom prst="ellipse">
                <a:avLst/>
              </a:prstGeom>
              <a:noFill/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66" name="Google Shape;266;p7"/>
              <p:cNvGrpSpPr/>
              <p:nvPr/>
            </p:nvGrpSpPr>
            <p:grpSpPr>
              <a:xfrm>
                <a:off x="7076125" y="4604000"/>
                <a:ext cx="1354650" cy="183600"/>
                <a:chOff x="7076125" y="4604000"/>
                <a:chExt cx="1354650" cy="183600"/>
              </a:xfrm>
            </p:grpSpPr>
            <p:sp>
              <p:nvSpPr>
                <p:cNvPr id="267" name="Google Shape;267;p7"/>
                <p:cNvSpPr/>
                <p:nvPr/>
              </p:nvSpPr>
              <p:spPr>
                <a:xfrm>
                  <a:off x="8247175" y="4604000"/>
                  <a:ext cx="183600" cy="183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268;p7"/>
                <p:cNvSpPr/>
                <p:nvPr/>
              </p:nvSpPr>
              <p:spPr>
                <a:xfrm>
                  <a:off x="7856825" y="4604000"/>
                  <a:ext cx="183600" cy="183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7"/>
                <p:cNvSpPr/>
                <p:nvPr/>
              </p:nvSpPr>
              <p:spPr>
                <a:xfrm>
                  <a:off x="7466475" y="4604000"/>
                  <a:ext cx="183600" cy="183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7"/>
                <p:cNvSpPr/>
                <p:nvPr/>
              </p:nvSpPr>
              <p:spPr>
                <a:xfrm>
                  <a:off x="7076125" y="4604000"/>
                  <a:ext cx="183600" cy="183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71" name="Google Shape;271;p7"/>
          <p:cNvSpPr txBox="1">
            <a:spLocks noGrp="1"/>
          </p:cNvSpPr>
          <p:nvPr>
            <p:ph type="title"/>
          </p:nvPr>
        </p:nvSpPr>
        <p:spPr>
          <a:xfrm>
            <a:off x="4135975" y="882300"/>
            <a:ext cx="4294800" cy="10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7"/>
          <p:cNvSpPr txBox="1">
            <a:spLocks noGrp="1"/>
          </p:cNvSpPr>
          <p:nvPr>
            <p:ph type="subTitle" idx="1"/>
          </p:nvPr>
        </p:nvSpPr>
        <p:spPr>
          <a:xfrm>
            <a:off x="4135975" y="196290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unito Light"/>
              <a:buChar char="■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73" name="Google Shape;273;p7"/>
          <p:cNvSpPr>
            <a:spLocks noGrp="1"/>
          </p:cNvSpPr>
          <p:nvPr>
            <p:ph type="pic" idx="2"/>
          </p:nvPr>
        </p:nvSpPr>
        <p:spPr>
          <a:xfrm>
            <a:off x="713225" y="539500"/>
            <a:ext cx="3292800" cy="406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276" name="Google Shape;276;p8"/>
          <p:cNvGrpSpPr/>
          <p:nvPr/>
        </p:nvGrpSpPr>
        <p:grpSpPr>
          <a:xfrm>
            <a:off x="288428" y="-275881"/>
            <a:ext cx="9293069" cy="5225935"/>
            <a:chOff x="288428" y="-275881"/>
            <a:chExt cx="9293069" cy="5225935"/>
          </a:xfrm>
        </p:grpSpPr>
        <p:grpSp>
          <p:nvGrpSpPr>
            <p:cNvPr id="277" name="Google Shape;277;p8"/>
            <p:cNvGrpSpPr/>
            <p:nvPr/>
          </p:nvGrpSpPr>
          <p:grpSpPr>
            <a:xfrm>
              <a:off x="288428" y="4604006"/>
              <a:ext cx="346044" cy="346044"/>
              <a:chOff x="855153" y="4553306"/>
              <a:chExt cx="346044" cy="346044"/>
            </a:xfrm>
          </p:grpSpPr>
          <p:grpSp>
            <p:nvGrpSpPr>
              <p:cNvPr id="278" name="Google Shape;278;p8"/>
              <p:cNvGrpSpPr/>
              <p:nvPr/>
            </p:nvGrpSpPr>
            <p:grpSpPr>
              <a:xfrm>
                <a:off x="905847" y="4604000"/>
                <a:ext cx="244655" cy="244655"/>
                <a:chOff x="3191725" y="206650"/>
                <a:chExt cx="734700" cy="734700"/>
              </a:xfrm>
            </p:grpSpPr>
            <p:cxnSp>
              <p:nvCxnSpPr>
                <p:cNvPr id="279" name="Google Shape;279;p8"/>
                <p:cNvCxnSpPr/>
                <p:nvPr/>
              </p:nvCxnSpPr>
              <p:spPr>
                <a:xfrm>
                  <a:off x="3191725" y="206650"/>
                  <a:ext cx="734700" cy="734700"/>
                </a:xfrm>
                <a:prstGeom prst="straightConnector1">
                  <a:avLst/>
                </a:pr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0" name="Google Shape;280;p8"/>
                <p:cNvCxnSpPr/>
                <p:nvPr/>
              </p:nvCxnSpPr>
              <p:spPr>
                <a:xfrm rot="5400000">
                  <a:off x="3191725" y="206650"/>
                  <a:ext cx="734700" cy="734700"/>
                </a:xfrm>
                <a:prstGeom prst="straightConnector1">
                  <a:avLst/>
                </a:pr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81" name="Google Shape;281;p8"/>
              <p:cNvGrpSpPr/>
              <p:nvPr/>
            </p:nvGrpSpPr>
            <p:grpSpPr>
              <a:xfrm rot="2700000">
                <a:off x="905830" y="4603983"/>
                <a:ext cx="244690" cy="244690"/>
                <a:chOff x="3191725" y="206650"/>
                <a:chExt cx="734700" cy="734700"/>
              </a:xfrm>
            </p:grpSpPr>
            <p:cxnSp>
              <p:nvCxnSpPr>
                <p:cNvPr id="282" name="Google Shape;282;p8"/>
                <p:cNvCxnSpPr/>
                <p:nvPr/>
              </p:nvCxnSpPr>
              <p:spPr>
                <a:xfrm>
                  <a:off x="3191725" y="206650"/>
                  <a:ext cx="734700" cy="734700"/>
                </a:xfrm>
                <a:prstGeom prst="straightConnector1">
                  <a:avLst/>
                </a:pr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3" name="Google Shape;283;p8"/>
                <p:cNvCxnSpPr/>
                <p:nvPr/>
              </p:nvCxnSpPr>
              <p:spPr>
                <a:xfrm rot="5400000">
                  <a:off x="3191725" y="206650"/>
                  <a:ext cx="734700" cy="734700"/>
                </a:xfrm>
                <a:prstGeom prst="straightConnector1">
                  <a:avLst/>
                </a:pr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284" name="Google Shape;284;p8"/>
            <p:cNvSpPr/>
            <p:nvPr/>
          </p:nvSpPr>
          <p:spPr>
            <a:xfrm rot="10800000" flipH="1">
              <a:off x="7459500" y="-52278"/>
              <a:ext cx="1684500" cy="428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5" name="Google Shape;285;p8"/>
            <p:cNvGrpSpPr/>
            <p:nvPr/>
          </p:nvGrpSpPr>
          <p:grpSpPr>
            <a:xfrm rot="5400000" flipH="1">
              <a:off x="8232648" y="-882420"/>
              <a:ext cx="742310" cy="1955388"/>
              <a:chOff x="8239923" y="76200"/>
              <a:chExt cx="742310" cy="1955388"/>
            </a:xfrm>
          </p:grpSpPr>
          <p:sp>
            <p:nvSpPr>
              <p:cNvPr id="286" name="Google Shape;286;p8"/>
              <p:cNvSpPr/>
              <p:nvPr/>
            </p:nvSpPr>
            <p:spPr>
              <a:xfrm>
                <a:off x="8239923" y="76200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8"/>
              <p:cNvSpPr/>
              <p:nvPr/>
            </p:nvSpPr>
            <p:spPr>
              <a:xfrm>
                <a:off x="8416126" y="76200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8"/>
              <p:cNvSpPr/>
              <p:nvPr/>
            </p:nvSpPr>
            <p:spPr>
              <a:xfrm>
                <a:off x="8592328" y="76200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8"/>
              <p:cNvSpPr/>
              <p:nvPr/>
            </p:nvSpPr>
            <p:spPr>
              <a:xfrm>
                <a:off x="8768531" y="76200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8"/>
              <p:cNvSpPr/>
              <p:nvPr/>
            </p:nvSpPr>
            <p:spPr>
              <a:xfrm>
                <a:off x="8944733" y="76200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8"/>
              <p:cNvSpPr/>
              <p:nvPr/>
            </p:nvSpPr>
            <p:spPr>
              <a:xfrm>
                <a:off x="8239923" y="353854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8"/>
              <p:cNvSpPr/>
              <p:nvPr/>
            </p:nvSpPr>
            <p:spPr>
              <a:xfrm>
                <a:off x="8416126" y="353854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8"/>
              <p:cNvSpPr/>
              <p:nvPr/>
            </p:nvSpPr>
            <p:spPr>
              <a:xfrm>
                <a:off x="8592328" y="353854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8"/>
              <p:cNvSpPr/>
              <p:nvPr/>
            </p:nvSpPr>
            <p:spPr>
              <a:xfrm>
                <a:off x="8768531" y="353854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8"/>
              <p:cNvSpPr/>
              <p:nvPr/>
            </p:nvSpPr>
            <p:spPr>
              <a:xfrm>
                <a:off x="8944733" y="353854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8"/>
              <p:cNvSpPr/>
              <p:nvPr/>
            </p:nvSpPr>
            <p:spPr>
              <a:xfrm>
                <a:off x="8239923" y="631508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8"/>
              <p:cNvSpPr/>
              <p:nvPr/>
            </p:nvSpPr>
            <p:spPr>
              <a:xfrm>
                <a:off x="8416126" y="631508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8"/>
              <p:cNvSpPr/>
              <p:nvPr/>
            </p:nvSpPr>
            <p:spPr>
              <a:xfrm>
                <a:off x="8592328" y="631508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8"/>
              <p:cNvSpPr/>
              <p:nvPr/>
            </p:nvSpPr>
            <p:spPr>
              <a:xfrm>
                <a:off x="8768531" y="631508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8"/>
              <p:cNvSpPr/>
              <p:nvPr/>
            </p:nvSpPr>
            <p:spPr>
              <a:xfrm>
                <a:off x="8944733" y="631508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8"/>
              <p:cNvSpPr/>
              <p:nvPr/>
            </p:nvSpPr>
            <p:spPr>
              <a:xfrm>
                <a:off x="8239923" y="909163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8"/>
              <p:cNvSpPr/>
              <p:nvPr/>
            </p:nvSpPr>
            <p:spPr>
              <a:xfrm>
                <a:off x="8416126" y="909163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8"/>
              <p:cNvSpPr/>
              <p:nvPr/>
            </p:nvSpPr>
            <p:spPr>
              <a:xfrm>
                <a:off x="8592328" y="909163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8"/>
              <p:cNvSpPr/>
              <p:nvPr/>
            </p:nvSpPr>
            <p:spPr>
              <a:xfrm>
                <a:off x="8768531" y="909163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8"/>
              <p:cNvSpPr/>
              <p:nvPr/>
            </p:nvSpPr>
            <p:spPr>
              <a:xfrm>
                <a:off x="8944733" y="909163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8"/>
              <p:cNvSpPr/>
              <p:nvPr/>
            </p:nvSpPr>
            <p:spPr>
              <a:xfrm>
                <a:off x="8239923" y="1161125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8"/>
              <p:cNvSpPr/>
              <p:nvPr/>
            </p:nvSpPr>
            <p:spPr>
              <a:xfrm>
                <a:off x="8416126" y="1161125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8"/>
              <p:cNvSpPr/>
              <p:nvPr/>
            </p:nvSpPr>
            <p:spPr>
              <a:xfrm>
                <a:off x="8592328" y="1161125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8"/>
              <p:cNvSpPr/>
              <p:nvPr/>
            </p:nvSpPr>
            <p:spPr>
              <a:xfrm>
                <a:off x="8768531" y="1161125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8"/>
              <p:cNvSpPr/>
              <p:nvPr/>
            </p:nvSpPr>
            <p:spPr>
              <a:xfrm>
                <a:off x="8944733" y="1161125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8"/>
              <p:cNvSpPr/>
              <p:nvPr/>
            </p:nvSpPr>
            <p:spPr>
              <a:xfrm>
                <a:off x="8239923" y="1438779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8"/>
              <p:cNvSpPr/>
              <p:nvPr/>
            </p:nvSpPr>
            <p:spPr>
              <a:xfrm>
                <a:off x="8416126" y="1438779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8"/>
              <p:cNvSpPr/>
              <p:nvPr/>
            </p:nvSpPr>
            <p:spPr>
              <a:xfrm>
                <a:off x="8592328" y="1438779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8"/>
              <p:cNvSpPr/>
              <p:nvPr/>
            </p:nvSpPr>
            <p:spPr>
              <a:xfrm>
                <a:off x="8768531" y="1438779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8"/>
              <p:cNvSpPr/>
              <p:nvPr/>
            </p:nvSpPr>
            <p:spPr>
              <a:xfrm>
                <a:off x="8944733" y="1438779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8"/>
              <p:cNvSpPr/>
              <p:nvPr/>
            </p:nvSpPr>
            <p:spPr>
              <a:xfrm>
                <a:off x="8239923" y="1716433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8"/>
              <p:cNvSpPr/>
              <p:nvPr/>
            </p:nvSpPr>
            <p:spPr>
              <a:xfrm>
                <a:off x="8416126" y="1716433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8"/>
              <p:cNvSpPr/>
              <p:nvPr/>
            </p:nvSpPr>
            <p:spPr>
              <a:xfrm>
                <a:off x="8592328" y="1716433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8"/>
              <p:cNvSpPr/>
              <p:nvPr/>
            </p:nvSpPr>
            <p:spPr>
              <a:xfrm>
                <a:off x="8768531" y="1716433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8"/>
              <p:cNvSpPr/>
              <p:nvPr/>
            </p:nvSpPr>
            <p:spPr>
              <a:xfrm>
                <a:off x="8944733" y="1716433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8"/>
              <p:cNvSpPr/>
              <p:nvPr/>
            </p:nvSpPr>
            <p:spPr>
              <a:xfrm>
                <a:off x="8239923" y="1994088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8"/>
              <p:cNvSpPr/>
              <p:nvPr/>
            </p:nvSpPr>
            <p:spPr>
              <a:xfrm>
                <a:off x="8416126" y="1994088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8"/>
              <p:cNvSpPr/>
              <p:nvPr/>
            </p:nvSpPr>
            <p:spPr>
              <a:xfrm>
                <a:off x="8592328" y="1994088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8"/>
              <p:cNvSpPr/>
              <p:nvPr/>
            </p:nvSpPr>
            <p:spPr>
              <a:xfrm>
                <a:off x="8768531" y="1994088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8"/>
              <p:cNvSpPr/>
              <p:nvPr/>
            </p:nvSpPr>
            <p:spPr>
              <a:xfrm>
                <a:off x="8944733" y="1994088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6" name="Google Shape;326;p8"/>
            <p:cNvGrpSpPr/>
            <p:nvPr/>
          </p:nvGrpSpPr>
          <p:grpSpPr>
            <a:xfrm>
              <a:off x="8469359" y="3346117"/>
              <a:ext cx="633000" cy="1603937"/>
              <a:chOff x="713225" y="3202463"/>
              <a:chExt cx="633000" cy="1603937"/>
            </a:xfrm>
          </p:grpSpPr>
          <p:sp>
            <p:nvSpPr>
              <p:cNvPr id="327" name="Google Shape;327;p8"/>
              <p:cNvSpPr/>
              <p:nvPr/>
            </p:nvSpPr>
            <p:spPr>
              <a:xfrm>
                <a:off x="713225" y="4173400"/>
                <a:ext cx="633000" cy="633000"/>
              </a:xfrm>
              <a:prstGeom prst="pie">
                <a:avLst>
                  <a:gd name="adj1" fmla="val 0"/>
                  <a:gd name="adj2" fmla="val 10780269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8"/>
              <p:cNvSpPr/>
              <p:nvPr/>
            </p:nvSpPr>
            <p:spPr>
              <a:xfrm>
                <a:off x="713225" y="3687931"/>
                <a:ext cx="633000" cy="633000"/>
              </a:xfrm>
              <a:prstGeom prst="pie">
                <a:avLst>
                  <a:gd name="adj1" fmla="val 0"/>
                  <a:gd name="adj2" fmla="val 10780269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8"/>
              <p:cNvSpPr/>
              <p:nvPr/>
            </p:nvSpPr>
            <p:spPr>
              <a:xfrm>
                <a:off x="713225" y="3202463"/>
                <a:ext cx="633000" cy="633000"/>
              </a:xfrm>
              <a:prstGeom prst="pie">
                <a:avLst>
                  <a:gd name="adj1" fmla="val 0"/>
                  <a:gd name="adj2" fmla="val 1078026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333" name="Google Shape;333;p9"/>
          <p:cNvGrpSpPr/>
          <p:nvPr/>
        </p:nvGrpSpPr>
        <p:grpSpPr>
          <a:xfrm>
            <a:off x="-1089300" y="0"/>
            <a:ext cx="10233175" cy="5446240"/>
            <a:chOff x="-1089300" y="0"/>
            <a:chExt cx="10233175" cy="5446240"/>
          </a:xfrm>
        </p:grpSpPr>
        <p:grpSp>
          <p:nvGrpSpPr>
            <p:cNvPr id="334" name="Google Shape;334;p9"/>
            <p:cNvGrpSpPr/>
            <p:nvPr/>
          </p:nvGrpSpPr>
          <p:grpSpPr>
            <a:xfrm flipH="1">
              <a:off x="8430775" y="0"/>
              <a:ext cx="713100" cy="713100"/>
              <a:chOff x="0" y="0"/>
              <a:chExt cx="713100" cy="713100"/>
            </a:xfrm>
          </p:grpSpPr>
          <p:sp>
            <p:nvSpPr>
              <p:cNvPr id="335" name="Google Shape;335;p9"/>
              <p:cNvSpPr/>
              <p:nvPr/>
            </p:nvSpPr>
            <p:spPr>
              <a:xfrm>
                <a:off x="0" y="0"/>
                <a:ext cx="461700" cy="461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9"/>
              <p:cNvSpPr/>
              <p:nvPr/>
            </p:nvSpPr>
            <p:spPr>
              <a:xfrm>
                <a:off x="461700" y="461700"/>
                <a:ext cx="251400" cy="251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7" name="Google Shape;337;p9"/>
            <p:cNvGrpSpPr/>
            <p:nvPr/>
          </p:nvGrpSpPr>
          <p:grpSpPr>
            <a:xfrm rot="-5400000">
              <a:off x="88075" y="3534165"/>
              <a:ext cx="734700" cy="3089450"/>
              <a:chOff x="8599350" y="-558750"/>
              <a:chExt cx="734700" cy="3089450"/>
            </a:xfrm>
          </p:grpSpPr>
          <p:cxnSp>
            <p:nvCxnSpPr>
              <p:cNvPr id="338" name="Google Shape;338;p9"/>
              <p:cNvCxnSpPr/>
              <p:nvPr/>
            </p:nvCxnSpPr>
            <p:spPr>
              <a:xfrm rot="5400000">
                <a:off x="8599350" y="-558750"/>
                <a:ext cx="734700" cy="73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9" name="Google Shape;339;p9"/>
              <p:cNvCxnSpPr/>
              <p:nvPr/>
            </p:nvCxnSpPr>
            <p:spPr>
              <a:xfrm rot="5400000">
                <a:off x="8599350" y="-264700"/>
                <a:ext cx="734700" cy="73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0" name="Google Shape;340;p9"/>
              <p:cNvCxnSpPr/>
              <p:nvPr/>
            </p:nvCxnSpPr>
            <p:spPr>
              <a:xfrm rot="5400000">
                <a:off x="8599350" y="29350"/>
                <a:ext cx="734700" cy="73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1" name="Google Shape;341;p9"/>
              <p:cNvCxnSpPr/>
              <p:nvPr/>
            </p:nvCxnSpPr>
            <p:spPr>
              <a:xfrm rot="5400000">
                <a:off x="8599350" y="323400"/>
                <a:ext cx="734700" cy="73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2" name="Google Shape;342;p9"/>
              <p:cNvCxnSpPr/>
              <p:nvPr/>
            </p:nvCxnSpPr>
            <p:spPr>
              <a:xfrm rot="5400000">
                <a:off x="8599350" y="617450"/>
                <a:ext cx="734700" cy="73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3" name="Google Shape;343;p9"/>
              <p:cNvCxnSpPr/>
              <p:nvPr/>
            </p:nvCxnSpPr>
            <p:spPr>
              <a:xfrm rot="5400000">
                <a:off x="8599350" y="911500"/>
                <a:ext cx="734700" cy="73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4" name="Google Shape;344;p9"/>
              <p:cNvCxnSpPr/>
              <p:nvPr/>
            </p:nvCxnSpPr>
            <p:spPr>
              <a:xfrm rot="5400000">
                <a:off x="8599350" y="1205550"/>
                <a:ext cx="734700" cy="73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5" name="Google Shape;345;p9"/>
              <p:cNvCxnSpPr/>
              <p:nvPr/>
            </p:nvCxnSpPr>
            <p:spPr>
              <a:xfrm rot="5400000">
                <a:off x="8599350" y="1499600"/>
                <a:ext cx="734700" cy="73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6" name="Google Shape;346;p9"/>
              <p:cNvCxnSpPr/>
              <p:nvPr/>
            </p:nvCxnSpPr>
            <p:spPr>
              <a:xfrm rot="5400000">
                <a:off x="8599350" y="1793650"/>
                <a:ext cx="734700" cy="73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7" name="Google Shape;347;p9"/>
              <p:cNvCxnSpPr/>
              <p:nvPr/>
            </p:nvCxnSpPr>
            <p:spPr>
              <a:xfrm flipH="1">
                <a:off x="8890175" y="2095075"/>
                <a:ext cx="435600" cy="435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9"/>
              <p:cNvCxnSpPr/>
              <p:nvPr/>
            </p:nvCxnSpPr>
            <p:spPr>
              <a:xfrm flipH="1">
                <a:off x="9184975" y="2391800"/>
                <a:ext cx="138900" cy="13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49" name="Google Shape;349;p9"/>
            <p:cNvGrpSpPr/>
            <p:nvPr/>
          </p:nvGrpSpPr>
          <p:grpSpPr>
            <a:xfrm rot="10800000">
              <a:off x="-378550" y="183188"/>
              <a:ext cx="696600" cy="1866250"/>
              <a:chOff x="-321525" y="1497000"/>
              <a:chExt cx="696600" cy="1866250"/>
            </a:xfrm>
          </p:grpSpPr>
          <p:sp>
            <p:nvSpPr>
              <p:cNvPr id="350" name="Google Shape;350;p9"/>
              <p:cNvSpPr/>
              <p:nvPr/>
            </p:nvSpPr>
            <p:spPr>
              <a:xfrm>
                <a:off x="-321525" y="2081825"/>
                <a:ext cx="696600" cy="696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9"/>
              <p:cNvSpPr/>
              <p:nvPr/>
            </p:nvSpPr>
            <p:spPr>
              <a:xfrm>
                <a:off x="-167025" y="1497000"/>
                <a:ext cx="387600" cy="3876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9"/>
              <p:cNvSpPr/>
              <p:nvPr/>
            </p:nvSpPr>
            <p:spPr>
              <a:xfrm>
                <a:off x="-167025" y="2975650"/>
                <a:ext cx="387600" cy="3876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62" r:id="rId10"/>
    <p:sldLayoutId id="2147483663" r:id="rId11"/>
    <p:sldLayoutId id="2147483664" r:id="rId12"/>
    <p:sldLayoutId id="2147483667" r:id="rId13"/>
    <p:sldLayoutId id="2147483668" r:id="rId14"/>
    <p:sldLayoutId id="2147483669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27"/>
          <p:cNvSpPr txBox="1">
            <a:spLocks noGrp="1"/>
          </p:cNvSpPr>
          <p:nvPr>
            <p:ph type="ctrTitle"/>
          </p:nvPr>
        </p:nvSpPr>
        <p:spPr>
          <a:xfrm>
            <a:off x="1287491" y="990599"/>
            <a:ext cx="6569018" cy="17425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Competitive Sentiment Analysis </a:t>
            </a:r>
            <a:br>
              <a:rPr lang="en-US" dirty="0"/>
            </a:br>
            <a:r>
              <a:rPr lang="en-US" sz="2000" dirty="0"/>
              <a:t>Using Character Level CNNs with Limited Data </a:t>
            </a:r>
            <a:endParaRPr lang="en-US" dirty="0"/>
          </a:p>
        </p:txBody>
      </p:sp>
      <p:sp>
        <p:nvSpPr>
          <p:cNvPr id="4" name="Google Shape;818;p28">
            <a:extLst>
              <a:ext uri="{FF2B5EF4-FFF2-40B4-BE49-F238E27FC236}">
                <a16:creationId xmlns:a16="http://schemas.microsoft.com/office/drawing/2014/main" id="{A806D521-3E6C-90F1-4895-BAC5BD9967AE}"/>
              </a:ext>
            </a:extLst>
          </p:cNvPr>
          <p:cNvSpPr txBox="1">
            <a:spLocks/>
          </p:cNvSpPr>
          <p:nvPr/>
        </p:nvSpPr>
        <p:spPr>
          <a:xfrm>
            <a:off x="3013145" y="3065333"/>
            <a:ext cx="3117709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en-US" sz="1200" dirty="0"/>
              <a:t>Md. Toha Siddique | Zahidul Islam Rabbi</a:t>
            </a:r>
          </a:p>
          <a:p>
            <a:pPr marL="0" indent="0"/>
            <a:r>
              <a:rPr lang="en-US" sz="1200" dirty="0"/>
              <a:t>Supervised By, Sadman Sadik Khan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RESULTS AND DISCUSSION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84B9BAA-482D-12E7-DDF2-08572E4C72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963698"/>
              </p:ext>
            </p:extLst>
          </p:nvPr>
        </p:nvGraphicFramePr>
        <p:xfrm>
          <a:off x="2416790" y="1197572"/>
          <a:ext cx="4310420" cy="148336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862084">
                  <a:extLst>
                    <a:ext uri="{9D8B030D-6E8A-4147-A177-3AD203B41FA5}">
                      <a16:colId xmlns:a16="http://schemas.microsoft.com/office/drawing/2014/main" val="2154878085"/>
                    </a:ext>
                  </a:extLst>
                </a:gridCol>
                <a:gridCol w="862084">
                  <a:extLst>
                    <a:ext uri="{9D8B030D-6E8A-4147-A177-3AD203B41FA5}">
                      <a16:colId xmlns:a16="http://schemas.microsoft.com/office/drawing/2014/main" val="725996797"/>
                    </a:ext>
                  </a:extLst>
                </a:gridCol>
                <a:gridCol w="862084">
                  <a:extLst>
                    <a:ext uri="{9D8B030D-6E8A-4147-A177-3AD203B41FA5}">
                      <a16:colId xmlns:a16="http://schemas.microsoft.com/office/drawing/2014/main" val="3803319103"/>
                    </a:ext>
                  </a:extLst>
                </a:gridCol>
                <a:gridCol w="862084">
                  <a:extLst>
                    <a:ext uri="{9D8B030D-6E8A-4147-A177-3AD203B41FA5}">
                      <a16:colId xmlns:a16="http://schemas.microsoft.com/office/drawing/2014/main" val="3891419893"/>
                    </a:ext>
                  </a:extLst>
                </a:gridCol>
                <a:gridCol w="862084">
                  <a:extLst>
                    <a:ext uri="{9D8B030D-6E8A-4147-A177-3AD203B41FA5}">
                      <a16:colId xmlns:a16="http://schemas.microsoft.com/office/drawing/2014/main" val="3208689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Josefin Sans" pitchFamily="2" charset="0"/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Josefin Sans" pitchFamily="2" charset="0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Josefin Sans" pitchFamily="2" charset="0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Josefin Sans" pitchFamily="2" charset="0"/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Josefin Sans" pitchFamily="2" charset="0"/>
                        </a:rPr>
                        <a:t>F1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114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  <a:latin typeface="Josefin Sans" pitchFamily="2" charset="0"/>
                        </a:rPr>
                        <a:t>Single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  <a:latin typeface="Josefin Sans" pitchFamily="2" charset="0"/>
                        </a:rPr>
                        <a:t>91.08%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  <a:latin typeface="Josefin Sans" pitchFamily="2" charset="0"/>
                        </a:rPr>
                        <a:t>92.07%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  <a:latin typeface="Josefin Sans" pitchFamily="2" charset="0"/>
                        </a:rPr>
                        <a:t>90.02%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  <a:latin typeface="Josefin Sans" pitchFamily="2" charset="0"/>
                        </a:rPr>
                        <a:t>91.04%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5920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  <a:latin typeface="Josefin Sans" pitchFamily="2" charset="0"/>
                        </a:rPr>
                        <a:t>Ensemble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  <a:latin typeface="Josefin Sans" pitchFamily="2" charset="0"/>
                        </a:rPr>
                        <a:t>91.12%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  <a:latin typeface="Josefin Sans" pitchFamily="2" charset="0"/>
                        </a:rPr>
                        <a:t>89.86%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  <a:latin typeface="Josefin Sans" pitchFamily="2" charset="0"/>
                        </a:rPr>
                        <a:t>92.83%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  <a:latin typeface="Josefin Sans" pitchFamily="2" charset="0"/>
                        </a:rPr>
                        <a:t>91.32%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924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  <a:latin typeface="Josefin Sans" pitchFamily="2" charset="0"/>
                        </a:rPr>
                        <a:t>Zhang et al.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  <a:latin typeface="Josefin Sans" pitchFamily="2" charset="0"/>
                        </a:rPr>
                        <a:t>95.07%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  <a:latin typeface="Josefin Sans" pitchFamily="2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  <a:latin typeface="Josefin Sans" pitchFamily="2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  <a:latin typeface="Josefin Sans" pitchFamily="2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5945903"/>
                  </a:ext>
                </a:extLst>
              </a:tr>
            </a:tbl>
          </a:graphicData>
        </a:graphic>
      </p:graphicFrame>
      <p:sp>
        <p:nvSpPr>
          <p:cNvPr id="3" name="Google Shape;1207;p43">
            <a:extLst>
              <a:ext uri="{FF2B5EF4-FFF2-40B4-BE49-F238E27FC236}">
                <a16:creationId xmlns:a16="http://schemas.microsoft.com/office/drawing/2014/main" id="{AFE09214-6985-461C-670A-BA57595E9C46}"/>
              </a:ext>
            </a:extLst>
          </p:cNvPr>
          <p:cNvSpPr txBox="1"/>
          <p:nvPr/>
        </p:nvSpPr>
        <p:spPr>
          <a:xfrm>
            <a:off x="1786150" y="3181654"/>
            <a:ext cx="5571700" cy="116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</a:pPr>
            <a:r>
              <a:rPr lang="en-US" sz="1200" b="1" dirty="0">
                <a:solidFill>
                  <a:schemeClr val="dk1"/>
                </a:solidFill>
                <a:latin typeface="Josefin Sans" pitchFamily="2" charset="0"/>
                <a:ea typeface="Inter"/>
                <a:cs typeface="Inter"/>
                <a:sym typeface="Inter"/>
              </a:rPr>
              <a:t>Success: </a:t>
            </a:r>
            <a:r>
              <a:rPr lang="en-US" sz="1200" dirty="0">
                <a:solidFill>
                  <a:schemeClr val="dk1"/>
                </a:solidFill>
                <a:latin typeface="Josefin Sans" pitchFamily="2" charset="0"/>
                <a:ea typeface="Inter"/>
                <a:cs typeface="Inter"/>
                <a:sym typeface="Inter"/>
              </a:rPr>
              <a:t>91.12% with 1/8th Zhang’s data shows model efficiency.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</a:pPr>
            <a:r>
              <a:rPr lang="en-US" sz="1200" b="1" dirty="0">
                <a:solidFill>
                  <a:schemeClr val="dk1"/>
                </a:solidFill>
                <a:latin typeface="Josefin Sans" pitchFamily="2" charset="0"/>
                <a:ea typeface="Inter"/>
                <a:cs typeface="Inter"/>
                <a:sym typeface="Inter"/>
              </a:rPr>
              <a:t>Challenge: </a:t>
            </a:r>
            <a:r>
              <a:rPr lang="en-US" sz="1200" dirty="0">
                <a:solidFill>
                  <a:schemeClr val="dk1"/>
                </a:solidFill>
                <a:latin typeface="Josefin Sans" pitchFamily="2" charset="0"/>
                <a:ea typeface="Inter"/>
                <a:cs typeface="Inter"/>
                <a:sym typeface="Inter"/>
              </a:rPr>
              <a:t>Overfitting persists (e.g., accuracy dips from 91.20% to 89.68%).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</a:pPr>
            <a:r>
              <a:rPr lang="en-US" sz="1200" b="1" dirty="0">
                <a:solidFill>
                  <a:schemeClr val="dk1"/>
                </a:solidFill>
                <a:latin typeface="Josefin Sans" pitchFamily="2" charset="0"/>
                <a:ea typeface="Inter"/>
                <a:cs typeface="Inter"/>
                <a:sym typeface="Inter"/>
              </a:rPr>
              <a:t>Ensemble: </a:t>
            </a:r>
            <a:r>
              <a:rPr lang="en-US" sz="1200" dirty="0">
                <a:solidFill>
                  <a:schemeClr val="dk1"/>
                </a:solidFill>
                <a:latin typeface="Josefin Sans" pitchFamily="2" charset="0"/>
                <a:ea typeface="Inter"/>
                <a:cs typeface="Inter"/>
                <a:sym typeface="Inter"/>
              </a:rPr>
              <a:t>+0.04% gain suggests similar model outputs.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</a:pPr>
            <a:r>
              <a:rPr lang="en-US" sz="1200" b="1" dirty="0">
                <a:solidFill>
                  <a:schemeClr val="dk1"/>
                </a:solidFill>
                <a:latin typeface="Josefin Sans" pitchFamily="2" charset="0"/>
                <a:ea typeface="Inter"/>
                <a:cs typeface="Inter"/>
                <a:sym typeface="Inter"/>
              </a:rPr>
              <a:t>No augmentation: </a:t>
            </a:r>
            <a:r>
              <a:rPr lang="en-US" sz="1200" dirty="0">
                <a:solidFill>
                  <a:schemeClr val="dk1"/>
                </a:solidFill>
                <a:latin typeface="Josefin Sans" pitchFamily="2" charset="0"/>
                <a:ea typeface="Inter"/>
                <a:cs typeface="Inter"/>
                <a:sym typeface="Inter"/>
              </a:rPr>
              <a:t>Relied on raw model power, unlike Zhang’s +0.58% boost.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</a:pPr>
            <a:r>
              <a:rPr lang="en-US" sz="1200" b="1" dirty="0">
                <a:solidFill>
                  <a:schemeClr val="dk1"/>
                </a:solidFill>
                <a:latin typeface="Josefin Sans" pitchFamily="2" charset="0"/>
                <a:ea typeface="Inter"/>
                <a:cs typeface="Inter"/>
                <a:sym typeface="Inter"/>
              </a:rPr>
              <a:t>Impact: </a:t>
            </a:r>
            <a:r>
              <a:rPr lang="en-US" sz="1200" dirty="0">
                <a:solidFill>
                  <a:schemeClr val="dk1"/>
                </a:solidFill>
                <a:latin typeface="Josefin Sans" pitchFamily="2" charset="0"/>
                <a:ea typeface="Inter"/>
                <a:cs typeface="Inter"/>
                <a:sym typeface="Inter"/>
              </a:rPr>
              <a:t>Practical for data-scarce sentiment analysis tasks.</a:t>
            </a:r>
            <a:endParaRPr sz="1200" dirty="0">
              <a:solidFill>
                <a:schemeClr val="dk1"/>
              </a:solidFill>
              <a:latin typeface="Josefin Sans" pitchFamily="2" charset="0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46"/>
          <p:cNvSpPr txBox="1">
            <a:spLocks noGrp="1"/>
          </p:cNvSpPr>
          <p:nvPr>
            <p:ph type="title"/>
          </p:nvPr>
        </p:nvSpPr>
        <p:spPr>
          <a:xfrm>
            <a:off x="1956750" y="2103388"/>
            <a:ext cx="52305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  <p:sp>
        <p:nvSpPr>
          <p:cNvPr id="1247" name="Google Shape;1247;p46"/>
          <p:cNvSpPr txBox="1"/>
          <p:nvPr/>
        </p:nvSpPr>
        <p:spPr>
          <a:xfrm>
            <a:off x="1956750" y="3994362"/>
            <a:ext cx="52305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Please keep this slide for attribution</a:t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25AFA6-EAEE-72B6-7A44-D9FD47EF24B5}"/>
              </a:ext>
            </a:extLst>
          </p:cNvPr>
          <p:cNvSpPr/>
          <p:nvPr/>
        </p:nvSpPr>
        <p:spPr>
          <a:xfrm>
            <a:off x="2053988" y="3534770"/>
            <a:ext cx="5230500" cy="8871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28"/>
          <p:cNvSpPr txBox="1">
            <a:spLocks noGrp="1"/>
          </p:cNvSpPr>
          <p:nvPr>
            <p:ph type="title"/>
          </p:nvPr>
        </p:nvSpPr>
        <p:spPr>
          <a:xfrm>
            <a:off x="720000" y="7307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 OF THIS PRESENTATION</a:t>
            </a:r>
            <a:endParaRPr dirty="0"/>
          </a:p>
        </p:txBody>
      </p:sp>
      <p:graphicFrame>
        <p:nvGraphicFramePr>
          <p:cNvPr id="819" name="Google Shape;819;p28"/>
          <p:cNvGraphicFramePr/>
          <p:nvPr>
            <p:extLst>
              <p:ext uri="{D42A27DB-BD31-4B8C-83A1-F6EECF244321}">
                <p14:modId xmlns:p14="http://schemas.microsoft.com/office/powerpoint/2010/main" val="4194443629"/>
              </p:ext>
            </p:extLst>
          </p:nvPr>
        </p:nvGraphicFramePr>
        <p:xfrm>
          <a:off x="1870753" y="1770100"/>
          <a:ext cx="5402494" cy="1603300"/>
        </p:xfrm>
        <a:graphic>
          <a:graphicData uri="http://schemas.openxmlformats.org/drawingml/2006/table">
            <a:tbl>
              <a:tblPr>
                <a:noFill/>
                <a:tableStyleId>{44F82E7A-828E-49F9-8EB0-BDF2018043D2}</a:tableStyleId>
              </a:tblPr>
              <a:tblGrid>
                <a:gridCol w="2714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7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8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INTRODUCTION</a:t>
                      </a:r>
                      <a:endParaRPr sz="1000" b="1"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MODEL ARCHITECTURE</a:t>
                      </a:r>
                      <a:endParaRPr sz="1000" b="1"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8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RELATED WORKS</a:t>
                      </a:r>
                      <a:endParaRPr sz="1000" b="1" u="sng"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TRAINING APPROCH</a:t>
                      </a:r>
                      <a:endParaRPr sz="1000" b="1"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8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DATASET &amp; PREPROCESSING</a:t>
                      </a:r>
                      <a:endParaRPr sz="1000" b="1" u="sng"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EXPERIMENTS</a:t>
                      </a:r>
                      <a:endParaRPr sz="1000" b="1"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8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RESULTS &amp; DISCUSSION</a:t>
                      </a:r>
                      <a:endParaRPr sz="1000" b="1"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31"/>
          <p:cNvSpPr txBox="1">
            <a:spLocks noGrp="1"/>
          </p:cNvSpPr>
          <p:nvPr>
            <p:ph type="title"/>
          </p:nvPr>
        </p:nvSpPr>
        <p:spPr>
          <a:xfrm>
            <a:off x="1608675" y="284638"/>
            <a:ext cx="4383600" cy="6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851" name="Google Shape;851;p31"/>
          <p:cNvSpPr txBox="1">
            <a:spLocks noGrp="1"/>
          </p:cNvSpPr>
          <p:nvPr>
            <p:ph type="title" idx="2"/>
          </p:nvPr>
        </p:nvSpPr>
        <p:spPr>
          <a:xfrm>
            <a:off x="659850" y="244138"/>
            <a:ext cx="852000" cy="7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" name="Google Shape;850;p31">
            <a:extLst>
              <a:ext uri="{FF2B5EF4-FFF2-40B4-BE49-F238E27FC236}">
                <a16:creationId xmlns:a16="http://schemas.microsoft.com/office/drawing/2014/main" id="{D85002E0-562F-2E70-CFA0-C23CE53E1EB5}"/>
              </a:ext>
            </a:extLst>
          </p:cNvPr>
          <p:cNvSpPr txBox="1">
            <a:spLocks/>
          </p:cNvSpPr>
          <p:nvPr/>
        </p:nvSpPr>
        <p:spPr>
          <a:xfrm>
            <a:off x="1608675" y="1484787"/>
            <a:ext cx="6344700" cy="256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osefin Sans"/>
              <a:buNone/>
              <a:defRPr sz="35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osefin Sans"/>
              <a:buNone/>
              <a:defRPr sz="36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osefin Sans"/>
              <a:buNone/>
              <a:defRPr sz="36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osefin Sans"/>
              <a:buNone/>
              <a:defRPr sz="36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osefin Sans"/>
              <a:buNone/>
              <a:defRPr sz="36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osefin Sans"/>
              <a:buNone/>
              <a:defRPr sz="36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osefin Sans"/>
              <a:buNone/>
              <a:defRPr sz="36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osefin Sans"/>
              <a:buNone/>
              <a:defRPr sz="36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osefin Sans"/>
              <a:buNone/>
              <a:defRPr sz="36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l"/>
            <a:r>
              <a:rPr lang="en-US" sz="1400" b="0" dirty="0"/>
              <a:t>Why Sentiment Analysis?: Classifies opinions in text (e.g., Yelp reviews: positive or negative). </a:t>
            </a:r>
          </a:p>
          <a:p>
            <a:pPr algn="l"/>
            <a:endParaRPr lang="en-US" sz="1400" b="0" dirty="0"/>
          </a:p>
          <a:p>
            <a:pPr algn="l"/>
            <a:r>
              <a:rPr lang="en-US" sz="1400" b="0" dirty="0"/>
              <a:t>Character-Level CNNs: Process raw text directly, no complex preprocessing needed. </a:t>
            </a:r>
          </a:p>
          <a:p>
            <a:pPr algn="l"/>
            <a:endParaRPr lang="en-US" sz="1400" b="0" dirty="0"/>
          </a:p>
          <a:p>
            <a:pPr algn="l"/>
            <a:r>
              <a:rPr lang="en-US" sz="1400" b="0" dirty="0"/>
              <a:t>Benchmark: Zhang et al. (2015) achieved 95.07% accuracy on Yelp Polarity with 598,000 samples, using thesaurus augmentation. </a:t>
            </a:r>
          </a:p>
          <a:p>
            <a:pPr algn="l"/>
            <a:endParaRPr lang="en-US" sz="1400" b="0" dirty="0"/>
          </a:p>
          <a:p>
            <a:pPr algn="l"/>
            <a:r>
              <a:rPr lang="en-US" sz="1400" b="0" dirty="0"/>
              <a:t>Our Challenge: Can we match this with just 76,076 samples (~1/8th the data), no external tricks?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>
          <a:extLst>
            <a:ext uri="{FF2B5EF4-FFF2-40B4-BE49-F238E27FC236}">
              <a16:creationId xmlns:a16="http://schemas.microsoft.com/office/drawing/2014/main" id="{3532260E-1867-EA95-FFBF-8C1DBE49AA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31">
            <a:extLst>
              <a:ext uri="{FF2B5EF4-FFF2-40B4-BE49-F238E27FC236}">
                <a16:creationId xmlns:a16="http://schemas.microsoft.com/office/drawing/2014/main" id="{F9478059-906D-60B9-26DC-AA143E0D25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08675" y="284638"/>
            <a:ext cx="4383600" cy="6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RELATED WORKS</a:t>
            </a:r>
            <a:endParaRPr dirty="0"/>
          </a:p>
        </p:txBody>
      </p:sp>
      <p:sp>
        <p:nvSpPr>
          <p:cNvPr id="851" name="Google Shape;851;p31">
            <a:extLst>
              <a:ext uri="{FF2B5EF4-FFF2-40B4-BE49-F238E27FC236}">
                <a16:creationId xmlns:a16="http://schemas.microsoft.com/office/drawing/2014/main" id="{52970803-A96C-1839-CEC9-9031C2B1CD1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659850" y="244138"/>
            <a:ext cx="852000" cy="7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" name="Google Shape;850;p31">
            <a:extLst>
              <a:ext uri="{FF2B5EF4-FFF2-40B4-BE49-F238E27FC236}">
                <a16:creationId xmlns:a16="http://schemas.microsoft.com/office/drawing/2014/main" id="{2901AA8C-E47F-A480-E219-1EC2759A629B}"/>
              </a:ext>
            </a:extLst>
          </p:cNvPr>
          <p:cNvSpPr txBox="1">
            <a:spLocks/>
          </p:cNvSpPr>
          <p:nvPr/>
        </p:nvSpPr>
        <p:spPr>
          <a:xfrm>
            <a:off x="1608675" y="1484787"/>
            <a:ext cx="6344700" cy="256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osefin Sans"/>
              <a:buNone/>
              <a:defRPr sz="35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osefin Sans"/>
              <a:buNone/>
              <a:defRPr sz="36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osefin Sans"/>
              <a:buNone/>
              <a:defRPr sz="36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osefin Sans"/>
              <a:buNone/>
              <a:defRPr sz="36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osefin Sans"/>
              <a:buNone/>
              <a:defRPr sz="36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osefin Sans"/>
              <a:buNone/>
              <a:defRPr sz="36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osefin Sans"/>
              <a:buNone/>
              <a:defRPr sz="36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osefin Sans"/>
              <a:buNone/>
              <a:defRPr sz="36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osefin Sans"/>
              <a:buNone/>
              <a:defRPr sz="36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l"/>
            <a:r>
              <a:rPr lang="en-US" sz="1400" b="0" dirty="0"/>
              <a:t>Kim et al.: Character CNNs for language modeling, not classification. </a:t>
            </a:r>
          </a:p>
          <a:p>
            <a:pPr algn="l"/>
            <a:endParaRPr lang="en-US" sz="1400" b="0" dirty="0"/>
          </a:p>
          <a:p>
            <a:pPr algn="l"/>
            <a:r>
              <a:rPr lang="en-US" sz="1400" b="0" dirty="0"/>
              <a:t>Conneau et al.: Deep CNNs (29 layers), 91.30% on IMDb, but needed more data. Dataset size 500,000. </a:t>
            </a:r>
          </a:p>
          <a:p>
            <a:pPr algn="l"/>
            <a:endParaRPr lang="en-US" sz="1400" b="0" dirty="0"/>
          </a:p>
          <a:p>
            <a:pPr algn="l"/>
            <a:r>
              <a:rPr lang="en-US" sz="1400" b="0" dirty="0"/>
              <a:t>Liu et al.: Hybrid char-word CNNs, 90.50% on AG News (120,000 samples).</a:t>
            </a:r>
          </a:p>
        </p:txBody>
      </p:sp>
    </p:spTree>
    <p:extLst>
      <p:ext uri="{BB962C8B-B14F-4D97-AF65-F5344CB8AC3E}">
        <p14:creationId xmlns:p14="http://schemas.microsoft.com/office/powerpoint/2010/main" val="4407045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>
          <a:extLst>
            <a:ext uri="{FF2B5EF4-FFF2-40B4-BE49-F238E27FC236}">
              <a16:creationId xmlns:a16="http://schemas.microsoft.com/office/drawing/2014/main" id="{74D6FE1D-9577-BA28-64A6-2B1E23569E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31">
            <a:extLst>
              <a:ext uri="{FF2B5EF4-FFF2-40B4-BE49-F238E27FC236}">
                <a16:creationId xmlns:a16="http://schemas.microsoft.com/office/drawing/2014/main" id="{AC4CBB63-9CD1-22EE-8E8E-C9D04A6AC5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08675" y="425725"/>
            <a:ext cx="5525550" cy="5726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DATASET &amp; PREPROCESSING</a:t>
            </a:r>
            <a:endParaRPr sz="2800" dirty="0"/>
          </a:p>
        </p:txBody>
      </p:sp>
      <p:sp>
        <p:nvSpPr>
          <p:cNvPr id="851" name="Google Shape;851;p31">
            <a:extLst>
              <a:ext uri="{FF2B5EF4-FFF2-40B4-BE49-F238E27FC236}">
                <a16:creationId xmlns:a16="http://schemas.microsoft.com/office/drawing/2014/main" id="{9B558B00-48BA-ABE7-781F-12FBB2335F5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659850" y="244138"/>
            <a:ext cx="852000" cy="7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" name="Google Shape;850;p31">
            <a:extLst>
              <a:ext uri="{FF2B5EF4-FFF2-40B4-BE49-F238E27FC236}">
                <a16:creationId xmlns:a16="http://schemas.microsoft.com/office/drawing/2014/main" id="{CB69F9FC-25CC-6D31-92CC-D69F5CE787A7}"/>
              </a:ext>
            </a:extLst>
          </p:cNvPr>
          <p:cNvSpPr txBox="1">
            <a:spLocks/>
          </p:cNvSpPr>
          <p:nvPr/>
        </p:nvSpPr>
        <p:spPr>
          <a:xfrm>
            <a:off x="1608675" y="1484787"/>
            <a:ext cx="6344700" cy="256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osefin Sans"/>
              <a:buNone/>
              <a:defRPr sz="35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osefin Sans"/>
              <a:buNone/>
              <a:defRPr sz="36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osefin Sans"/>
              <a:buNone/>
              <a:defRPr sz="36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osefin Sans"/>
              <a:buNone/>
              <a:defRPr sz="36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osefin Sans"/>
              <a:buNone/>
              <a:defRPr sz="36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osefin Sans"/>
              <a:buNone/>
              <a:defRPr sz="36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osefin Sans"/>
              <a:buNone/>
              <a:defRPr sz="36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osefin Sans"/>
              <a:buNone/>
              <a:defRPr sz="36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osefin Sans"/>
              <a:buNone/>
              <a:defRPr sz="36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l"/>
            <a:r>
              <a:rPr lang="en-US" sz="1400" b="0" dirty="0"/>
              <a:t>Source: Yelp Academic Dataset, 200,000 reviews trimmed to 76,076 for balance. </a:t>
            </a:r>
          </a:p>
          <a:p>
            <a:pPr algn="l"/>
            <a:endParaRPr lang="en-US" sz="1400" b="0" dirty="0"/>
          </a:p>
          <a:p>
            <a:pPr algn="l"/>
            <a:r>
              <a:rPr lang="en-US" sz="1400" b="0" dirty="0"/>
              <a:t>Labels:≤2 stars → Negative (0).2 stars → Positive (1). </a:t>
            </a:r>
          </a:p>
          <a:p>
            <a:pPr algn="l"/>
            <a:r>
              <a:rPr lang="en-US" sz="1400" b="0" dirty="0"/>
              <a:t>Balancing: 38,038 positive + 38,038 negative reviews. </a:t>
            </a:r>
          </a:p>
          <a:p>
            <a:pPr algn="l"/>
            <a:r>
              <a:rPr lang="en-US" sz="1400" b="0" dirty="0"/>
              <a:t>Split: 60,860 training, 15,216 testing (80:20, random seed 42). </a:t>
            </a:r>
          </a:p>
          <a:p>
            <a:pPr algn="l"/>
            <a:endParaRPr lang="en-US" sz="1400" b="0" dirty="0"/>
          </a:p>
          <a:p>
            <a:pPr algn="l"/>
            <a:r>
              <a:rPr lang="en-US" sz="1400" dirty="0"/>
              <a:t>Text Encoding: </a:t>
            </a:r>
          </a:p>
          <a:p>
            <a:pPr algn="l"/>
            <a:r>
              <a:rPr lang="en-US" sz="1400" b="0" dirty="0"/>
              <a:t>Fixed 1014-character sequences. </a:t>
            </a:r>
          </a:p>
          <a:p>
            <a:pPr algn="l"/>
            <a:r>
              <a:rPr lang="en-US" sz="1400" b="0" dirty="0"/>
              <a:t>70-character alphabet (lowercase, digits, punctuation, space, newline). Padded short reviews, truncated long ones.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28E5342-866D-B9FF-00E6-CFFB97250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512075" y="1005595"/>
            <a:ext cx="1944150" cy="784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0140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30"/>
          <p:cNvSpPr txBox="1">
            <a:spLocks noGrp="1"/>
          </p:cNvSpPr>
          <p:nvPr>
            <p:ph type="title"/>
          </p:nvPr>
        </p:nvSpPr>
        <p:spPr>
          <a:xfrm>
            <a:off x="4202650" y="539400"/>
            <a:ext cx="4294800" cy="10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MODEL ARCHITECTURE</a:t>
            </a:r>
            <a:endParaRPr sz="3600" dirty="0"/>
          </a:p>
        </p:txBody>
      </p:sp>
      <p:sp>
        <p:nvSpPr>
          <p:cNvPr id="844" name="Google Shape;844;p30"/>
          <p:cNvSpPr txBox="1">
            <a:spLocks noGrp="1"/>
          </p:cNvSpPr>
          <p:nvPr>
            <p:ph type="subTitle" idx="1"/>
          </p:nvPr>
        </p:nvSpPr>
        <p:spPr>
          <a:xfrm>
            <a:off x="4202649" y="1620000"/>
            <a:ext cx="4703225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Enhanced CharCNN: Built on Zhang’s Large ConvNet, optimized for limited data.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Embedding Layer: </a:t>
            </a:r>
          </a:p>
          <a:p>
            <a:pPr marL="171450" indent="-171450"/>
            <a:r>
              <a:rPr lang="en-US" dirty="0"/>
              <a:t>Maps 71-character vocab to 128 dimensions (up from baseline). </a:t>
            </a:r>
          </a:p>
          <a:p>
            <a:pPr marL="171450" indent="-171450"/>
            <a:r>
              <a:rPr lang="en-US" dirty="0"/>
              <a:t>Captures richer text patterns. </a:t>
            </a:r>
          </a:p>
          <a:p>
            <a:pPr marL="171450" indent="-171450"/>
            <a:r>
              <a:rPr lang="en-US" dirty="0"/>
              <a:t>Convolutional Stack:6 layers: 1024 filters each.</a:t>
            </a:r>
          </a:p>
          <a:p>
            <a:pPr marL="171450" indent="-171450"/>
            <a:r>
              <a:rPr lang="en-US" dirty="0"/>
              <a:t>Layers 1-2: 7x7 kernels, max-pool (3x3). </a:t>
            </a:r>
          </a:p>
          <a:p>
            <a:pPr marL="171450" indent="-171450"/>
            <a:r>
              <a:rPr lang="en-US" dirty="0"/>
              <a:t>Layers 3-6: 3x3 kernels, pooling after 3, 5, 6. </a:t>
            </a:r>
          </a:p>
          <a:p>
            <a:pPr marL="171450" indent="-171450"/>
            <a:r>
              <a:rPr lang="en-US" dirty="0"/>
              <a:t>ReLU activation for non-linearity. </a:t>
            </a:r>
          </a:p>
          <a:p>
            <a:pPr marL="171450" indent="-171450"/>
            <a:r>
              <a:rPr lang="en-US" dirty="0"/>
              <a:t>Fully Connected Layers:2048→2048→1 neurons. Dropout (0.5) to reduce overfitting.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Output: Sigmoid for binary classification (positive/negative).</a:t>
            </a:r>
          </a:p>
        </p:txBody>
      </p:sp>
      <p:pic>
        <p:nvPicPr>
          <p:cNvPr id="2" name="Graphic 2">
            <a:extLst>
              <a:ext uri="{FF2B5EF4-FFF2-40B4-BE49-F238E27FC236}">
                <a16:creationId xmlns:a16="http://schemas.microsoft.com/office/drawing/2014/main" id="{74A85D2D-0CD0-581A-BAE9-773D4A15878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9510" y="1323974"/>
            <a:ext cx="3678590" cy="24574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TRAINING APPROACH</a:t>
            </a:r>
            <a:endParaRPr dirty="0"/>
          </a:p>
        </p:txBody>
      </p:sp>
      <p:sp>
        <p:nvSpPr>
          <p:cNvPr id="959" name="Google Shape;959;p35"/>
          <p:cNvSpPr txBox="1">
            <a:spLocks noGrp="1"/>
          </p:cNvSpPr>
          <p:nvPr>
            <p:ph type="subTitle" idx="1"/>
          </p:nvPr>
        </p:nvSpPr>
        <p:spPr>
          <a:xfrm>
            <a:off x="714435" y="1855913"/>
            <a:ext cx="2541900" cy="9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dirty="0"/>
              <a:t>Adam (learning rate = 0.001, weight decay = 10⁻⁵) for fast convergence.</a:t>
            </a:r>
          </a:p>
        </p:txBody>
      </p:sp>
      <p:sp>
        <p:nvSpPr>
          <p:cNvPr id="960" name="Google Shape;960;p35"/>
          <p:cNvSpPr txBox="1">
            <a:spLocks noGrp="1"/>
          </p:cNvSpPr>
          <p:nvPr>
            <p:ph type="subTitle" idx="2"/>
          </p:nvPr>
        </p:nvSpPr>
        <p:spPr>
          <a:xfrm>
            <a:off x="3637387" y="1855913"/>
            <a:ext cx="1870425" cy="9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dirty="0"/>
              <a:t>Binary cross-entropy</a:t>
            </a:r>
          </a:p>
          <a:p>
            <a:pPr algn="l"/>
            <a:r>
              <a:rPr lang="en-US" dirty="0"/>
              <a:t> with logits for stable classification.</a:t>
            </a:r>
          </a:p>
        </p:txBody>
      </p:sp>
      <p:sp>
        <p:nvSpPr>
          <p:cNvPr id="961" name="Google Shape;961;p35"/>
          <p:cNvSpPr txBox="1">
            <a:spLocks noGrp="1"/>
          </p:cNvSpPr>
          <p:nvPr>
            <p:ph type="subTitle" idx="3"/>
          </p:nvPr>
        </p:nvSpPr>
        <p:spPr>
          <a:xfrm>
            <a:off x="713235" y="3399638"/>
            <a:ext cx="2544300" cy="9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Halved every 3 epochs for stability.</a:t>
            </a:r>
            <a:endParaRPr dirty="0"/>
          </a:p>
        </p:txBody>
      </p:sp>
      <p:sp>
        <p:nvSpPr>
          <p:cNvPr id="962" name="Google Shape;962;p35"/>
          <p:cNvSpPr txBox="1">
            <a:spLocks noGrp="1"/>
          </p:cNvSpPr>
          <p:nvPr>
            <p:ph type="subTitle" idx="4"/>
          </p:nvPr>
        </p:nvSpPr>
        <p:spPr>
          <a:xfrm>
            <a:off x="3302250" y="3399638"/>
            <a:ext cx="2541900" cy="9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Trained 3 models (seeds 42, 43, 44). Averaged sigmoid outputs for predictions.</a:t>
            </a:r>
            <a:endParaRPr dirty="0"/>
          </a:p>
        </p:txBody>
      </p:sp>
      <p:sp>
        <p:nvSpPr>
          <p:cNvPr id="963" name="Google Shape;963;p35"/>
          <p:cNvSpPr txBox="1">
            <a:spLocks noGrp="1"/>
          </p:cNvSpPr>
          <p:nvPr>
            <p:ph type="subTitle" idx="7"/>
          </p:nvPr>
        </p:nvSpPr>
        <p:spPr>
          <a:xfrm>
            <a:off x="714435" y="1500175"/>
            <a:ext cx="25419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OPTIMIZER</a:t>
            </a:r>
            <a:endParaRPr dirty="0"/>
          </a:p>
        </p:txBody>
      </p:sp>
      <p:sp>
        <p:nvSpPr>
          <p:cNvPr id="964" name="Google Shape;964;p35"/>
          <p:cNvSpPr txBox="1">
            <a:spLocks noGrp="1"/>
          </p:cNvSpPr>
          <p:nvPr>
            <p:ph type="subTitle" idx="8"/>
          </p:nvPr>
        </p:nvSpPr>
        <p:spPr>
          <a:xfrm>
            <a:off x="3301650" y="1500184"/>
            <a:ext cx="25419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LOSS</a:t>
            </a:r>
            <a:endParaRPr dirty="0"/>
          </a:p>
        </p:txBody>
      </p:sp>
      <p:sp>
        <p:nvSpPr>
          <p:cNvPr id="965" name="Google Shape;965;p35"/>
          <p:cNvSpPr txBox="1">
            <a:spLocks noGrp="1"/>
          </p:cNvSpPr>
          <p:nvPr>
            <p:ph type="subTitle" idx="9"/>
          </p:nvPr>
        </p:nvSpPr>
        <p:spPr>
          <a:xfrm>
            <a:off x="5888865" y="1500184"/>
            <a:ext cx="25419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REGULARIZATION</a:t>
            </a:r>
            <a:endParaRPr dirty="0"/>
          </a:p>
        </p:txBody>
      </p:sp>
      <p:sp>
        <p:nvSpPr>
          <p:cNvPr id="966" name="Google Shape;966;p35"/>
          <p:cNvSpPr txBox="1">
            <a:spLocks noGrp="1"/>
          </p:cNvSpPr>
          <p:nvPr>
            <p:ph type="subTitle" idx="5"/>
          </p:nvPr>
        </p:nvSpPr>
        <p:spPr>
          <a:xfrm>
            <a:off x="5888865" y="1855923"/>
            <a:ext cx="2541900" cy="9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Dropout (0.5) in FC layers. Weight decay to penalize large weights. Early stopping after 3 stagnant epochs.</a:t>
            </a:r>
            <a:endParaRPr dirty="0"/>
          </a:p>
        </p:txBody>
      </p:sp>
      <p:sp>
        <p:nvSpPr>
          <p:cNvPr id="967" name="Google Shape;967;p35"/>
          <p:cNvSpPr txBox="1">
            <a:spLocks noGrp="1"/>
          </p:cNvSpPr>
          <p:nvPr>
            <p:ph type="subTitle" idx="6"/>
          </p:nvPr>
        </p:nvSpPr>
        <p:spPr>
          <a:xfrm>
            <a:off x="5888865" y="3399638"/>
            <a:ext cx="2541900" cy="9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PyTorch, NVIDIA P100 GPU, batch size 64</a:t>
            </a:r>
          </a:p>
        </p:txBody>
      </p:sp>
      <p:sp>
        <p:nvSpPr>
          <p:cNvPr id="968" name="Google Shape;968;p35"/>
          <p:cNvSpPr txBox="1">
            <a:spLocks noGrp="1"/>
          </p:cNvSpPr>
          <p:nvPr>
            <p:ph type="subTitle" idx="13"/>
          </p:nvPr>
        </p:nvSpPr>
        <p:spPr>
          <a:xfrm>
            <a:off x="713235" y="3040800"/>
            <a:ext cx="2544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LEARNING RATE</a:t>
            </a:r>
            <a:endParaRPr dirty="0"/>
          </a:p>
        </p:txBody>
      </p:sp>
      <p:sp>
        <p:nvSpPr>
          <p:cNvPr id="969" name="Google Shape;969;p35"/>
          <p:cNvSpPr txBox="1">
            <a:spLocks noGrp="1"/>
          </p:cNvSpPr>
          <p:nvPr>
            <p:ph type="subTitle" idx="14"/>
          </p:nvPr>
        </p:nvSpPr>
        <p:spPr>
          <a:xfrm>
            <a:off x="3302250" y="3040801"/>
            <a:ext cx="25419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ENSEMBLE</a:t>
            </a:r>
            <a:endParaRPr dirty="0"/>
          </a:p>
        </p:txBody>
      </p:sp>
      <p:sp>
        <p:nvSpPr>
          <p:cNvPr id="970" name="Google Shape;970;p35"/>
          <p:cNvSpPr txBox="1">
            <a:spLocks noGrp="1"/>
          </p:cNvSpPr>
          <p:nvPr>
            <p:ph type="subTitle" idx="15"/>
          </p:nvPr>
        </p:nvSpPr>
        <p:spPr>
          <a:xfrm>
            <a:off x="5888865" y="3040801"/>
            <a:ext cx="25419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SETUP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2" name="Google Shape;1082;p41"/>
          <p:cNvGrpSpPr/>
          <p:nvPr/>
        </p:nvGrpSpPr>
        <p:grpSpPr>
          <a:xfrm>
            <a:off x="5266719" y="3190925"/>
            <a:ext cx="544200" cy="544200"/>
            <a:chOff x="5266719" y="3190925"/>
            <a:chExt cx="544200" cy="544200"/>
          </a:xfrm>
        </p:grpSpPr>
        <p:sp>
          <p:nvSpPr>
            <p:cNvPr id="1083" name="Google Shape;1083;p41"/>
            <p:cNvSpPr/>
            <p:nvPr/>
          </p:nvSpPr>
          <p:spPr>
            <a:xfrm>
              <a:off x="5266719" y="3190925"/>
              <a:ext cx="544200" cy="54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4" name="Google Shape;1084;p41"/>
            <p:cNvGrpSpPr/>
            <p:nvPr/>
          </p:nvGrpSpPr>
          <p:grpSpPr>
            <a:xfrm>
              <a:off x="5333060" y="3267070"/>
              <a:ext cx="396632" cy="398204"/>
              <a:chOff x="6402004" y="3281795"/>
              <a:chExt cx="396632" cy="398204"/>
            </a:xfrm>
          </p:grpSpPr>
          <p:sp>
            <p:nvSpPr>
              <p:cNvPr id="1085" name="Google Shape;1085;p41"/>
              <p:cNvSpPr/>
              <p:nvPr/>
            </p:nvSpPr>
            <p:spPr>
              <a:xfrm>
                <a:off x="6520649" y="3353457"/>
                <a:ext cx="162518" cy="163288"/>
              </a:xfrm>
              <a:custGeom>
                <a:avLst/>
                <a:gdLst/>
                <a:ahLst/>
                <a:cxnLst/>
                <a:rect l="l" t="t" r="r" b="b"/>
                <a:pathLst>
                  <a:path w="4860" h="4883" extrusionOk="0">
                    <a:moveTo>
                      <a:pt x="2406" y="1"/>
                    </a:moveTo>
                    <a:cubicBezTo>
                      <a:pt x="1192" y="1"/>
                      <a:pt x="191" y="906"/>
                      <a:pt x="1" y="2073"/>
                    </a:cubicBezTo>
                    <a:lnTo>
                      <a:pt x="692" y="2073"/>
                    </a:lnTo>
                    <a:cubicBezTo>
                      <a:pt x="834" y="1263"/>
                      <a:pt x="1549" y="667"/>
                      <a:pt x="2382" y="667"/>
                    </a:cubicBezTo>
                    <a:cubicBezTo>
                      <a:pt x="3335" y="667"/>
                      <a:pt x="4145" y="1453"/>
                      <a:pt x="4145" y="2430"/>
                    </a:cubicBezTo>
                    <a:cubicBezTo>
                      <a:pt x="4145" y="3406"/>
                      <a:pt x="3359" y="4192"/>
                      <a:pt x="2382" y="4192"/>
                    </a:cubicBezTo>
                    <a:cubicBezTo>
                      <a:pt x="1549" y="4192"/>
                      <a:pt x="834" y="3573"/>
                      <a:pt x="692" y="2787"/>
                    </a:cubicBezTo>
                    <a:lnTo>
                      <a:pt x="1" y="2787"/>
                    </a:lnTo>
                    <a:cubicBezTo>
                      <a:pt x="191" y="3978"/>
                      <a:pt x="1192" y="4883"/>
                      <a:pt x="2406" y="4883"/>
                    </a:cubicBezTo>
                    <a:cubicBezTo>
                      <a:pt x="3764" y="4883"/>
                      <a:pt x="4859" y="3763"/>
                      <a:pt x="4859" y="2430"/>
                    </a:cubicBezTo>
                    <a:cubicBezTo>
                      <a:pt x="4859" y="1096"/>
                      <a:pt x="3764" y="1"/>
                      <a:pt x="24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41"/>
              <p:cNvSpPr/>
              <p:nvPr/>
            </p:nvSpPr>
            <p:spPr>
              <a:xfrm>
                <a:off x="6448185" y="3281795"/>
                <a:ext cx="350451" cy="398204"/>
              </a:xfrm>
              <a:custGeom>
                <a:avLst/>
                <a:gdLst/>
                <a:ahLst/>
                <a:cxnLst/>
                <a:rect l="l" t="t" r="r" b="b"/>
                <a:pathLst>
                  <a:path w="10480" h="11908" extrusionOk="0">
                    <a:moveTo>
                      <a:pt x="4526" y="0"/>
                    </a:moveTo>
                    <a:cubicBezTo>
                      <a:pt x="2144" y="0"/>
                      <a:pt x="167" y="1834"/>
                      <a:pt x="1" y="4168"/>
                    </a:cubicBezTo>
                    <a:lnTo>
                      <a:pt x="1430" y="4168"/>
                    </a:lnTo>
                    <a:cubicBezTo>
                      <a:pt x="1644" y="2668"/>
                      <a:pt x="2954" y="1453"/>
                      <a:pt x="4549" y="1453"/>
                    </a:cubicBezTo>
                    <a:cubicBezTo>
                      <a:pt x="6288" y="1453"/>
                      <a:pt x="7669" y="2858"/>
                      <a:pt x="7669" y="4573"/>
                    </a:cubicBezTo>
                    <a:cubicBezTo>
                      <a:pt x="7669" y="6311"/>
                      <a:pt x="6288" y="7692"/>
                      <a:pt x="4549" y="7692"/>
                    </a:cubicBezTo>
                    <a:cubicBezTo>
                      <a:pt x="2954" y="7692"/>
                      <a:pt x="1644" y="6478"/>
                      <a:pt x="1453" y="4906"/>
                    </a:cubicBezTo>
                    <a:lnTo>
                      <a:pt x="25" y="4906"/>
                    </a:lnTo>
                    <a:cubicBezTo>
                      <a:pt x="144" y="6311"/>
                      <a:pt x="882" y="7621"/>
                      <a:pt x="2120" y="8359"/>
                    </a:cubicBezTo>
                    <a:lnTo>
                      <a:pt x="2120" y="11908"/>
                    </a:lnTo>
                    <a:lnTo>
                      <a:pt x="6288" y="11908"/>
                    </a:lnTo>
                    <a:lnTo>
                      <a:pt x="6288" y="9764"/>
                    </a:lnTo>
                    <a:lnTo>
                      <a:pt x="9098" y="9764"/>
                    </a:lnTo>
                    <a:lnTo>
                      <a:pt x="9098" y="7311"/>
                    </a:lnTo>
                    <a:lnTo>
                      <a:pt x="10479" y="6811"/>
                    </a:lnTo>
                    <a:lnTo>
                      <a:pt x="8693" y="2763"/>
                    </a:lnTo>
                    <a:cubicBezTo>
                      <a:pt x="7979" y="1096"/>
                      <a:pt x="6335" y="0"/>
                      <a:pt x="45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41"/>
              <p:cNvSpPr/>
              <p:nvPr/>
            </p:nvSpPr>
            <p:spPr>
              <a:xfrm>
                <a:off x="6567632" y="3399638"/>
                <a:ext cx="67749" cy="70124"/>
              </a:xfrm>
              <a:custGeom>
                <a:avLst/>
                <a:gdLst/>
                <a:ahLst/>
                <a:cxnLst/>
                <a:rect l="l" t="t" r="r" b="b"/>
                <a:pathLst>
                  <a:path w="2026" h="2097" extrusionOk="0">
                    <a:moveTo>
                      <a:pt x="977" y="1"/>
                    </a:moveTo>
                    <a:cubicBezTo>
                      <a:pt x="525" y="1"/>
                      <a:pt x="144" y="310"/>
                      <a:pt x="1" y="692"/>
                    </a:cubicBezTo>
                    <a:lnTo>
                      <a:pt x="977" y="692"/>
                    </a:lnTo>
                    <a:lnTo>
                      <a:pt x="977" y="1382"/>
                    </a:lnTo>
                    <a:lnTo>
                      <a:pt x="1" y="1382"/>
                    </a:lnTo>
                    <a:lnTo>
                      <a:pt x="1" y="1406"/>
                    </a:lnTo>
                    <a:cubicBezTo>
                      <a:pt x="144" y="1835"/>
                      <a:pt x="525" y="2097"/>
                      <a:pt x="977" y="2097"/>
                    </a:cubicBezTo>
                    <a:cubicBezTo>
                      <a:pt x="1549" y="2097"/>
                      <a:pt x="2025" y="1620"/>
                      <a:pt x="2025" y="1049"/>
                    </a:cubicBezTo>
                    <a:cubicBezTo>
                      <a:pt x="2025" y="477"/>
                      <a:pt x="1549" y="1"/>
                      <a:pt x="9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41"/>
              <p:cNvSpPr/>
              <p:nvPr/>
            </p:nvSpPr>
            <p:spPr>
              <a:xfrm>
                <a:off x="6402004" y="3402848"/>
                <a:ext cx="47819" cy="63737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1906" extrusionOk="0">
                    <a:moveTo>
                      <a:pt x="477" y="0"/>
                    </a:moveTo>
                    <a:lnTo>
                      <a:pt x="1" y="476"/>
                    </a:lnTo>
                    <a:lnTo>
                      <a:pt x="453" y="929"/>
                    </a:lnTo>
                    <a:lnTo>
                      <a:pt x="1" y="1381"/>
                    </a:lnTo>
                    <a:lnTo>
                      <a:pt x="477" y="1905"/>
                    </a:lnTo>
                    <a:lnTo>
                      <a:pt x="1072" y="1310"/>
                    </a:lnTo>
                    <a:lnTo>
                      <a:pt x="1429" y="1310"/>
                    </a:lnTo>
                    <a:lnTo>
                      <a:pt x="1429" y="953"/>
                    </a:lnTo>
                    <a:lnTo>
                      <a:pt x="1429" y="596"/>
                    </a:lnTo>
                    <a:lnTo>
                      <a:pt x="1072" y="596"/>
                    </a:ln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89" name="Google Shape;1089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21382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FLOWCHART</a:t>
            </a:r>
            <a:endParaRPr sz="3200" dirty="0"/>
          </a:p>
        </p:txBody>
      </p:sp>
      <p:sp>
        <p:nvSpPr>
          <p:cNvPr id="1090" name="Google Shape;1090;p41"/>
          <p:cNvSpPr txBox="1"/>
          <p:nvPr/>
        </p:nvSpPr>
        <p:spPr>
          <a:xfrm flipH="1">
            <a:off x="696625" y="1900675"/>
            <a:ext cx="1828800" cy="8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TRAINING PIPELINE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91" name="Google Shape;1091;p41"/>
          <p:cNvSpPr txBox="1"/>
          <p:nvPr/>
        </p:nvSpPr>
        <p:spPr>
          <a:xfrm flipH="1">
            <a:off x="2660525" y="1900675"/>
            <a:ext cx="1828800" cy="8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DATA</a:t>
            </a:r>
            <a:endParaRPr sz="1200" b="1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92" name="Google Shape;1092;p41"/>
          <p:cNvSpPr txBox="1"/>
          <p:nvPr/>
        </p:nvSpPr>
        <p:spPr>
          <a:xfrm flipH="1">
            <a:off x="4624425" y="1900675"/>
            <a:ext cx="1828800" cy="8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MODEL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93" name="Google Shape;1093;p41"/>
          <p:cNvSpPr txBox="1"/>
          <p:nvPr/>
        </p:nvSpPr>
        <p:spPr>
          <a:xfrm flipH="1">
            <a:off x="6588325" y="1900675"/>
            <a:ext cx="1828800" cy="8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ADAM</a:t>
            </a:r>
            <a:endParaRPr sz="1200" b="1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94" name="Google Shape;1094;p41"/>
          <p:cNvSpPr txBox="1"/>
          <p:nvPr/>
        </p:nvSpPr>
        <p:spPr>
          <a:xfrm flipH="1">
            <a:off x="696625" y="3735125"/>
            <a:ext cx="1828800" cy="8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LOSS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95" name="Google Shape;1095;p41"/>
          <p:cNvSpPr txBox="1"/>
          <p:nvPr/>
        </p:nvSpPr>
        <p:spPr>
          <a:xfrm flipH="1">
            <a:off x="2660525" y="3735125"/>
            <a:ext cx="1828800" cy="8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REGULARIZATION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96" name="Google Shape;1096;p41"/>
          <p:cNvSpPr txBox="1"/>
          <p:nvPr/>
        </p:nvSpPr>
        <p:spPr>
          <a:xfrm flipH="1">
            <a:off x="4624425" y="3735125"/>
            <a:ext cx="1828800" cy="8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ENSEMBLE</a:t>
            </a:r>
            <a:endParaRPr sz="1200" b="1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97" name="Google Shape;1097;p41"/>
          <p:cNvSpPr txBox="1"/>
          <p:nvPr/>
        </p:nvSpPr>
        <p:spPr>
          <a:xfrm flipH="1">
            <a:off x="6588325" y="3735075"/>
            <a:ext cx="1828800" cy="8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OUTPUT</a:t>
            </a:r>
            <a:endParaRPr sz="1200" b="1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098" name="Google Shape;1098;p41"/>
          <p:cNvGrpSpPr/>
          <p:nvPr/>
        </p:nvGrpSpPr>
        <p:grpSpPr>
          <a:xfrm>
            <a:off x="7230625" y="1356475"/>
            <a:ext cx="544200" cy="544200"/>
            <a:chOff x="7230625" y="1356475"/>
            <a:chExt cx="544200" cy="544200"/>
          </a:xfrm>
        </p:grpSpPr>
        <p:sp>
          <p:nvSpPr>
            <p:cNvPr id="1099" name="Google Shape;1099;p41"/>
            <p:cNvSpPr/>
            <p:nvPr/>
          </p:nvSpPr>
          <p:spPr>
            <a:xfrm>
              <a:off x="7230625" y="1356475"/>
              <a:ext cx="544200" cy="54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0" name="Google Shape;1100;p41"/>
            <p:cNvGrpSpPr/>
            <p:nvPr/>
          </p:nvGrpSpPr>
          <p:grpSpPr>
            <a:xfrm>
              <a:off x="7305185" y="1436201"/>
              <a:ext cx="396632" cy="397401"/>
              <a:chOff x="721585" y="3905351"/>
              <a:chExt cx="396632" cy="397401"/>
            </a:xfrm>
          </p:grpSpPr>
          <p:sp>
            <p:nvSpPr>
              <p:cNvPr id="1101" name="Google Shape;1101;p41"/>
              <p:cNvSpPr/>
              <p:nvPr/>
            </p:nvSpPr>
            <p:spPr>
              <a:xfrm>
                <a:off x="861765" y="4091679"/>
                <a:ext cx="232542" cy="116405"/>
              </a:xfrm>
              <a:custGeom>
                <a:avLst/>
                <a:gdLst/>
                <a:ahLst/>
                <a:cxnLst/>
                <a:rect l="l" t="t" r="r" b="b"/>
                <a:pathLst>
                  <a:path w="6954" h="3481" extrusionOk="0">
                    <a:moveTo>
                      <a:pt x="1024" y="1"/>
                    </a:moveTo>
                    <a:cubicBezTo>
                      <a:pt x="476" y="1"/>
                      <a:pt x="0" y="477"/>
                      <a:pt x="0" y="1048"/>
                    </a:cubicBezTo>
                    <a:cubicBezTo>
                      <a:pt x="0" y="1620"/>
                      <a:pt x="476" y="2096"/>
                      <a:pt x="1024" y="2096"/>
                    </a:cubicBezTo>
                    <a:lnTo>
                      <a:pt x="5930" y="2096"/>
                    </a:lnTo>
                    <a:cubicBezTo>
                      <a:pt x="6097" y="2096"/>
                      <a:pt x="6287" y="2239"/>
                      <a:pt x="6287" y="2453"/>
                    </a:cubicBezTo>
                    <a:cubicBezTo>
                      <a:pt x="6287" y="2644"/>
                      <a:pt x="6120" y="2811"/>
                      <a:pt x="5930" y="2811"/>
                    </a:cubicBezTo>
                    <a:lnTo>
                      <a:pt x="4168" y="2811"/>
                    </a:lnTo>
                    <a:lnTo>
                      <a:pt x="4168" y="3477"/>
                    </a:lnTo>
                    <a:lnTo>
                      <a:pt x="5930" y="3477"/>
                    </a:lnTo>
                    <a:cubicBezTo>
                      <a:pt x="5958" y="3480"/>
                      <a:pt x="5985" y="3481"/>
                      <a:pt x="6012" y="3481"/>
                    </a:cubicBezTo>
                    <a:cubicBezTo>
                      <a:pt x="6564" y="3481"/>
                      <a:pt x="6954" y="3021"/>
                      <a:pt x="6954" y="2453"/>
                    </a:cubicBezTo>
                    <a:cubicBezTo>
                      <a:pt x="6954" y="1882"/>
                      <a:pt x="6478" y="1406"/>
                      <a:pt x="5930" y="1406"/>
                    </a:cubicBezTo>
                    <a:lnTo>
                      <a:pt x="1024" y="1406"/>
                    </a:lnTo>
                    <a:cubicBezTo>
                      <a:pt x="857" y="1406"/>
                      <a:pt x="667" y="1263"/>
                      <a:pt x="667" y="1048"/>
                    </a:cubicBezTo>
                    <a:cubicBezTo>
                      <a:pt x="667" y="834"/>
                      <a:pt x="834" y="691"/>
                      <a:pt x="1024" y="691"/>
                    </a:cubicBezTo>
                    <a:lnTo>
                      <a:pt x="6263" y="691"/>
                    </a:lnTo>
                    <a:lnTo>
                      <a:pt x="626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41"/>
              <p:cNvSpPr/>
              <p:nvPr/>
            </p:nvSpPr>
            <p:spPr>
              <a:xfrm>
                <a:off x="860963" y="4186447"/>
                <a:ext cx="116304" cy="116304"/>
              </a:xfrm>
              <a:custGeom>
                <a:avLst/>
                <a:gdLst/>
                <a:ahLst/>
                <a:cxnLst/>
                <a:rect l="l" t="t" r="r" b="b"/>
                <a:pathLst>
                  <a:path w="3478" h="3478" extrusionOk="0">
                    <a:moveTo>
                      <a:pt x="1382" y="1406"/>
                    </a:moveTo>
                    <a:lnTo>
                      <a:pt x="1382" y="2072"/>
                    </a:lnTo>
                    <a:lnTo>
                      <a:pt x="715" y="2072"/>
                    </a:lnTo>
                    <a:lnTo>
                      <a:pt x="715" y="1406"/>
                    </a:lnTo>
                    <a:close/>
                    <a:moveTo>
                      <a:pt x="2787" y="1406"/>
                    </a:moveTo>
                    <a:lnTo>
                      <a:pt x="2787" y="2072"/>
                    </a:lnTo>
                    <a:lnTo>
                      <a:pt x="2096" y="2072"/>
                    </a:lnTo>
                    <a:lnTo>
                      <a:pt x="2096" y="1406"/>
                    </a:lnTo>
                    <a:close/>
                    <a:moveTo>
                      <a:pt x="0" y="0"/>
                    </a:moveTo>
                    <a:lnTo>
                      <a:pt x="0" y="3477"/>
                    </a:lnTo>
                    <a:lnTo>
                      <a:pt x="3477" y="3477"/>
                    </a:lnTo>
                    <a:lnTo>
                      <a:pt x="347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41"/>
              <p:cNvSpPr/>
              <p:nvPr/>
            </p:nvSpPr>
            <p:spPr>
              <a:xfrm>
                <a:off x="721585" y="4139464"/>
                <a:ext cx="46248" cy="163288"/>
              </a:xfrm>
              <a:custGeom>
                <a:avLst/>
                <a:gdLst/>
                <a:ahLst/>
                <a:cxnLst/>
                <a:rect l="l" t="t" r="r" b="b"/>
                <a:pathLst>
                  <a:path w="1383" h="4883" extrusionOk="0">
                    <a:moveTo>
                      <a:pt x="1382" y="0"/>
                    </a:moveTo>
                    <a:lnTo>
                      <a:pt x="1" y="1405"/>
                    </a:lnTo>
                    <a:lnTo>
                      <a:pt x="1" y="4882"/>
                    </a:lnTo>
                    <a:lnTo>
                      <a:pt x="1382" y="4882"/>
                    </a:lnTo>
                    <a:lnTo>
                      <a:pt x="138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41"/>
              <p:cNvSpPr/>
              <p:nvPr/>
            </p:nvSpPr>
            <p:spPr>
              <a:xfrm>
                <a:off x="790872" y="4139464"/>
                <a:ext cx="47017" cy="163288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4883" extrusionOk="0">
                    <a:moveTo>
                      <a:pt x="1406" y="0"/>
                    </a:moveTo>
                    <a:lnTo>
                      <a:pt x="1" y="1405"/>
                    </a:lnTo>
                    <a:lnTo>
                      <a:pt x="1" y="4882"/>
                    </a:lnTo>
                    <a:lnTo>
                      <a:pt x="1406" y="4882"/>
                    </a:lnTo>
                    <a:lnTo>
                      <a:pt x="14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41"/>
              <p:cNvSpPr/>
              <p:nvPr/>
            </p:nvSpPr>
            <p:spPr>
              <a:xfrm>
                <a:off x="886444" y="4022391"/>
                <a:ext cx="46214" cy="45445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359" extrusionOk="0">
                    <a:moveTo>
                      <a:pt x="691" y="1"/>
                    </a:moveTo>
                    <a:cubicBezTo>
                      <a:pt x="310" y="1"/>
                      <a:pt x="0" y="286"/>
                      <a:pt x="0" y="668"/>
                    </a:cubicBezTo>
                    <a:cubicBezTo>
                      <a:pt x="0" y="1072"/>
                      <a:pt x="310" y="1358"/>
                      <a:pt x="691" y="1358"/>
                    </a:cubicBezTo>
                    <a:cubicBezTo>
                      <a:pt x="1072" y="1358"/>
                      <a:pt x="1382" y="1072"/>
                      <a:pt x="1382" y="668"/>
                    </a:cubicBezTo>
                    <a:cubicBezTo>
                      <a:pt x="1382" y="286"/>
                      <a:pt x="1072" y="1"/>
                      <a:pt x="6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41"/>
              <p:cNvSpPr/>
              <p:nvPr/>
            </p:nvSpPr>
            <p:spPr>
              <a:xfrm>
                <a:off x="1026591" y="4022391"/>
                <a:ext cx="46214" cy="45445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359" extrusionOk="0">
                    <a:moveTo>
                      <a:pt x="691" y="1"/>
                    </a:moveTo>
                    <a:cubicBezTo>
                      <a:pt x="310" y="1"/>
                      <a:pt x="1" y="286"/>
                      <a:pt x="1" y="668"/>
                    </a:cubicBezTo>
                    <a:cubicBezTo>
                      <a:pt x="1" y="1072"/>
                      <a:pt x="310" y="1358"/>
                      <a:pt x="691" y="1358"/>
                    </a:cubicBezTo>
                    <a:cubicBezTo>
                      <a:pt x="1072" y="1358"/>
                      <a:pt x="1382" y="1072"/>
                      <a:pt x="1382" y="668"/>
                    </a:cubicBezTo>
                    <a:cubicBezTo>
                      <a:pt x="1382" y="286"/>
                      <a:pt x="1049" y="1"/>
                      <a:pt x="6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41"/>
              <p:cNvSpPr/>
              <p:nvPr/>
            </p:nvSpPr>
            <p:spPr>
              <a:xfrm>
                <a:off x="839461" y="3905351"/>
                <a:ext cx="186361" cy="139378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4168" extrusionOk="0">
                    <a:moveTo>
                      <a:pt x="0" y="0"/>
                    </a:moveTo>
                    <a:lnTo>
                      <a:pt x="0" y="4168"/>
                    </a:lnTo>
                    <a:lnTo>
                      <a:pt x="691" y="4168"/>
                    </a:lnTo>
                    <a:cubicBezTo>
                      <a:pt x="691" y="3405"/>
                      <a:pt x="1310" y="2786"/>
                      <a:pt x="2096" y="2786"/>
                    </a:cubicBezTo>
                    <a:cubicBezTo>
                      <a:pt x="2858" y="2786"/>
                      <a:pt x="3501" y="3405"/>
                      <a:pt x="3501" y="4168"/>
                    </a:cubicBezTo>
                    <a:lnTo>
                      <a:pt x="4882" y="4168"/>
                    </a:lnTo>
                    <a:cubicBezTo>
                      <a:pt x="4882" y="3667"/>
                      <a:pt x="5168" y="3215"/>
                      <a:pt x="5573" y="2977"/>
                    </a:cubicBezTo>
                    <a:lnTo>
                      <a:pt x="557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41"/>
              <p:cNvSpPr/>
              <p:nvPr/>
            </p:nvSpPr>
            <p:spPr>
              <a:xfrm>
                <a:off x="1048895" y="3928424"/>
                <a:ext cx="69321" cy="116304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3478" extrusionOk="0">
                    <a:moveTo>
                      <a:pt x="1" y="1"/>
                    </a:moveTo>
                    <a:lnTo>
                      <a:pt x="1" y="2096"/>
                    </a:lnTo>
                    <a:cubicBezTo>
                      <a:pt x="763" y="2096"/>
                      <a:pt x="1382" y="2715"/>
                      <a:pt x="1382" y="3478"/>
                    </a:cubicBezTo>
                    <a:lnTo>
                      <a:pt x="2072" y="3478"/>
                    </a:lnTo>
                    <a:lnTo>
                      <a:pt x="20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09" name="Google Shape;1109;p41"/>
          <p:cNvGrpSpPr/>
          <p:nvPr/>
        </p:nvGrpSpPr>
        <p:grpSpPr>
          <a:xfrm>
            <a:off x="3302825" y="3190925"/>
            <a:ext cx="544200" cy="544200"/>
            <a:chOff x="3302825" y="3190925"/>
            <a:chExt cx="544200" cy="544200"/>
          </a:xfrm>
        </p:grpSpPr>
        <p:sp>
          <p:nvSpPr>
            <p:cNvPr id="1110" name="Google Shape;1110;p41"/>
            <p:cNvSpPr/>
            <p:nvPr/>
          </p:nvSpPr>
          <p:spPr>
            <a:xfrm>
              <a:off x="3302825" y="3190925"/>
              <a:ext cx="544200" cy="54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11" name="Google Shape;1111;p41"/>
            <p:cNvGrpSpPr/>
            <p:nvPr/>
          </p:nvGrpSpPr>
          <p:grpSpPr>
            <a:xfrm>
              <a:off x="3373060" y="3269848"/>
              <a:ext cx="398237" cy="399006"/>
              <a:chOff x="3155248" y="3904548"/>
              <a:chExt cx="398237" cy="399006"/>
            </a:xfrm>
          </p:grpSpPr>
          <p:sp>
            <p:nvSpPr>
              <p:cNvPr id="1112" name="Google Shape;1112;p41"/>
              <p:cNvSpPr/>
              <p:nvPr/>
            </p:nvSpPr>
            <p:spPr>
              <a:xfrm>
                <a:off x="3155248" y="4197583"/>
                <a:ext cx="93231" cy="93231"/>
              </a:xfrm>
              <a:custGeom>
                <a:avLst/>
                <a:gdLst/>
                <a:ahLst/>
                <a:cxnLst/>
                <a:rect l="l" t="t" r="r" b="b"/>
                <a:pathLst>
                  <a:path w="2788" h="2788" extrusionOk="0">
                    <a:moveTo>
                      <a:pt x="1406" y="1"/>
                    </a:moveTo>
                    <a:cubicBezTo>
                      <a:pt x="620" y="1"/>
                      <a:pt x="1" y="620"/>
                      <a:pt x="1" y="1382"/>
                    </a:cubicBezTo>
                    <a:cubicBezTo>
                      <a:pt x="1" y="2168"/>
                      <a:pt x="620" y="2787"/>
                      <a:pt x="1406" y="2787"/>
                    </a:cubicBezTo>
                    <a:cubicBezTo>
                      <a:pt x="2168" y="2787"/>
                      <a:pt x="2787" y="2168"/>
                      <a:pt x="2787" y="1382"/>
                    </a:cubicBezTo>
                    <a:cubicBezTo>
                      <a:pt x="2787" y="644"/>
                      <a:pt x="2168" y="25"/>
                      <a:pt x="14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41"/>
              <p:cNvSpPr/>
              <p:nvPr/>
            </p:nvSpPr>
            <p:spPr>
              <a:xfrm>
                <a:off x="3459485" y="4197583"/>
                <a:ext cx="94000" cy="93231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788" extrusionOk="0">
                    <a:moveTo>
                      <a:pt x="1405" y="1"/>
                    </a:moveTo>
                    <a:cubicBezTo>
                      <a:pt x="643" y="1"/>
                      <a:pt x="0" y="620"/>
                      <a:pt x="0" y="1382"/>
                    </a:cubicBezTo>
                    <a:cubicBezTo>
                      <a:pt x="0" y="2168"/>
                      <a:pt x="643" y="2787"/>
                      <a:pt x="1405" y="2787"/>
                    </a:cubicBezTo>
                    <a:cubicBezTo>
                      <a:pt x="2191" y="2787"/>
                      <a:pt x="2810" y="2168"/>
                      <a:pt x="2810" y="1382"/>
                    </a:cubicBezTo>
                    <a:cubicBezTo>
                      <a:pt x="2810" y="644"/>
                      <a:pt x="2191" y="25"/>
                      <a:pt x="14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41"/>
              <p:cNvSpPr/>
              <p:nvPr/>
            </p:nvSpPr>
            <p:spPr>
              <a:xfrm>
                <a:off x="3242058" y="4186447"/>
                <a:ext cx="226991" cy="117107"/>
              </a:xfrm>
              <a:custGeom>
                <a:avLst/>
                <a:gdLst/>
                <a:ahLst/>
                <a:cxnLst/>
                <a:rect l="l" t="t" r="r" b="b"/>
                <a:pathLst>
                  <a:path w="6788" h="3502" extrusionOk="0">
                    <a:moveTo>
                      <a:pt x="2311" y="1406"/>
                    </a:moveTo>
                    <a:lnTo>
                      <a:pt x="2311" y="2072"/>
                    </a:lnTo>
                    <a:lnTo>
                      <a:pt x="1620" y="2072"/>
                    </a:lnTo>
                    <a:lnTo>
                      <a:pt x="1620" y="1406"/>
                    </a:lnTo>
                    <a:close/>
                    <a:moveTo>
                      <a:pt x="3716" y="1406"/>
                    </a:moveTo>
                    <a:lnTo>
                      <a:pt x="3716" y="2072"/>
                    </a:lnTo>
                    <a:lnTo>
                      <a:pt x="3025" y="2072"/>
                    </a:lnTo>
                    <a:lnTo>
                      <a:pt x="3025" y="1406"/>
                    </a:lnTo>
                    <a:close/>
                    <a:moveTo>
                      <a:pt x="5121" y="1406"/>
                    </a:moveTo>
                    <a:lnTo>
                      <a:pt x="5121" y="2072"/>
                    </a:lnTo>
                    <a:lnTo>
                      <a:pt x="4430" y="2072"/>
                    </a:lnTo>
                    <a:lnTo>
                      <a:pt x="4430" y="1406"/>
                    </a:lnTo>
                    <a:close/>
                    <a:moveTo>
                      <a:pt x="1" y="0"/>
                    </a:moveTo>
                    <a:cubicBezTo>
                      <a:pt x="548" y="382"/>
                      <a:pt x="953" y="1001"/>
                      <a:pt x="953" y="1763"/>
                    </a:cubicBezTo>
                    <a:cubicBezTo>
                      <a:pt x="953" y="2501"/>
                      <a:pt x="548" y="3120"/>
                      <a:pt x="1" y="3501"/>
                    </a:cubicBezTo>
                    <a:lnTo>
                      <a:pt x="6788" y="3501"/>
                    </a:lnTo>
                    <a:cubicBezTo>
                      <a:pt x="6216" y="3120"/>
                      <a:pt x="5835" y="2501"/>
                      <a:pt x="5835" y="1763"/>
                    </a:cubicBezTo>
                    <a:cubicBezTo>
                      <a:pt x="5835" y="1001"/>
                      <a:pt x="6216" y="382"/>
                      <a:pt x="67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41"/>
              <p:cNvSpPr/>
              <p:nvPr/>
            </p:nvSpPr>
            <p:spPr>
              <a:xfrm>
                <a:off x="3155248" y="3905351"/>
                <a:ext cx="163288" cy="147337"/>
              </a:xfrm>
              <a:custGeom>
                <a:avLst/>
                <a:gdLst/>
                <a:ahLst/>
                <a:cxnLst/>
                <a:rect l="l" t="t" r="r" b="b"/>
                <a:pathLst>
                  <a:path w="4883" h="4406" extrusionOk="0">
                    <a:moveTo>
                      <a:pt x="3478" y="1381"/>
                    </a:moveTo>
                    <a:lnTo>
                      <a:pt x="3478" y="2072"/>
                    </a:lnTo>
                    <a:lnTo>
                      <a:pt x="1406" y="2072"/>
                    </a:lnTo>
                    <a:lnTo>
                      <a:pt x="1406" y="1381"/>
                    </a:lnTo>
                    <a:close/>
                    <a:moveTo>
                      <a:pt x="1049" y="0"/>
                    </a:moveTo>
                    <a:cubicBezTo>
                      <a:pt x="477" y="0"/>
                      <a:pt x="1" y="476"/>
                      <a:pt x="1" y="1048"/>
                    </a:cubicBezTo>
                    <a:lnTo>
                      <a:pt x="1" y="4406"/>
                    </a:lnTo>
                    <a:lnTo>
                      <a:pt x="1811" y="3501"/>
                    </a:lnTo>
                    <a:lnTo>
                      <a:pt x="3835" y="3501"/>
                    </a:lnTo>
                    <a:cubicBezTo>
                      <a:pt x="4407" y="3501"/>
                      <a:pt x="4883" y="3024"/>
                      <a:pt x="4883" y="2453"/>
                    </a:cubicBezTo>
                    <a:lnTo>
                      <a:pt x="4883" y="1048"/>
                    </a:lnTo>
                    <a:cubicBezTo>
                      <a:pt x="4883" y="476"/>
                      <a:pt x="4407" y="0"/>
                      <a:pt x="38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41"/>
              <p:cNvSpPr/>
              <p:nvPr/>
            </p:nvSpPr>
            <p:spPr>
              <a:xfrm>
                <a:off x="3390197" y="3904548"/>
                <a:ext cx="163288" cy="147337"/>
              </a:xfrm>
              <a:custGeom>
                <a:avLst/>
                <a:gdLst/>
                <a:ahLst/>
                <a:cxnLst/>
                <a:rect l="l" t="t" r="r" b="b"/>
                <a:pathLst>
                  <a:path w="4883" h="4406" extrusionOk="0">
                    <a:moveTo>
                      <a:pt x="3477" y="1429"/>
                    </a:moveTo>
                    <a:lnTo>
                      <a:pt x="3477" y="2120"/>
                    </a:lnTo>
                    <a:lnTo>
                      <a:pt x="1405" y="2120"/>
                    </a:lnTo>
                    <a:lnTo>
                      <a:pt x="1405" y="1429"/>
                    </a:lnTo>
                    <a:close/>
                    <a:moveTo>
                      <a:pt x="1048" y="0"/>
                    </a:moveTo>
                    <a:cubicBezTo>
                      <a:pt x="476" y="0"/>
                      <a:pt x="0" y="476"/>
                      <a:pt x="0" y="1048"/>
                    </a:cubicBezTo>
                    <a:lnTo>
                      <a:pt x="0" y="2453"/>
                    </a:lnTo>
                    <a:cubicBezTo>
                      <a:pt x="0" y="3001"/>
                      <a:pt x="476" y="3477"/>
                      <a:pt x="1048" y="3477"/>
                    </a:cubicBezTo>
                    <a:lnTo>
                      <a:pt x="3025" y="3477"/>
                    </a:lnTo>
                    <a:lnTo>
                      <a:pt x="4858" y="4406"/>
                    </a:lnTo>
                    <a:lnTo>
                      <a:pt x="4858" y="1048"/>
                    </a:lnTo>
                    <a:cubicBezTo>
                      <a:pt x="4882" y="476"/>
                      <a:pt x="4406" y="0"/>
                      <a:pt x="38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41"/>
              <p:cNvSpPr/>
              <p:nvPr/>
            </p:nvSpPr>
            <p:spPr>
              <a:xfrm>
                <a:off x="3319304" y="4000086"/>
                <a:ext cx="70124" cy="47017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1406" extrusionOk="0">
                    <a:moveTo>
                      <a:pt x="1049" y="1"/>
                    </a:moveTo>
                    <a:cubicBezTo>
                      <a:pt x="477" y="1"/>
                      <a:pt x="1" y="477"/>
                      <a:pt x="1" y="1049"/>
                    </a:cubicBezTo>
                    <a:lnTo>
                      <a:pt x="1" y="1406"/>
                    </a:lnTo>
                    <a:lnTo>
                      <a:pt x="691" y="1406"/>
                    </a:lnTo>
                    <a:lnTo>
                      <a:pt x="691" y="1049"/>
                    </a:lnTo>
                    <a:cubicBezTo>
                      <a:pt x="691" y="834"/>
                      <a:pt x="834" y="692"/>
                      <a:pt x="1049" y="692"/>
                    </a:cubicBezTo>
                    <a:cubicBezTo>
                      <a:pt x="1263" y="692"/>
                      <a:pt x="1406" y="834"/>
                      <a:pt x="1406" y="1049"/>
                    </a:cubicBezTo>
                    <a:lnTo>
                      <a:pt x="1406" y="1406"/>
                    </a:lnTo>
                    <a:lnTo>
                      <a:pt x="2096" y="1406"/>
                    </a:lnTo>
                    <a:lnTo>
                      <a:pt x="2096" y="1049"/>
                    </a:lnTo>
                    <a:cubicBezTo>
                      <a:pt x="2096" y="453"/>
                      <a:pt x="1644" y="1"/>
                      <a:pt x="10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41"/>
              <p:cNvSpPr/>
              <p:nvPr/>
            </p:nvSpPr>
            <p:spPr>
              <a:xfrm>
                <a:off x="3273926" y="4044695"/>
                <a:ext cx="163288" cy="118679"/>
              </a:xfrm>
              <a:custGeom>
                <a:avLst/>
                <a:gdLst/>
                <a:ahLst/>
                <a:cxnLst/>
                <a:rect l="l" t="t" r="r" b="b"/>
                <a:pathLst>
                  <a:path w="4883" h="3549" extrusionOk="0">
                    <a:moveTo>
                      <a:pt x="0" y="1"/>
                    </a:moveTo>
                    <a:lnTo>
                      <a:pt x="0" y="3549"/>
                    </a:lnTo>
                    <a:lnTo>
                      <a:pt x="4882" y="3549"/>
                    </a:lnTo>
                    <a:lnTo>
                      <a:pt x="4882" y="72"/>
                    </a:lnTo>
                    <a:lnTo>
                      <a:pt x="3477" y="72"/>
                    </a:lnTo>
                    <a:lnTo>
                      <a:pt x="3477" y="1477"/>
                    </a:lnTo>
                    <a:lnTo>
                      <a:pt x="2763" y="1477"/>
                    </a:lnTo>
                    <a:lnTo>
                      <a:pt x="2763" y="1429"/>
                    </a:lnTo>
                    <a:lnTo>
                      <a:pt x="2763" y="48"/>
                    </a:lnTo>
                    <a:lnTo>
                      <a:pt x="2072" y="48"/>
                    </a:lnTo>
                    <a:lnTo>
                      <a:pt x="2072" y="1429"/>
                    </a:lnTo>
                    <a:lnTo>
                      <a:pt x="1381" y="1429"/>
                    </a:lnTo>
                    <a:lnTo>
                      <a:pt x="1381" y="4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119" name="Google Shape;1119;p41"/>
          <p:cNvGrpSpPr/>
          <p:nvPr/>
        </p:nvGrpSpPr>
        <p:grpSpPr>
          <a:xfrm>
            <a:off x="1338925" y="3190925"/>
            <a:ext cx="544200" cy="544200"/>
            <a:chOff x="1338925" y="3190925"/>
            <a:chExt cx="544200" cy="544200"/>
          </a:xfrm>
        </p:grpSpPr>
        <p:sp>
          <p:nvSpPr>
            <p:cNvPr id="1120" name="Google Shape;1120;p41"/>
            <p:cNvSpPr/>
            <p:nvPr/>
          </p:nvSpPr>
          <p:spPr>
            <a:xfrm>
              <a:off x="1338925" y="3190925"/>
              <a:ext cx="544200" cy="54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21" name="Google Shape;1121;p41"/>
            <p:cNvGrpSpPr/>
            <p:nvPr/>
          </p:nvGrpSpPr>
          <p:grpSpPr>
            <a:xfrm>
              <a:off x="1402116" y="3269046"/>
              <a:ext cx="398204" cy="399809"/>
              <a:chOff x="8024178" y="3903746"/>
              <a:chExt cx="398204" cy="399809"/>
            </a:xfrm>
          </p:grpSpPr>
          <p:sp>
            <p:nvSpPr>
              <p:cNvPr id="1122" name="Google Shape;1122;p41"/>
              <p:cNvSpPr/>
              <p:nvPr/>
            </p:nvSpPr>
            <p:spPr>
              <a:xfrm>
                <a:off x="8092664" y="3903746"/>
                <a:ext cx="164090" cy="70960"/>
              </a:xfrm>
              <a:custGeom>
                <a:avLst/>
                <a:gdLst/>
                <a:ahLst/>
                <a:cxnLst/>
                <a:rect l="l" t="t" r="r" b="b"/>
                <a:pathLst>
                  <a:path w="4907" h="2122" extrusionOk="0">
                    <a:moveTo>
                      <a:pt x="1739" y="0"/>
                    </a:moveTo>
                    <a:cubicBezTo>
                      <a:pt x="787" y="0"/>
                      <a:pt x="1" y="762"/>
                      <a:pt x="1" y="1763"/>
                    </a:cubicBezTo>
                    <a:lnTo>
                      <a:pt x="1" y="2120"/>
                    </a:lnTo>
                    <a:lnTo>
                      <a:pt x="1406" y="2120"/>
                    </a:lnTo>
                    <a:cubicBezTo>
                      <a:pt x="1420" y="2121"/>
                      <a:pt x="1435" y="2121"/>
                      <a:pt x="1449" y="2121"/>
                    </a:cubicBezTo>
                    <a:cubicBezTo>
                      <a:pt x="1855" y="2121"/>
                      <a:pt x="2144" y="1797"/>
                      <a:pt x="2144" y="1429"/>
                    </a:cubicBezTo>
                    <a:lnTo>
                      <a:pt x="2811" y="1429"/>
                    </a:lnTo>
                    <a:cubicBezTo>
                      <a:pt x="2811" y="1810"/>
                      <a:pt x="3144" y="2120"/>
                      <a:pt x="3501" y="2120"/>
                    </a:cubicBezTo>
                    <a:lnTo>
                      <a:pt x="4906" y="2120"/>
                    </a:lnTo>
                    <a:lnTo>
                      <a:pt x="4906" y="1763"/>
                    </a:lnTo>
                    <a:cubicBezTo>
                      <a:pt x="4906" y="810"/>
                      <a:pt x="4121" y="0"/>
                      <a:pt x="31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41"/>
              <p:cNvSpPr/>
              <p:nvPr/>
            </p:nvSpPr>
            <p:spPr>
              <a:xfrm>
                <a:off x="8094269" y="3982564"/>
                <a:ext cx="163288" cy="133024"/>
              </a:xfrm>
              <a:custGeom>
                <a:avLst/>
                <a:gdLst/>
                <a:ahLst/>
                <a:cxnLst/>
                <a:rect l="l" t="t" r="r" b="b"/>
                <a:pathLst>
                  <a:path w="4883" h="3978" extrusionOk="0">
                    <a:moveTo>
                      <a:pt x="2453" y="1"/>
                    </a:moveTo>
                    <a:cubicBezTo>
                      <a:pt x="2191" y="287"/>
                      <a:pt x="1834" y="477"/>
                      <a:pt x="1405" y="477"/>
                    </a:cubicBezTo>
                    <a:lnTo>
                      <a:pt x="0" y="477"/>
                    </a:lnTo>
                    <a:lnTo>
                      <a:pt x="0" y="2216"/>
                    </a:lnTo>
                    <a:cubicBezTo>
                      <a:pt x="0" y="3168"/>
                      <a:pt x="786" y="3978"/>
                      <a:pt x="1763" y="3978"/>
                    </a:cubicBezTo>
                    <a:lnTo>
                      <a:pt x="3168" y="3978"/>
                    </a:lnTo>
                    <a:cubicBezTo>
                      <a:pt x="4120" y="3954"/>
                      <a:pt x="4882" y="3168"/>
                      <a:pt x="4882" y="2216"/>
                    </a:cubicBezTo>
                    <a:lnTo>
                      <a:pt x="4882" y="477"/>
                    </a:lnTo>
                    <a:lnTo>
                      <a:pt x="3501" y="477"/>
                    </a:lnTo>
                    <a:cubicBezTo>
                      <a:pt x="3072" y="477"/>
                      <a:pt x="2691" y="287"/>
                      <a:pt x="24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41"/>
              <p:cNvSpPr/>
              <p:nvPr/>
            </p:nvSpPr>
            <p:spPr>
              <a:xfrm>
                <a:off x="8121355" y="4137859"/>
                <a:ext cx="107510" cy="79688"/>
              </a:xfrm>
              <a:custGeom>
                <a:avLst/>
                <a:gdLst/>
                <a:ahLst/>
                <a:cxnLst/>
                <a:rect l="l" t="t" r="r" b="b"/>
                <a:pathLst>
                  <a:path w="3215" h="2383" extrusionOk="0">
                    <a:moveTo>
                      <a:pt x="572" y="1"/>
                    </a:moveTo>
                    <a:lnTo>
                      <a:pt x="572" y="763"/>
                    </a:lnTo>
                    <a:lnTo>
                      <a:pt x="0" y="763"/>
                    </a:lnTo>
                    <a:lnTo>
                      <a:pt x="1596" y="2382"/>
                    </a:lnTo>
                    <a:lnTo>
                      <a:pt x="3215" y="763"/>
                    </a:lnTo>
                    <a:lnTo>
                      <a:pt x="2691" y="763"/>
                    </a:lnTo>
                    <a:lnTo>
                      <a:pt x="2691" y="1"/>
                    </a:lnTo>
                    <a:cubicBezTo>
                      <a:pt x="2572" y="1"/>
                      <a:pt x="2453" y="25"/>
                      <a:pt x="2334" y="25"/>
                    </a:cubicBezTo>
                    <a:lnTo>
                      <a:pt x="929" y="25"/>
                    </a:lnTo>
                    <a:cubicBezTo>
                      <a:pt x="810" y="25"/>
                      <a:pt x="691" y="1"/>
                      <a:pt x="5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41"/>
              <p:cNvSpPr/>
              <p:nvPr/>
            </p:nvSpPr>
            <p:spPr>
              <a:xfrm>
                <a:off x="8024178" y="4163340"/>
                <a:ext cx="211073" cy="140214"/>
              </a:xfrm>
              <a:custGeom>
                <a:avLst/>
                <a:gdLst/>
                <a:ahLst/>
                <a:cxnLst/>
                <a:rect l="l" t="t" r="r" b="b"/>
                <a:pathLst>
                  <a:path w="6312" h="4193" extrusionOk="0">
                    <a:moveTo>
                      <a:pt x="6264" y="834"/>
                    </a:moveTo>
                    <a:lnTo>
                      <a:pt x="6264" y="882"/>
                    </a:lnTo>
                    <a:lnTo>
                      <a:pt x="6311" y="834"/>
                    </a:lnTo>
                    <a:close/>
                    <a:moveTo>
                      <a:pt x="1739" y="1"/>
                    </a:moveTo>
                    <a:cubicBezTo>
                      <a:pt x="787" y="1"/>
                      <a:pt x="1" y="787"/>
                      <a:pt x="1" y="1763"/>
                    </a:cubicBezTo>
                    <a:lnTo>
                      <a:pt x="1" y="4192"/>
                    </a:lnTo>
                    <a:lnTo>
                      <a:pt x="6264" y="4192"/>
                    </a:lnTo>
                    <a:lnTo>
                      <a:pt x="6264" y="882"/>
                    </a:lnTo>
                    <a:lnTo>
                      <a:pt x="4549" y="2597"/>
                    </a:lnTo>
                    <a:lnTo>
                      <a:pt x="19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41"/>
              <p:cNvSpPr/>
              <p:nvPr/>
            </p:nvSpPr>
            <p:spPr>
              <a:xfrm>
                <a:off x="8257523" y="4210324"/>
                <a:ext cx="164859" cy="92428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2764" extrusionOk="0">
                    <a:moveTo>
                      <a:pt x="0" y="1"/>
                    </a:moveTo>
                    <a:lnTo>
                      <a:pt x="0" y="2763"/>
                    </a:lnTo>
                    <a:lnTo>
                      <a:pt x="4930" y="2763"/>
                    </a:lnTo>
                    <a:lnTo>
                      <a:pt x="4930" y="1716"/>
                    </a:lnTo>
                    <a:lnTo>
                      <a:pt x="2787" y="1716"/>
                    </a:lnTo>
                    <a:lnTo>
                      <a:pt x="2787" y="1049"/>
                    </a:lnTo>
                    <a:lnTo>
                      <a:pt x="4930" y="1049"/>
                    </a:lnTo>
                    <a:lnTo>
                      <a:pt x="49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41"/>
              <p:cNvSpPr/>
              <p:nvPr/>
            </p:nvSpPr>
            <p:spPr>
              <a:xfrm>
                <a:off x="8287786" y="4134682"/>
                <a:ext cx="103564" cy="51799"/>
              </a:xfrm>
              <a:custGeom>
                <a:avLst/>
                <a:gdLst/>
                <a:ahLst/>
                <a:cxnLst/>
                <a:rect l="l" t="t" r="r" b="b"/>
                <a:pathLst>
                  <a:path w="3097" h="1549" extrusionOk="0">
                    <a:moveTo>
                      <a:pt x="1548" y="1"/>
                    </a:moveTo>
                    <a:lnTo>
                      <a:pt x="0" y="1548"/>
                    </a:lnTo>
                    <a:lnTo>
                      <a:pt x="3096" y="1548"/>
                    </a:lnTo>
                    <a:lnTo>
                      <a:pt x="154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28" name="Google Shape;1128;p41"/>
          <p:cNvGrpSpPr/>
          <p:nvPr/>
        </p:nvGrpSpPr>
        <p:grpSpPr>
          <a:xfrm>
            <a:off x="5266725" y="1356475"/>
            <a:ext cx="544200" cy="544200"/>
            <a:chOff x="5266725" y="1356475"/>
            <a:chExt cx="544200" cy="544200"/>
          </a:xfrm>
        </p:grpSpPr>
        <p:sp>
          <p:nvSpPr>
            <p:cNvPr id="1129" name="Google Shape;1129;p41"/>
            <p:cNvSpPr/>
            <p:nvPr/>
          </p:nvSpPr>
          <p:spPr>
            <a:xfrm>
              <a:off x="5266725" y="1356475"/>
              <a:ext cx="544200" cy="54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0" name="Google Shape;1130;p41"/>
            <p:cNvGrpSpPr/>
            <p:nvPr/>
          </p:nvGrpSpPr>
          <p:grpSpPr>
            <a:xfrm>
              <a:off x="5336217" y="1433420"/>
              <a:ext cx="396632" cy="397033"/>
              <a:chOff x="4779830" y="2662620"/>
              <a:chExt cx="396632" cy="397033"/>
            </a:xfrm>
          </p:grpSpPr>
          <p:sp>
            <p:nvSpPr>
              <p:cNvPr id="1131" name="Google Shape;1131;p41"/>
              <p:cNvSpPr/>
              <p:nvPr/>
            </p:nvSpPr>
            <p:spPr>
              <a:xfrm>
                <a:off x="4779830" y="2733914"/>
                <a:ext cx="396632" cy="139378"/>
              </a:xfrm>
              <a:custGeom>
                <a:avLst/>
                <a:gdLst/>
                <a:ahLst/>
                <a:cxnLst/>
                <a:rect l="l" t="t" r="r" b="b"/>
                <a:pathLst>
                  <a:path w="11861" h="4168" extrusionOk="0">
                    <a:moveTo>
                      <a:pt x="2477" y="0"/>
                    </a:moveTo>
                    <a:cubicBezTo>
                      <a:pt x="1906" y="0"/>
                      <a:pt x="1429" y="476"/>
                      <a:pt x="1429" y="1048"/>
                    </a:cubicBezTo>
                    <a:cubicBezTo>
                      <a:pt x="1429" y="1596"/>
                      <a:pt x="1906" y="2072"/>
                      <a:pt x="2477" y="2072"/>
                    </a:cubicBezTo>
                    <a:cubicBezTo>
                      <a:pt x="2620" y="2072"/>
                      <a:pt x="2763" y="2048"/>
                      <a:pt x="2906" y="1977"/>
                    </a:cubicBezTo>
                    <a:lnTo>
                      <a:pt x="3715" y="2763"/>
                    </a:lnTo>
                    <a:lnTo>
                      <a:pt x="0" y="2763"/>
                    </a:lnTo>
                    <a:lnTo>
                      <a:pt x="0" y="4168"/>
                    </a:lnTo>
                    <a:lnTo>
                      <a:pt x="11860" y="4168"/>
                    </a:lnTo>
                    <a:lnTo>
                      <a:pt x="11860" y="2763"/>
                    </a:lnTo>
                    <a:lnTo>
                      <a:pt x="8145" y="2763"/>
                    </a:lnTo>
                    <a:lnTo>
                      <a:pt x="8955" y="1977"/>
                    </a:lnTo>
                    <a:cubicBezTo>
                      <a:pt x="9098" y="2024"/>
                      <a:pt x="9264" y="2072"/>
                      <a:pt x="9407" y="2072"/>
                    </a:cubicBezTo>
                    <a:cubicBezTo>
                      <a:pt x="9955" y="2072"/>
                      <a:pt x="10455" y="1596"/>
                      <a:pt x="10455" y="1048"/>
                    </a:cubicBezTo>
                    <a:cubicBezTo>
                      <a:pt x="10455" y="476"/>
                      <a:pt x="9955" y="0"/>
                      <a:pt x="9407" y="0"/>
                    </a:cubicBezTo>
                    <a:cubicBezTo>
                      <a:pt x="8836" y="0"/>
                      <a:pt x="8359" y="476"/>
                      <a:pt x="8359" y="1048"/>
                    </a:cubicBezTo>
                    <a:cubicBezTo>
                      <a:pt x="8359" y="1191"/>
                      <a:pt x="8383" y="1334"/>
                      <a:pt x="8478" y="1477"/>
                    </a:cubicBezTo>
                    <a:lnTo>
                      <a:pt x="7192" y="2763"/>
                    </a:lnTo>
                    <a:lnTo>
                      <a:pt x="4668" y="2763"/>
                    </a:lnTo>
                    <a:lnTo>
                      <a:pt x="3382" y="1477"/>
                    </a:lnTo>
                    <a:cubicBezTo>
                      <a:pt x="3454" y="1334"/>
                      <a:pt x="3501" y="1191"/>
                      <a:pt x="3501" y="1048"/>
                    </a:cubicBezTo>
                    <a:cubicBezTo>
                      <a:pt x="3501" y="476"/>
                      <a:pt x="3025" y="0"/>
                      <a:pt x="24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41"/>
              <p:cNvSpPr/>
              <p:nvPr/>
            </p:nvSpPr>
            <p:spPr>
              <a:xfrm>
                <a:off x="4826813" y="2896366"/>
                <a:ext cx="302632" cy="163288"/>
              </a:xfrm>
              <a:custGeom>
                <a:avLst/>
                <a:gdLst/>
                <a:ahLst/>
                <a:cxnLst/>
                <a:rect l="l" t="t" r="r" b="b"/>
                <a:pathLst>
                  <a:path w="9050" h="4883" extrusionOk="0">
                    <a:moveTo>
                      <a:pt x="2763" y="1048"/>
                    </a:moveTo>
                    <a:lnTo>
                      <a:pt x="2763" y="3834"/>
                    </a:lnTo>
                    <a:lnTo>
                      <a:pt x="2072" y="3834"/>
                    </a:lnTo>
                    <a:lnTo>
                      <a:pt x="2072" y="1048"/>
                    </a:lnTo>
                    <a:close/>
                    <a:moveTo>
                      <a:pt x="4835" y="1048"/>
                    </a:moveTo>
                    <a:lnTo>
                      <a:pt x="4835" y="3834"/>
                    </a:lnTo>
                    <a:lnTo>
                      <a:pt x="4168" y="3834"/>
                    </a:lnTo>
                    <a:lnTo>
                      <a:pt x="4168" y="1048"/>
                    </a:lnTo>
                    <a:close/>
                    <a:moveTo>
                      <a:pt x="6931" y="1048"/>
                    </a:moveTo>
                    <a:lnTo>
                      <a:pt x="6931" y="3834"/>
                    </a:lnTo>
                    <a:lnTo>
                      <a:pt x="6240" y="3834"/>
                    </a:lnTo>
                    <a:lnTo>
                      <a:pt x="6240" y="1048"/>
                    </a:lnTo>
                    <a:close/>
                    <a:moveTo>
                      <a:pt x="0" y="0"/>
                    </a:moveTo>
                    <a:lnTo>
                      <a:pt x="0" y="3834"/>
                    </a:lnTo>
                    <a:cubicBezTo>
                      <a:pt x="0" y="4406"/>
                      <a:pt x="477" y="4882"/>
                      <a:pt x="1025" y="4882"/>
                    </a:cubicBezTo>
                    <a:lnTo>
                      <a:pt x="8002" y="4882"/>
                    </a:lnTo>
                    <a:cubicBezTo>
                      <a:pt x="8550" y="4882"/>
                      <a:pt x="9050" y="4406"/>
                      <a:pt x="9050" y="3834"/>
                    </a:cubicBezTo>
                    <a:lnTo>
                      <a:pt x="90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41"/>
              <p:cNvSpPr/>
              <p:nvPr/>
            </p:nvSpPr>
            <p:spPr>
              <a:xfrm>
                <a:off x="4894495" y="2662620"/>
                <a:ext cx="167267" cy="145364"/>
              </a:xfrm>
              <a:custGeom>
                <a:avLst/>
                <a:gdLst/>
                <a:ahLst/>
                <a:cxnLst/>
                <a:rect l="l" t="t" r="r" b="b"/>
                <a:pathLst>
                  <a:path w="5002" h="4347" extrusionOk="0">
                    <a:moveTo>
                      <a:pt x="1513" y="1"/>
                    </a:moveTo>
                    <a:cubicBezTo>
                      <a:pt x="1156" y="1"/>
                      <a:pt x="799" y="132"/>
                      <a:pt x="525" y="394"/>
                    </a:cubicBezTo>
                    <a:cubicBezTo>
                      <a:pt x="1" y="941"/>
                      <a:pt x="1" y="1822"/>
                      <a:pt x="525" y="2370"/>
                    </a:cubicBezTo>
                    <a:lnTo>
                      <a:pt x="2501" y="4347"/>
                    </a:lnTo>
                    <a:lnTo>
                      <a:pt x="4454" y="2370"/>
                    </a:lnTo>
                    <a:cubicBezTo>
                      <a:pt x="5002" y="1822"/>
                      <a:pt x="5002" y="941"/>
                      <a:pt x="4454" y="394"/>
                    </a:cubicBezTo>
                    <a:cubicBezTo>
                      <a:pt x="4192" y="132"/>
                      <a:pt x="3835" y="1"/>
                      <a:pt x="3478" y="1"/>
                    </a:cubicBezTo>
                    <a:cubicBezTo>
                      <a:pt x="3120" y="1"/>
                      <a:pt x="2763" y="132"/>
                      <a:pt x="2501" y="394"/>
                    </a:cubicBezTo>
                    <a:cubicBezTo>
                      <a:pt x="2227" y="132"/>
                      <a:pt x="1870" y="1"/>
                      <a:pt x="15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34" name="Google Shape;1134;p41"/>
          <p:cNvGrpSpPr/>
          <p:nvPr/>
        </p:nvGrpSpPr>
        <p:grpSpPr>
          <a:xfrm>
            <a:off x="7230625" y="3190925"/>
            <a:ext cx="544200" cy="544200"/>
            <a:chOff x="7230625" y="3190925"/>
            <a:chExt cx="544200" cy="544200"/>
          </a:xfrm>
        </p:grpSpPr>
        <p:sp>
          <p:nvSpPr>
            <p:cNvPr id="1135" name="Google Shape;1135;p41"/>
            <p:cNvSpPr/>
            <p:nvPr/>
          </p:nvSpPr>
          <p:spPr>
            <a:xfrm>
              <a:off x="7230625" y="3190925"/>
              <a:ext cx="544200" cy="54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6" name="Google Shape;1136;p41"/>
            <p:cNvGrpSpPr/>
            <p:nvPr/>
          </p:nvGrpSpPr>
          <p:grpSpPr>
            <a:xfrm>
              <a:off x="7296967" y="3265897"/>
              <a:ext cx="397401" cy="399006"/>
              <a:chOff x="6402004" y="2660647"/>
              <a:chExt cx="397401" cy="399006"/>
            </a:xfrm>
          </p:grpSpPr>
          <p:sp>
            <p:nvSpPr>
              <p:cNvPr id="1137" name="Google Shape;1137;p41"/>
              <p:cNvSpPr/>
              <p:nvPr/>
            </p:nvSpPr>
            <p:spPr>
              <a:xfrm>
                <a:off x="6495970" y="2802399"/>
                <a:ext cx="47017" cy="70090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2096" extrusionOk="0">
                    <a:moveTo>
                      <a:pt x="1" y="0"/>
                    </a:moveTo>
                    <a:lnTo>
                      <a:pt x="1" y="2096"/>
                    </a:lnTo>
                    <a:lnTo>
                      <a:pt x="1406" y="2096"/>
                    </a:lnTo>
                    <a:lnTo>
                      <a:pt x="14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41"/>
              <p:cNvSpPr/>
              <p:nvPr/>
            </p:nvSpPr>
            <p:spPr>
              <a:xfrm>
                <a:off x="6564456" y="2756185"/>
                <a:ext cx="90823" cy="116304"/>
              </a:xfrm>
              <a:custGeom>
                <a:avLst/>
                <a:gdLst/>
                <a:ahLst/>
                <a:cxnLst/>
                <a:rect l="l" t="t" r="r" b="b"/>
                <a:pathLst>
                  <a:path w="2716" h="3478" extrusionOk="0">
                    <a:moveTo>
                      <a:pt x="691" y="1"/>
                    </a:moveTo>
                    <a:lnTo>
                      <a:pt x="691" y="1382"/>
                    </a:lnTo>
                    <a:lnTo>
                      <a:pt x="1" y="1382"/>
                    </a:lnTo>
                    <a:lnTo>
                      <a:pt x="1" y="3478"/>
                    </a:lnTo>
                    <a:lnTo>
                      <a:pt x="2168" y="3478"/>
                    </a:lnTo>
                    <a:lnTo>
                      <a:pt x="2716" y="1382"/>
                    </a:lnTo>
                    <a:lnTo>
                      <a:pt x="1406" y="1382"/>
                    </a:lnTo>
                    <a:lnTo>
                      <a:pt x="1406" y="358"/>
                    </a:lnTo>
                    <a:cubicBezTo>
                      <a:pt x="1406" y="168"/>
                      <a:pt x="1263" y="1"/>
                      <a:pt x="10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41"/>
              <p:cNvSpPr/>
              <p:nvPr/>
            </p:nvSpPr>
            <p:spPr>
              <a:xfrm>
                <a:off x="6402004" y="2660647"/>
                <a:ext cx="352023" cy="351220"/>
              </a:xfrm>
              <a:custGeom>
                <a:avLst/>
                <a:gdLst/>
                <a:ahLst/>
                <a:cxnLst/>
                <a:rect l="l" t="t" r="r" b="b"/>
                <a:pathLst>
                  <a:path w="10527" h="10503" extrusionOk="0">
                    <a:moveTo>
                      <a:pt x="5954" y="2143"/>
                    </a:moveTo>
                    <a:cubicBezTo>
                      <a:pt x="6526" y="2143"/>
                      <a:pt x="7002" y="2620"/>
                      <a:pt x="7002" y="3167"/>
                    </a:cubicBezTo>
                    <a:lnTo>
                      <a:pt x="7002" y="3525"/>
                    </a:lnTo>
                    <a:lnTo>
                      <a:pt x="8502" y="3525"/>
                    </a:lnTo>
                    <a:lnTo>
                      <a:pt x="7621" y="7025"/>
                    </a:lnTo>
                    <a:lnTo>
                      <a:pt x="2120" y="7025"/>
                    </a:lnTo>
                    <a:lnTo>
                      <a:pt x="2120" y="3525"/>
                    </a:lnTo>
                    <a:lnTo>
                      <a:pt x="4930" y="3525"/>
                    </a:lnTo>
                    <a:lnTo>
                      <a:pt x="4930" y="2143"/>
                    </a:lnTo>
                    <a:close/>
                    <a:moveTo>
                      <a:pt x="5287" y="0"/>
                    </a:moveTo>
                    <a:cubicBezTo>
                      <a:pt x="2430" y="0"/>
                      <a:pt x="48" y="2191"/>
                      <a:pt x="48" y="4906"/>
                    </a:cubicBezTo>
                    <a:cubicBezTo>
                      <a:pt x="1" y="6478"/>
                      <a:pt x="786" y="7907"/>
                      <a:pt x="2120" y="8835"/>
                    </a:cubicBezTo>
                    <a:lnTo>
                      <a:pt x="2120" y="10502"/>
                    </a:lnTo>
                    <a:lnTo>
                      <a:pt x="2477" y="10502"/>
                    </a:lnTo>
                    <a:cubicBezTo>
                      <a:pt x="3096" y="10502"/>
                      <a:pt x="3668" y="10169"/>
                      <a:pt x="3978" y="9645"/>
                    </a:cubicBezTo>
                    <a:cubicBezTo>
                      <a:pt x="4406" y="9764"/>
                      <a:pt x="4859" y="9788"/>
                      <a:pt x="5287" y="9788"/>
                    </a:cubicBezTo>
                    <a:cubicBezTo>
                      <a:pt x="6645" y="9788"/>
                      <a:pt x="10527" y="8811"/>
                      <a:pt x="10527" y="4906"/>
                    </a:cubicBezTo>
                    <a:cubicBezTo>
                      <a:pt x="10527" y="2215"/>
                      <a:pt x="8145" y="0"/>
                      <a:pt x="52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41"/>
              <p:cNvSpPr/>
              <p:nvPr/>
            </p:nvSpPr>
            <p:spPr>
              <a:xfrm>
                <a:off x="6590739" y="2864497"/>
                <a:ext cx="208666" cy="195156"/>
              </a:xfrm>
              <a:custGeom>
                <a:avLst/>
                <a:gdLst/>
                <a:ahLst/>
                <a:cxnLst/>
                <a:rect l="l" t="t" r="r" b="b"/>
                <a:pathLst>
                  <a:path w="6240" h="5836" extrusionOk="0">
                    <a:moveTo>
                      <a:pt x="5406" y="1"/>
                    </a:moveTo>
                    <a:cubicBezTo>
                      <a:pt x="4883" y="2430"/>
                      <a:pt x="2644" y="4263"/>
                      <a:pt x="1" y="4406"/>
                    </a:cubicBezTo>
                    <a:cubicBezTo>
                      <a:pt x="667" y="4859"/>
                      <a:pt x="1501" y="5121"/>
                      <a:pt x="2406" y="5121"/>
                    </a:cubicBezTo>
                    <a:cubicBezTo>
                      <a:pt x="2620" y="5121"/>
                      <a:pt x="2858" y="5097"/>
                      <a:pt x="3049" y="5049"/>
                    </a:cubicBezTo>
                    <a:cubicBezTo>
                      <a:pt x="3382" y="5526"/>
                      <a:pt x="3882" y="5835"/>
                      <a:pt x="4478" y="5835"/>
                    </a:cubicBezTo>
                    <a:lnTo>
                      <a:pt x="4835" y="5835"/>
                    </a:lnTo>
                    <a:lnTo>
                      <a:pt x="4835" y="4382"/>
                    </a:lnTo>
                    <a:cubicBezTo>
                      <a:pt x="5740" y="3787"/>
                      <a:pt x="6240" y="2906"/>
                      <a:pt x="6240" y="1953"/>
                    </a:cubicBezTo>
                    <a:cubicBezTo>
                      <a:pt x="6240" y="1239"/>
                      <a:pt x="5954" y="572"/>
                      <a:pt x="54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41" name="Google Shape;1141;p41"/>
          <p:cNvGrpSpPr/>
          <p:nvPr/>
        </p:nvGrpSpPr>
        <p:grpSpPr>
          <a:xfrm>
            <a:off x="3302825" y="1356475"/>
            <a:ext cx="544200" cy="544200"/>
            <a:chOff x="3302825" y="1356475"/>
            <a:chExt cx="544200" cy="544200"/>
          </a:xfrm>
        </p:grpSpPr>
        <p:sp>
          <p:nvSpPr>
            <p:cNvPr id="1142" name="Google Shape;1142;p41"/>
            <p:cNvSpPr/>
            <p:nvPr/>
          </p:nvSpPr>
          <p:spPr>
            <a:xfrm>
              <a:off x="3302825" y="1356475"/>
              <a:ext cx="544200" cy="54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3" name="Google Shape;1143;p41"/>
            <p:cNvGrpSpPr/>
            <p:nvPr/>
          </p:nvGrpSpPr>
          <p:grpSpPr>
            <a:xfrm>
              <a:off x="3374234" y="1431043"/>
              <a:ext cx="397434" cy="397434"/>
              <a:chOff x="2343759" y="2040268"/>
              <a:chExt cx="397434" cy="397434"/>
            </a:xfrm>
          </p:grpSpPr>
          <p:sp>
            <p:nvSpPr>
              <p:cNvPr id="1144" name="Google Shape;1144;p41"/>
              <p:cNvSpPr/>
              <p:nvPr/>
            </p:nvSpPr>
            <p:spPr>
              <a:xfrm>
                <a:off x="2415454" y="2133466"/>
                <a:ext cx="258056" cy="93197"/>
              </a:xfrm>
              <a:custGeom>
                <a:avLst/>
                <a:gdLst/>
                <a:ahLst/>
                <a:cxnLst/>
                <a:rect l="l" t="t" r="r" b="b"/>
                <a:pathLst>
                  <a:path w="7717" h="2787" extrusionOk="0">
                    <a:moveTo>
                      <a:pt x="0" y="0"/>
                    </a:moveTo>
                    <a:lnTo>
                      <a:pt x="0" y="2096"/>
                    </a:lnTo>
                    <a:lnTo>
                      <a:pt x="1405" y="2096"/>
                    </a:lnTo>
                    <a:lnTo>
                      <a:pt x="1405" y="2786"/>
                    </a:lnTo>
                    <a:lnTo>
                      <a:pt x="1667" y="2786"/>
                    </a:lnTo>
                    <a:cubicBezTo>
                      <a:pt x="2167" y="2334"/>
                      <a:pt x="2834" y="2096"/>
                      <a:pt x="3501" y="2096"/>
                    </a:cubicBezTo>
                    <a:lnTo>
                      <a:pt x="4192" y="2096"/>
                    </a:lnTo>
                    <a:cubicBezTo>
                      <a:pt x="4882" y="2096"/>
                      <a:pt x="5525" y="2334"/>
                      <a:pt x="6049" y="2786"/>
                    </a:cubicBezTo>
                    <a:lnTo>
                      <a:pt x="6311" y="2786"/>
                    </a:lnTo>
                    <a:lnTo>
                      <a:pt x="6311" y="2096"/>
                    </a:lnTo>
                    <a:lnTo>
                      <a:pt x="7716" y="2096"/>
                    </a:lnTo>
                    <a:lnTo>
                      <a:pt x="7716" y="0"/>
                    </a:lnTo>
                    <a:lnTo>
                      <a:pt x="5620" y="0"/>
                    </a:lnTo>
                    <a:lnTo>
                      <a:pt x="5620" y="1405"/>
                    </a:lnTo>
                    <a:lnTo>
                      <a:pt x="4858" y="1405"/>
                    </a:lnTo>
                    <a:lnTo>
                      <a:pt x="4858" y="0"/>
                    </a:lnTo>
                    <a:lnTo>
                      <a:pt x="2763" y="0"/>
                    </a:lnTo>
                    <a:lnTo>
                      <a:pt x="2763" y="1405"/>
                    </a:lnTo>
                    <a:lnTo>
                      <a:pt x="2096" y="1405"/>
                    </a:lnTo>
                    <a:lnTo>
                      <a:pt x="20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41"/>
              <p:cNvSpPr/>
              <p:nvPr/>
            </p:nvSpPr>
            <p:spPr>
              <a:xfrm>
                <a:off x="2483940" y="2040268"/>
                <a:ext cx="117876" cy="94802"/>
              </a:xfrm>
              <a:custGeom>
                <a:avLst/>
                <a:gdLst/>
                <a:ahLst/>
                <a:cxnLst/>
                <a:rect l="l" t="t" r="r" b="b"/>
                <a:pathLst>
                  <a:path w="3525" h="2835" extrusionOk="0">
                    <a:moveTo>
                      <a:pt x="1763" y="1"/>
                    </a:moveTo>
                    <a:cubicBezTo>
                      <a:pt x="810" y="1"/>
                      <a:pt x="0" y="763"/>
                      <a:pt x="0" y="1763"/>
                    </a:cubicBezTo>
                    <a:lnTo>
                      <a:pt x="0" y="2835"/>
                    </a:lnTo>
                    <a:lnTo>
                      <a:pt x="691" y="2835"/>
                    </a:lnTo>
                    <a:lnTo>
                      <a:pt x="691" y="1763"/>
                    </a:lnTo>
                    <a:cubicBezTo>
                      <a:pt x="691" y="1191"/>
                      <a:pt x="1167" y="715"/>
                      <a:pt x="1739" y="715"/>
                    </a:cubicBezTo>
                    <a:cubicBezTo>
                      <a:pt x="2310" y="715"/>
                      <a:pt x="2787" y="1191"/>
                      <a:pt x="2787" y="1763"/>
                    </a:cubicBezTo>
                    <a:lnTo>
                      <a:pt x="2787" y="2835"/>
                    </a:lnTo>
                    <a:lnTo>
                      <a:pt x="3453" y="2835"/>
                    </a:lnTo>
                    <a:lnTo>
                      <a:pt x="3453" y="1763"/>
                    </a:lnTo>
                    <a:cubicBezTo>
                      <a:pt x="3525" y="763"/>
                      <a:pt x="2715" y="1"/>
                      <a:pt x="17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41"/>
              <p:cNvSpPr/>
              <p:nvPr/>
            </p:nvSpPr>
            <p:spPr>
              <a:xfrm>
                <a:off x="2343759" y="2227432"/>
                <a:ext cx="94033" cy="139378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168" extrusionOk="0">
                    <a:moveTo>
                      <a:pt x="1" y="0"/>
                    </a:moveTo>
                    <a:lnTo>
                      <a:pt x="1" y="4168"/>
                    </a:lnTo>
                    <a:lnTo>
                      <a:pt x="2811" y="4168"/>
                    </a:lnTo>
                    <a:lnTo>
                      <a:pt x="28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41"/>
              <p:cNvSpPr/>
              <p:nvPr/>
            </p:nvSpPr>
            <p:spPr>
              <a:xfrm>
                <a:off x="2647194" y="2227432"/>
                <a:ext cx="94000" cy="139378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4168" extrusionOk="0">
                    <a:moveTo>
                      <a:pt x="0" y="0"/>
                    </a:moveTo>
                    <a:lnTo>
                      <a:pt x="0" y="4168"/>
                    </a:lnTo>
                    <a:lnTo>
                      <a:pt x="2810" y="4168"/>
                    </a:lnTo>
                    <a:lnTo>
                      <a:pt x="281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41"/>
              <p:cNvSpPr/>
              <p:nvPr/>
            </p:nvSpPr>
            <p:spPr>
              <a:xfrm>
                <a:off x="2531725" y="2227432"/>
                <a:ext cx="93197" cy="135399"/>
              </a:xfrm>
              <a:custGeom>
                <a:avLst/>
                <a:gdLst/>
                <a:ahLst/>
                <a:cxnLst/>
                <a:rect l="l" t="t" r="r" b="b"/>
                <a:pathLst>
                  <a:path w="2787" h="4049" extrusionOk="0">
                    <a:moveTo>
                      <a:pt x="0" y="0"/>
                    </a:moveTo>
                    <a:lnTo>
                      <a:pt x="0" y="1048"/>
                    </a:lnTo>
                    <a:cubicBezTo>
                      <a:pt x="0" y="1215"/>
                      <a:pt x="167" y="1405"/>
                      <a:pt x="357" y="1405"/>
                    </a:cubicBezTo>
                    <a:cubicBezTo>
                      <a:pt x="929" y="1405"/>
                      <a:pt x="1405" y="1881"/>
                      <a:pt x="1405" y="2429"/>
                    </a:cubicBezTo>
                    <a:lnTo>
                      <a:pt x="1405" y="4049"/>
                    </a:lnTo>
                    <a:cubicBezTo>
                      <a:pt x="1715" y="3930"/>
                      <a:pt x="2001" y="3739"/>
                      <a:pt x="2239" y="3477"/>
                    </a:cubicBezTo>
                    <a:lnTo>
                      <a:pt x="2786" y="3477"/>
                    </a:lnTo>
                    <a:lnTo>
                      <a:pt x="2786" y="691"/>
                    </a:lnTo>
                    <a:lnTo>
                      <a:pt x="2239" y="691"/>
                    </a:lnTo>
                    <a:cubicBezTo>
                      <a:pt x="1858" y="238"/>
                      <a:pt x="1286" y="0"/>
                      <a:pt x="6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41"/>
              <p:cNvSpPr/>
              <p:nvPr/>
            </p:nvSpPr>
            <p:spPr>
              <a:xfrm>
                <a:off x="2460832" y="2230609"/>
                <a:ext cx="93197" cy="136201"/>
              </a:xfrm>
              <a:custGeom>
                <a:avLst/>
                <a:gdLst/>
                <a:ahLst/>
                <a:cxnLst/>
                <a:rect l="l" t="t" r="r" b="b"/>
                <a:pathLst>
                  <a:path w="2787" h="4073" extrusionOk="0">
                    <a:moveTo>
                      <a:pt x="1382" y="0"/>
                    </a:moveTo>
                    <a:cubicBezTo>
                      <a:pt x="1096" y="143"/>
                      <a:pt x="787" y="358"/>
                      <a:pt x="548" y="596"/>
                    </a:cubicBezTo>
                    <a:lnTo>
                      <a:pt x="1" y="596"/>
                    </a:lnTo>
                    <a:lnTo>
                      <a:pt x="1" y="3382"/>
                    </a:lnTo>
                    <a:lnTo>
                      <a:pt x="548" y="3382"/>
                    </a:lnTo>
                    <a:cubicBezTo>
                      <a:pt x="929" y="3835"/>
                      <a:pt x="1501" y="4073"/>
                      <a:pt x="2096" y="4073"/>
                    </a:cubicBezTo>
                    <a:lnTo>
                      <a:pt x="2787" y="4073"/>
                    </a:lnTo>
                    <a:lnTo>
                      <a:pt x="2787" y="2310"/>
                    </a:lnTo>
                    <a:cubicBezTo>
                      <a:pt x="2787" y="2144"/>
                      <a:pt x="2644" y="1953"/>
                      <a:pt x="2430" y="1953"/>
                    </a:cubicBezTo>
                    <a:cubicBezTo>
                      <a:pt x="1858" y="1953"/>
                      <a:pt x="1382" y="1477"/>
                      <a:pt x="1382" y="905"/>
                    </a:cubicBezTo>
                    <a:lnTo>
                      <a:pt x="138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41"/>
              <p:cNvSpPr/>
              <p:nvPr/>
            </p:nvSpPr>
            <p:spPr>
              <a:xfrm>
                <a:off x="2414652" y="2366776"/>
                <a:ext cx="255649" cy="70926"/>
              </a:xfrm>
              <a:custGeom>
                <a:avLst/>
                <a:gdLst/>
                <a:ahLst/>
                <a:cxnLst/>
                <a:rect l="l" t="t" r="r" b="b"/>
                <a:pathLst>
                  <a:path w="7645" h="2121" extrusionOk="0">
                    <a:moveTo>
                      <a:pt x="1405" y="1"/>
                    </a:moveTo>
                    <a:lnTo>
                      <a:pt x="1405" y="691"/>
                    </a:lnTo>
                    <a:lnTo>
                      <a:pt x="0" y="691"/>
                    </a:lnTo>
                    <a:lnTo>
                      <a:pt x="0" y="2120"/>
                    </a:lnTo>
                    <a:lnTo>
                      <a:pt x="7645" y="2120"/>
                    </a:lnTo>
                    <a:lnTo>
                      <a:pt x="7645" y="691"/>
                    </a:lnTo>
                    <a:lnTo>
                      <a:pt x="6240" y="691"/>
                    </a:lnTo>
                    <a:lnTo>
                      <a:pt x="6240" y="1"/>
                    </a:lnTo>
                    <a:lnTo>
                      <a:pt x="6049" y="1"/>
                    </a:lnTo>
                    <a:cubicBezTo>
                      <a:pt x="5525" y="453"/>
                      <a:pt x="4882" y="691"/>
                      <a:pt x="4192" y="691"/>
                    </a:cubicBezTo>
                    <a:lnTo>
                      <a:pt x="3501" y="691"/>
                    </a:lnTo>
                    <a:cubicBezTo>
                      <a:pt x="2834" y="691"/>
                      <a:pt x="2168" y="453"/>
                      <a:pt x="16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51" name="Google Shape;1151;p41"/>
          <p:cNvGrpSpPr/>
          <p:nvPr/>
        </p:nvGrpSpPr>
        <p:grpSpPr>
          <a:xfrm>
            <a:off x="1338925" y="1356475"/>
            <a:ext cx="544200" cy="544200"/>
            <a:chOff x="1338925" y="1356475"/>
            <a:chExt cx="544200" cy="544200"/>
          </a:xfrm>
        </p:grpSpPr>
        <p:sp>
          <p:nvSpPr>
            <p:cNvPr id="1152" name="Google Shape;1152;p41"/>
            <p:cNvSpPr/>
            <p:nvPr/>
          </p:nvSpPr>
          <p:spPr>
            <a:xfrm>
              <a:off x="1338925" y="1356475"/>
              <a:ext cx="544200" cy="54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53" name="Google Shape;1153;p41"/>
            <p:cNvGrpSpPr/>
            <p:nvPr/>
          </p:nvGrpSpPr>
          <p:grpSpPr>
            <a:xfrm>
              <a:off x="1411508" y="1429068"/>
              <a:ext cx="398237" cy="398204"/>
              <a:chOff x="1532271" y="1418318"/>
              <a:chExt cx="398237" cy="398204"/>
            </a:xfrm>
          </p:grpSpPr>
          <p:sp>
            <p:nvSpPr>
              <p:cNvPr id="1154" name="Google Shape;1154;p41"/>
              <p:cNvSpPr/>
              <p:nvPr/>
            </p:nvSpPr>
            <p:spPr>
              <a:xfrm>
                <a:off x="1556180" y="1418318"/>
                <a:ext cx="70124" cy="69321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2073" extrusionOk="0">
                    <a:moveTo>
                      <a:pt x="1048" y="1"/>
                    </a:moveTo>
                    <a:cubicBezTo>
                      <a:pt x="477" y="1"/>
                      <a:pt x="0" y="477"/>
                      <a:pt x="0" y="1025"/>
                    </a:cubicBezTo>
                    <a:cubicBezTo>
                      <a:pt x="0" y="1596"/>
                      <a:pt x="477" y="2073"/>
                      <a:pt x="1048" y="2073"/>
                    </a:cubicBezTo>
                    <a:cubicBezTo>
                      <a:pt x="1620" y="2073"/>
                      <a:pt x="2096" y="1596"/>
                      <a:pt x="2096" y="1025"/>
                    </a:cubicBezTo>
                    <a:cubicBezTo>
                      <a:pt x="2096" y="477"/>
                      <a:pt x="1620" y="1"/>
                      <a:pt x="10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41"/>
              <p:cNvSpPr/>
              <p:nvPr/>
            </p:nvSpPr>
            <p:spPr>
              <a:xfrm>
                <a:off x="1532271" y="1487605"/>
                <a:ext cx="117107" cy="117909"/>
              </a:xfrm>
              <a:custGeom>
                <a:avLst/>
                <a:gdLst/>
                <a:ahLst/>
                <a:cxnLst/>
                <a:rect l="l" t="t" r="r" b="b"/>
                <a:pathLst>
                  <a:path w="3502" h="3526" extrusionOk="0">
                    <a:moveTo>
                      <a:pt x="1739" y="1"/>
                    </a:moveTo>
                    <a:cubicBezTo>
                      <a:pt x="739" y="1"/>
                      <a:pt x="1" y="810"/>
                      <a:pt x="1" y="1763"/>
                    </a:cubicBezTo>
                    <a:lnTo>
                      <a:pt x="1" y="3525"/>
                    </a:lnTo>
                    <a:lnTo>
                      <a:pt x="3502" y="3525"/>
                    </a:lnTo>
                    <a:lnTo>
                      <a:pt x="3502" y="1763"/>
                    </a:lnTo>
                    <a:cubicBezTo>
                      <a:pt x="3502" y="810"/>
                      <a:pt x="2716" y="1"/>
                      <a:pt x="17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41"/>
              <p:cNvSpPr/>
              <p:nvPr/>
            </p:nvSpPr>
            <p:spPr>
              <a:xfrm>
                <a:off x="1837277" y="1630160"/>
                <a:ext cx="69321" cy="69321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2073" extrusionOk="0">
                    <a:moveTo>
                      <a:pt x="1049" y="0"/>
                    </a:moveTo>
                    <a:cubicBezTo>
                      <a:pt x="477" y="0"/>
                      <a:pt x="1" y="477"/>
                      <a:pt x="1" y="1048"/>
                    </a:cubicBezTo>
                    <a:cubicBezTo>
                      <a:pt x="1" y="1596"/>
                      <a:pt x="477" y="2072"/>
                      <a:pt x="1049" y="2072"/>
                    </a:cubicBezTo>
                    <a:cubicBezTo>
                      <a:pt x="1596" y="2072"/>
                      <a:pt x="2073" y="1596"/>
                      <a:pt x="2073" y="1048"/>
                    </a:cubicBezTo>
                    <a:cubicBezTo>
                      <a:pt x="2073" y="453"/>
                      <a:pt x="1644" y="0"/>
                      <a:pt x="10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41"/>
              <p:cNvSpPr/>
              <p:nvPr/>
            </p:nvSpPr>
            <p:spPr>
              <a:xfrm>
                <a:off x="1813401" y="1698645"/>
                <a:ext cx="117107" cy="117876"/>
              </a:xfrm>
              <a:custGeom>
                <a:avLst/>
                <a:gdLst/>
                <a:ahLst/>
                <a:cxnLst/>
                <a:rect l="l" t="t" r="r" b="b"/>
                <a:pathLst>
                  <a:path w="3502" h="3525" extrusionOk="0">
                    <a:moveTo>
                      <a:pt x="1763" y="0"/>
                    </a:moveTo>
                    <a:cubicBezTo>
                      <a:pt x="763" y="0"/>
                      <a:pt x="0" y="786"/>
                      <a:pt x="0" y="1763"/>
                    </a:cubicBezTo>
                    <a:lnTo>
                      <a:pt x="0" y="3525"/>
                    </a:lnTo>
                    <a:lnTo>
                      <a:pt x="3477" y="3525"/>
                    </a:lnTo>
                    <a:lnTo>
                      <a:pt x="3477" y="1763"/>
                    </a:lnTo>
                    <a:lnTo>
                      <a:pt x="3501" y="1763"/>
                    </a:lnTo>
                    <a:cubicBezTo>
                      <a:pt x="3501" y="810"/>
                      <a:pt x="2739" y="0"/>
                      <a:pt x="17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41"/>
              <p:cNvSpPr/>
              <p:nvPr/>
            </p:nvSpPr>
            <p:spPr>
              <a:xfrm>
                <a:off x="1533073" y="1418318"/>
                <a:ext cx="397434" cy="398204"/>
              </a:xfrm>
              <a:custGeom>
                <a:avLst/>
                <a:gdLst/>
                <a:ahLst/>
                <a:cxnLst/>
                <a:rect l="l" t="t" r="r" b="b"/>
                <a:pathLst>
                  <a:path w="11885" h="11908" extrusionOk="0">
                    <a:moveTo>
                      <a:pt x="10455" y="1430"/>
                    </a:moveTo>
                    <a:lnTo>
                      <a:pt x="10455" y="2096"/>
                    </a:lnTo>
                    <a:lnTo>
                      <a:pt x="8383" y="2096"/>
                    </a:lnTo>
                    <a:lnTo>
                      <a:pt x="8383" y="1430"/>
                    </a:lnTo>
                    <a:close/>
                    <a:moveTo>
                      <a:pt x="10455" y="2787"/>
                    </a:moveTo>
                    <a:lnTo>
                      <a:pt x="10455" y="3478"/>
                    </a:lnTo>
                    <a:lnTo>
                      <a:pt x="8383" y="3478"/>
                    </a:lnTo>
                    <a:lnTo>
                      <a:pt x="8383" y="2787"/>
                    </a:lnTo>
                    <a:close/>
                    <a:moveTo>
                      <a:pt x="7455" y="1453"/>
                    </a:moveTo>
                    <a:lnTo>
                      <a:pt x="7955" y="1954"/>
                    </a:lnTo>
                    <a:lnTo>
                      <a:pt x="6288" y="3621"/>
                    </a:lnTo>
                    <a:lnTo>
                      <a:pt x="5335" y="2668"/>
                    </a:lnTo>
                    <a:lnTo>
                      <a:pt x="5859" y="2168"/>
                    </a:lnTo>
                    <a:lnTo>
                      <a:pt x="6288" y="2620"/>
                    </a:lnTo>
                    <a:lnTo>
                      <a:pt x="7455" y="1453"/>
                    </a:lnTo>
                    <a:close/>
                    <a:moveTo>
                      <a:pt x="3502" y="8407"/>
                    </a:moveTo>
                    <a:lnTo>
                      <a:pt x="3502" y="9098"/>
                    </a:lnTo>
                    <a:lnTo>
                      <a:pt x="1406" y="9098"/>
                    </a:lnTo>
                    <a:lnTo>
                      <a:pt x="1406" y="8407"/>
                    </a:lnTo>
                    <a:close/>
                    <a:moveTo>
                      <a:pt x="5669" y="8502"/>
                    </a:moveTo>
                    <a:lnTo>
                      <a:pt x="6169" y="9003"/>
                    </a:lnTo>
                    <a:lnTo>
                      <a:pt x="5740" y="9455"/>
                    </a:lnTo>
                    <a:lnTo>
                      <a:pt x="6169" y="9908"/>
                    </a:lnTo>
                    <a:lnTo>
                      <a:pt x="5669" y="10408"/>
                    </a:lnTo>
                    <a:lnTo>
                      <a:pt x="5216" y="9955"/>
                    </a:lnTo>
                    <a:lnTo>
                      <a:pt x="4787" y="10408"/>
                    </a:lnTo>
                    <a:lnTo>
                      <a:pt x="4264" y="9908"/>
                    </a:lnTo>
                    <a:lnTo>
                      <a:pt x="4716" y="9455"/>
                    </a:lnTo>
                    <a:lnTo>
                      <a:pt x="4264" y="9003"/>
                    </a:lnTo>
                    <a:lnTo>
                      <a:pt x="4787" y="8502"/>
                    </a:lnTo>
                    <a:lnTo>
                      <a:pt x="5216" y="8955"/>
                    </a:lnTo>
                    <a:lnTo>
                      <a:pt x="5669" y="8502"/>
                    </a:lnTo>
                    <a:close/>
                    <a:moveTo>
                      <a:pt x="3502" y="9812"/>
                    </a:moveTo>
                    <a:lnTo>
                      <a:pt x="3502" y="10503"/>
                    </a:lnTo>
                    <a:lnTo>
                      <a:pt x="1406" y="10503"/>
                    </a:lnTo>
                    <a:lnTo>
                      <a:pt x="1406" y="9812"/>
                    </a:lnTo>
                    <a:close/>
                    <a:moveTo>
                      <a:pt x="5264" y="1"/>
                    </a:moveTo>
                    <a:cubicBezTo>
                      <a:pt x="4692" y="1"/>
                      <a:pt x="4216" y="477"/>
                      <a:pt x="4216" y="1025"/>
                    </a:cubicBezTo>
                    <a:lnTo>
                      <a:pt x="4216" y="3835"/>
                    </a:lnTo>
                    <a:cubicBezTo>
                      <a:pt x="4216" y="4406"/>
                      <a:pt x="4692" y="4883"/>
                      <a:pt x="5264" y="4883"/>
                    </a:cubicBezTo>
                    <a:lnTo>
                      <a:pt x="5597" y="4883"/>
                    </a:lnTo>
                    <a:lnTo>
                      <a:pt x="5597" y="5788"/>
                    </a:lnTo>
                    <a:lnTo>
                      <a:pt x="4406" y="7026"/>
                    </a:lnTo>
                    <a:lnTo>
                      <a:pt x="1049" y="7026"/>
                    </a:lnTo>
                    <a:cubicBezTo>
                      <a:pt x="477" y="7026"/>
                      <a:pt x="1" y="7478"/>
                      <a:pt x="1" y="8050"/>
                    </a:cubicBezTo>
                    <a:lnTo>
                      <a:pt x="1" y="10860"/>
                    </a:lnTo>
                    <a:cubicBezTo>
                      <a:pt x="1" y="11432"/>
                      <a:pt x="477" y="11908"/>
                      <a:pt x="1049" y="11908"/>
                    </a:cubicBezTo>
                    <a:lnTo>
                      <a:pt x="6645" y="11908"/>
                    </a:lnTo>
                    <a:cubicBezTo>
                      <a:pt x="7217" y="11908"/>
                      <a:pt x="7693" y="11432"/>
                      <a:pt x="7693" y="10860"/>
                    </a:cubicBezTo>
                    <a:lnTo>
                      <a:pt x="7693" y="8050"/>
                    </a:lnTo>
                    <a:cubicBezTo>
                      <a:pt x="7693" y="7478"/>
                      <a:pt x="7217" y="7026"/>
                      <a:pt x="6645" y="7026"/>
                    </a:cubicBezTo>
                    <a:lnTo>
                      <a:pt x="6288" y="7026"/>
                    </a:lnTo>
                    <a:lnTo>
                      <a:pt x="6288" y="6097"/>
                    </a:lnTo>
                    <a:lnTo>
                      <a:pt x="7479" y="4883"/>
                    </a:lnTo>
                    <a:lnTo>
                      <a:pt x="10860" y="4883"/>
                    </a:lnTo>
                    <a:cubicBezTo>
                      <a:pt x="11408" y="4883"/>
                      <a:pt x="11884" y="4406"/>
                      <a:pt x="11884" y="3835"/>
                    </a:cubicBezTo>
                    <a:lnTo>
                      <a:pt x="11884" y="1025"/>
                    </a:lnTo>
                    <a:cubicBezTo>
                      <a:pt x="11884" y="477"/>
                      <a:pt x="11408" y="1"/>
                      <a:pt x="108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1159" name="Google Shape;1159;p41"/>
          <p:cNvCxnSpPr>
            <a:stCxn id="1152" idx="3"/>
            <a:endCxn id="1142" idx="1"/>
          </p:cNvCxnSpPr>
          <p:nvPr/>
        </p:nvCxnSpPr>
        <p:spPr>
          <a:xfrm>
            <a:off x="1883125" y="1628575"/>
            <a:ext cx="141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160" name="Google Shape;1160;p41"/>
          <p:cNvCxnSpPr>
            <a:stCxn id="1142" idx="3"/>
            <a:endCxn id="1129" idx="1"/>
          </p:cNvCxnSpPr>
          <p:nvPr/>
        </p:nvCxnSpPr>
        <p:spPr>
          <a:xfrm>
            <a:off x="3847025" y="1628575"/>
            <a:ext cx="141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161" name="Google Shape;1161;p41"/>
          <p:cNvCxnSpPr>
            <a:stCxn id="1129" idx="3"/>
            <a:endCxn id="1099" idx="1"/>
          </p:cNvCxnSpPr>
          <p:nvPr/>
        </p:nvCxnSpPr>
        <p:spPr>
          <a:xfrm>
            <a:off x="5810925" y="1628575"/>
            <a:ext cx="141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162" name="Google Shape;1162;p41"/>
          <p:cNvCxnSpPr>
            <a:stCxn id="1083" idx="3"/>
            <a:endCxn id="1135" idx="1"/>
          </p:cNvCxnSpPr>
          <p:nvPr/>
        </p:nvCxnSpPr>
        <p:spPr>
          <a:xfrm>
            <a:off x="5810919" y="3463025"/>
            <a:ext cx="141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163" name="Google Shape;1163;p41"/>
          <p:cNvCxnSpPr>
            <a:stCxn id="1110" idx="3"/>
            <a:endCxn id="1083" idx="1"/>
          </p:cNvCxnSpPr>
          <p:nvPr/>
        </p:nvCxnSpPr>
        <p:spPr>
          <a:xfrm>
            <a:off x="3847025" y="3463025"/>
            <a:ext cx="141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164" name="Google Shape;1164;p41"/>
          <p:cNvCxnSpPr>
            <a:stCxn id="1120" idx="3"/>
            <a:endCxn id="1110" idx="1"/>
          </p:cNvCxnSpPr>
          <p:nvPr/>
        </p:nvCxnSpPr>
        <p:spPr>
          <a:xfrm>
            <a:off x="1883125" y="3463025"/>
            <a:ext cx="141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165" name="Google Shape;1165;p41"/>
          <p:cNvCxnSpPr>
            <a:cxnSpLocks/>
            <a:stCxn id="1099" idx="3"/>
            <a:endCxn id="1120" idx="0"/>
          </p:cNvCxnSpPr>
          <p:nvPr/>
        </p:nvCxnSpPr>
        <p:spPr>
          <a:xfrm flipH="1">
            <a:off x="1611025" y="1628575"/>
            <a:ext cx="6163800" cy="1562350"/>
          </a:xfrm>
          <a:prstGeom prst="bentConnector4">
            <a:avLst>
              <a:gd name="adj1" fmla="val -3709"/>
              <a:gd name="adj2" fmla="val 5870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43"/>
          <p:cNvSpPr txBox="1"/>
          <p:nvPr/>
        </p:nvSpPr>
        <p:spPr>
          <a:xfrm>
            <a:off x="1005538" y="1516939"/>
            <a:ext cx="3566462" cy="2702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</a:pPr>
            <a:r>
              <a:rPr lang="en-US" sz="1200" b="1" dirty="0">
                <a:solidFill>
                  <a:schemeClr val="dk1"/>
                </a:solidFill>
                <a:latin typeface="Josefin Sans" pitchFamily="2" charset="0"/>
                <a:ea typeface="Inter"/>
                <a:cs typeface="Inter"/>
                <a:sym typeface="Inter"/>
              </a:rPr>
              <a:t>Initial Run: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dk1"/>
                </a:solidFill>
                <a:latin typeface="Josefin Sans" pitchFamily="2" charset="0"/>
                <a:ea typeface="Inter"/>
                <a:cs typeface="Inter"/>
                <a:sym typeface="Inter"/>
              </a:rPr>
              <a:t>50,000 samples (40,000 train, 10,000 test).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dk1"/>
                </a:solidFill>
                <a:latin typeface="Josefin Sans" pitchFamily="2" charset="0"/>
                <a:ea typeface="Inter"/>
                <a:cs typeface="Inter"/>
                <a:sym typeface="Inter"/>
              </a:rPr>
              <a:t>Accuracy: 88.55%, hit by overfitting.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</a:pPr>
            <a:r>
              <a:rPr lang="en-US" sz="1200" b="1" dirty="0">
                <a:solidFill>
                  <a:schemeClr val="dk1"/>
                </a:solidFill>
                <a:latin typeface="Josefin Sans" pitchFamily="2" charset="0"/>
                <a:ea typeface="Inter"/>
                <a:cs typeface="Inter"/>
                <a:sym typeface="Inter"/>
              </a:rPr>
              <a:t>Scaled Run: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dk1"/>
                </a:solidFill>
                <a:latin typeface="Josefin Sans" pitchFamily="2" charset="0"/>
                <a:ea typeface="Inter"/>
                <a:cs typeface="Inter"/>
                <a:sym typeface="Inter"/>
              </a:rPr>
              <a:t>76,076 samples (60,860 train, 15,216 test).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dk1"/>
                </a:solidFill>
                <a:latin typeface="Josefin Sans" pitchFamily="2" charset="0"/>
                <a:ea typeface="Inter"/>
                <a:cs typeface="Inter"/>
                <a:sym typeface="Inter"/>
              </a:rPr>
              <a:t>Single model: 91.08% accuracy.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</a:pPr>
            <a:r>
              <a:rPr lang="en-US" sz="1200" b="1" dirty="0">
                <a:solidFill>
                  <a:schemeClr val="dk1"/>
                </a:solidFill>
                <a:latin typeface="Josefin Sans" pitchFamily="2" charset="0"/>
                <a:ea typeface="Inter"/>
                <a:cs typeface="Inter"/>
                <a:sym typeface="Inter"/>
              </a:rPr>
              <a:t>Ensemble Run: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dk1"/>
                </a:solidFill>
                <a:latin typeface="Josefin Sans" pitchFamily="2" charset="0"/>
                <a:ea typeface="Inter"/>
                <a:cs typeface="Inter"/>
                <a:sym typeface="Inter"/>
              </a:rPr>
              <a:t>3 models (seeds 42, 43, 44).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dk1"/>
                </a:solidFill>
                <a:latin typeface="Josefin Sans" pitchFamily="2" charset="0"/>
                <a:ea typeface="Inter"/>
                <a:cs typeface="Inter"/>
                <a:sym typeface="Inter"/>
              </a:rPr>
              <a:t>Combined for 91.12% accuracy.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</a:pPr>
            <a:r>
              <a:rPr lang="en-US" sz="1200" b="1" dirty="0">
                <a:solidFill>
                  <a:schemeClr val="dk1"/>
                </a:solidFill>
                <a:latin typeface="Josefin Sans" pitchFamily="2" charset="0"/>
                <a:ea typeface="Inter"/>
                <a:cs typeface="Inter"/>
                <a:sym typeface="Inter"/>
              </a:rPr>
              <a:t>Setup: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dk1"/>
                </a:solidFill>
                <a:latin typeface="Josefin Sans" pitchFamily="2" charset="0"/>
                <a:ea typeface="Inter"/>
                <a:cs typeface="Inter"/>
                <a:sym typeface="Inter"/>
              </a:rPr>
              <a:t>Adam optimizer, early stopping (3 epochs).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dk1"/>
                </a:solidFill>
                <a:latin typeface="Josefin Sans" pitchFamily="2" charset="0"/>
                <a:ea typeface="Inter"/>
                <a:cs typeface="Inter"/>
                <a:sym typeface="Inter"/>
              </a:rPr>
              <a:t>Learning rate halved every 3 epochs.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dk1"/>
                </a:solidFill>
                <a:latin typeface="Josefin Sans" pitchFamily="2" charset="0"/>
                <a:ea typeface="Inter"/>
                <a:cs typeface="Inter"/>
                <a:sym typeface="Inter"/>
              </a:rPr>
              <a:t>Ran on NVIDIA P100 GPU, PyTorch.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</a:pPr>
            <a:r>
              <a:rPr lang="en-US" sz="1200" b="1" dirty="0">
                <a:solidFill>
                  <a:schemeClr val="dk1"/>
                </a:solidFill>
                <a:latin typeface="Josefin Sans" pitchFamily="2" charset="0"/>
                <a:ea typeface="Inter"/>
                <a:cs typeface="Inter"/>
                <a:sym typeface="Inter"/>
              </a:rPr>
              <a:t>Goal: </a:t>
            </a:r>
            <a:r>
              <a:rPr lang="en-US" sz="1200" dirty="0">
                <a:solidFill>
                  <a:schemeClr val="dk1"/>
                </a:solidFill>
                <a:latin typeface="Josefin Sans" pitchFamily="2" charset="0"/>
                <a:ea typeface="Inter"/>
                <a:cs typeface="Inter"/>
                <a:sym typeface="Inter"/>
              </a:rPr>
              <a:t>Test model robustness with limited data.</a:t>
            </a:r>
            <a:endParaRPr sz="1200" dirty="0">
              <a:solidFill>
                <a:schemeClr val="dk1"/>
              </a:solidFill>
              <a:latin typeface="Josefin Sans" pitchFamily="2" charset="0"/>
              <a:ea typeface="Inter"/>
              <a:cs typeface="Inter"/>
              <a:sym typeface="Inter"/>
            </a:endParaRPr>
          </a:p>
        </p:txBody>
      </p:sp>
      <p:sp>
        <p:nvSpPr>
          <p:cNvPr id="1217" name="Google Shape;1217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4519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EXPERIMENTS</a:t>
            </a:r>
            <a:endParaRPr dirty="0"/>
          </a:p>
        </p:txBody>
      </p:sp>
      <p:pic>
        <p:nvPicPr>
          <p:cNvPr id="2" name="Picture 1" descr="A graph with a red line&#10;&#10;AI-generated content may be incorrect.">
            <a:extLst>
              <a:ext uri="{FF2B5EF4-FFF2-40B4-BE49-F238E27FC236}">
                <a16:creationId xmlns:a16="http://schemas.microsoft.com/office/drawing/2014/main" id="{D3E71442-DC8A-2642-4B91-4D14A0FB57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529" y="1774209"/>
            <a:ext cx="3839807" cy="23815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ustomer Engagement Platform Pitch Deck by Slidesgo">
  <a:themeElements>
    <a:clrScheme name="Simple Light">
      <a:dk1>
        <a:srgbClr val="242424"/>
      </a:dk1>
      <a:lt1>
        <a:srgbClr val="FFFFFF"/>
      </a:lt1>
      <a:dk2>
        <a:srgbClr val="EEEEEE"/>
      </a:dk2>
      <a:lt2>
        <a:srgbClr val="CCD6AF"/>
      </a:lt2>
      <a:accent1>
        <a:srgbClr val="9DA87C"/>
      </a:accent1>
      <a:accent2>
        <a:srgbClr val="515544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4242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672</Words>
  <Application>Microsoft Office PowerPoint</Application>
  <PresentationFormat>On-screen Show (16:9)</PresentationFormat>
  <Paragraphs>116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Inter</vt:lpstr>
      <vt:lpstr>Nunito Light</vt:lpstr>
      <vt:lpstr>Josefin Sans</vt:lpstr>
      <vt:lpstr>Wingdings</vt:lpstr>
      <vt:lpstr>Arial</vt:lpstr>
      <vt:lpstr>Customer Engagement Platform Pitch Deck by Slidesgo</vt:lpstr>
      <vt:lpstr>Competitive Sentiment Analysis  Using Character Level CNNs with Limited Data </vt:lpstr>
      <vt:lpstr>CONTENTS OF THIS PRESENTATION</vt:lpstr>
      <vt:lpstr>INTRODUCTION</vt:lpstr>
      <vt:lpstr>RELATED WORKS</vt:lpstr>
      <vt:lpstr>DATASET &amp; PREPROCESSING</vt:lpstr>
      <vt:lpstr>MODEL ARCHITECTURE</vt:lpstr>
      <vt:lpstr>TRAINING APPROACH</vt:lpstr>
      <vt:lpstr>FLOWCHART</vt:lpstr>
      <vt:lpstr>EXPERIMENTS</vt:lpstr>
      <vt:lpstr>RESULTS AND DISCUSSION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Mohammad Toha Siddique</dc:creator>
  <cp:lastModifiedBy>Simon Riley Ghost</cp:lastModifiedBy>
  <cp:revision>4</cp:revision>
  <dcterms:modified xsi:type="dcterms:W3CDTF">2025-04-14T19:59:21Z</dcterms:modified>
</cp:coreProperties>
</file>