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BC44-BF3B-434D-B784-6F8D2DF5C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64744-FA78-42AC-A802-ADBFCB3B4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06CC-4991-4EA4-9A56-C2FEFEC5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B5CB-D65A-43D8-8255-979752C8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C69E-DD0D-4EB9-8B23-5B568C98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CFF9-6DFC-4F8D-8364-A4829207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B90E-8C6D-482C-8FDE-98874EF3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628B-1F2D-4C93-8E8D-15FB2C84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9F63-C24D-46C6-9633-1EC2AED3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8FF8-F7A8-4A36-9B6B-7C2AB5BF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52976-9B82-4794-8BFC-729622EB1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085E6-A7FB-4632-A8A1-20DB4D32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5780-CD8A-448C-9177-5F688AF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28D9-2E10-4AF6-92C0-C27B784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EDBD-736C-415B-A4F2-FA081654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A975-B962-4DAB-88DC-20AA35A5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5333-408E-4577-B03B-8F5CA9D2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48659-686D-4F6A-AEE0-38D356FD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AD9D-800E-4F0C-825F-4ED32F6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036F-506A-4003-97AE-BB59C216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BC61-5F53-43E7-8193-FF750C16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6A1-3FD7-4469-9413-661B89C7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5367-FACB-4C93-8C2D-72037FD9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669-9DC1-41BF-94F1-3A58C8C2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74ED-37DA-4312-B050-3F0D673A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F2D-5A9C-42D2-9F30-F292F901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0103-7805-408C-977F-3E6466368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294E-3C73-48AA-A569-98D3DE4E5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6B71-ECB5-4EF3-88BB-701DABE7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00-95D7-40FD-BA95-627213E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E9A6-1F04-41F1-8F2C-47F0236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D34-0B58-425F-B580-690EB9F5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0BC5-E17A-4F77-BF8E-276F0CFB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FA6E6-EBF4-4C8E-A274-03A45F17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FA2B3-B092-4F36-B083-E71EB829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ECFB6-70A4-40C5-B28E-783FD949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F7BB9-FD5B-4429-843E-4518D062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80B08-5226-491C-BBE5-500C254E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4A53-5742-471C-92B9-A8DAFCC8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BFDD-F513-42C2-9B49-2743741E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E912C-8E6C-4348-B20A-41B35859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D75E-3DCC-47C7-B6BF-16DD9D73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5B780-AC82-4203-BFF9-3237615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EC750-3CBA-4B0E-9B4A-2E95D128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F19BB-DE40-4F58-A0C2-A81DC857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D2D1D-64C2-476A-9C85-2F6372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C823-FB81-4C96-A614-43195AB9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D7FD-02AB-4081-A68D-ABABFD1E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32B20-76A1-4C62-911E-EF008B693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CA37-9CC3-4F80-8711-BE78E1E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1F06-635C-451C-A73B-2EDD3A68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6164E-7223-4738-AE0C-44AA43B3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5121-0756-41A5-8E12-D735D26C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D2C9D-03CE-4C17-8B8B-C72E9D601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F488B-18F7-4DBE-B9DC-E74FAF02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CAD6-4BE1-4A8C-9756-E70BC2D2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554E-3789-430A-B41A-C79CABA5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38F0-7148-4BA4-A91B-C5E92DC9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948B-2AB7-4D15-BC88-41A41FDE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96F4-D7FC-441E-9BB8-C391A4E1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E59B-857E-480B-B772-E963D46C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2F47-0675-46F1-AED4-A6319613996A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72A5-C2AB-46F2-9315-E0771C8D7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78C9-1357-4828-BE0E-160102B1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8482-9C1F-4CBF-BE82-E1CF35BC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9C70E-C6C3-4527-9B0D-E4DC6F72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" y="1650870"/>
            <a:ext cx="2050589" cy="1932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CEE87-EB84-473F-B4FB-6C8C366876C2}"/>
              </a:ext>
            </a:extLst>
          </p:cNvPr>
          <p:cNvSpPr txBox="1"/>
          <p:nvPr/>
        </p:nvSpPr>
        <p:spPr>
          <a:xfrm>
            <a:off x="420295" y="3398243"/>
            <a:ext cx="187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Harry Potter.txt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1845F7-EE31-4886-9486-76BE56735FD6}"/>
              </a:ext>
            </a:extLst>
          </p:cNvPr>
          <p:cNvSpPr/>
          <p:nvPr/>
        </p:nvSpPr>
        <p:spPr>
          <a:xfrm>
            <a:off x="5485638" y="2097395"/>
            <a:ext cx="2899707" cy="19987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4305CB-5114-478A-A426-4BD7CCCF5A8F}"/>
              </a:ext>
            </a:extLst>
          </p:cNvPr>
          <p:cNvGrpSpPr/>
          <p:nvPr/>
        </p:nvGrpSpPr>
        <p:grpSpPr>
          <a:xfrm>
            <a:off x="5832707" y="1390222"/>
            <a:ext cx="2075939" cy="569954"/>
            <a:chOff x="5798960" y="1859172"/>
            <a:chExt cx="2075939" cy="5699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4B183F-D88B-44D0-8EC0-A6724010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8960" y="1859172"/>
              <a:ext cx="1139907" cy="5699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AE22E-ACD7-4160-A8DD-BBC6E98CE4C0}"/>
                </a:ext>
              </a:extLst>
            </p:cNvPr>
            <p:cNvSpPr txBox="1"/>
            <p:nvPr/>
          </p:nvSpPr>
          <p:spPr>
            <a:xfrm>
              <a:off x="6839201" y="1959483"/>
              <a:ext cx="103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cluster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CBEE63-3EAC-4C72-B12A-719B6475A1F4}"/>
              </a:ext>
            </a:extLst>
          </p:cNvPr>
          <p:cNvSpPr/>
          <p:nvPr/>
        </p:nvSpPr>
        <p:spPr>
          <a:xfrm>
            <a:off x="2814966" y="2050356"/>
            <a:ext cx="1539551" cy="12129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DF471A-F8DF-4214-BC72-2363C083CC50}"/>
              </a:ext>
            </a:extLst>
          </p:cNvPr>
          <p:cNvGrpSpPr/>
          <p:nvPr/>
        </p:nvGrpSpPr>
        <p:grpSpPr>
          <a:xfrm>
            <a:off x="2474655" y="1385981"/>
            <a:ext cx="2175605" cy="569954"/>
            <a:chOff x="2444834" y="1974977"/>
            <a:chExt cx="2175605" cy="5699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BB5935-1A5A-4859-B064-0B8F4072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4834" y="1974977"/>
              <a:ext cx="1139907" cy="5699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22F0D8-6EB0-4EE9-9343-BB083B221D8A}"/>
                </a:ext>
              </a:extLst>
            </p:cNvPr>
            <p:cNvSpPr txBox="1"/>
            <p:nvPr/>
          </p:nvSpPr>
          <p:spPr>
            <a:xfrm>
              <a:off x="3584741" y="2082242"/>
              <a:ext cx="103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connect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225D4-4331-4176-B007-662CF17D7C70}"/>
              </a:ext>
            </a:extLst>
          </p:cNvPr>
          <p:cNvSpPr txBox="1"/>
          <p:nvPr/>
        </p:nvSpPr>
        <p:spPr>
          <a:xfrm>
            <a:off x="5641288" y="2392910"/>
            <a:ext cx="253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Streams-plain-text-input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0C0487-3253-4A3E-8DF6-746920DA4D22}"/>
              </a:ext>
            </a:extLst>
          </p:cNvPr>
          <p:cNvSpPr/>
          <p:nvPr/>
        </p:nvSpPr>
        <p:spPr>
          <a:xfrm>
            <a:off x="4307106" y="2392910"/>
            <a:ext cx="1377166" cy="468519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05D6F-3951-4040-86F0-AFF5D7B82DB6}"/>
              </a:ext>
            </a:extLst>
          </p:cNvPr>
          <p:cNvSpPr txBox="1"/>
          <p:nvPr/>
        </p:nvSpPr>
        <p:spPr>
          <a:xfrm>
            <a:off x="2939504" y="2293723"/>
            <a:ext cx="124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 source connector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C93A2D-AC62-4245-A2A3-B633EF79DA4F}"/>
              </a:ext>
            </a:extLst>
          </p:cNvPr>
          <p:cNvGrpSpPr/>
          <p:nvPr/>
        </p:nvGrpSpPr>
        <p:grpSpPr>
          <a:xfrm>
            <a:off x="9333099" y="1385981"/>
            <a:ext cx="2175605" cy="569954"/>
            <a:chOff x="2444834" y="1974977"/>
            <a:chExt cx="2175605" cy="56995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12544DD-2A3A-43A0-A9DB-45CECD5A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4834" y="1974977"/>
              <a:ext cx="1139907" cy="5699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A31974-C8F4-4D63-9F63-A2A425D5E178}"/>
                </a:ext>
              </a:extLst>
            </p:cNvPr>
            <p:cNvSpPr txBox="1"/>
            <p:nvPr/>
          </p:nvSpPr>
          <p:spPr>
            <a:xfrm>
              <a:off x="3584741" y="2082242"/>
              <a:ext cx="103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stream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7A0AA8-D3BC-49C3-9FD3-5E5A12F8A0EE}"/>
              </a:ext>
            </a:extLst>
          </p:cNvPr>
          <p:cNvSpPr/>
          <p:nvPr/>
        </p:nvSpPr>
        <p:spPr>
          <a:xfrm>
            <a:off x="9563878" y="2050356"/>
            <a:ext cx="1770744" cy="199874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C0B06E-61BC-4BD8-B496-2CCAA3941EA6}"/>
              </a:ext>
            </a:extLst>
          </p:cNvPr>
          <p:cNvSpPr txBox="1"/>
          <p:nvPr/>
        </p:nvSpPr>
        <p:spPr>
          <a:xfrm>
            <a:off x="9495922" y="2592074"/>
            <a:ext cx="195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Word count (“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honburi"/>
              </a:rPr>
              <a:t>Harry potter</a:t>
            </a:r>
            <a:r>
              <a:rPr lang="en-US" b="1" dirty="0">
                <a:solidFill>
                  <a:schemeClr val="bg1"/>
                </a:solidFill>
              </a:rPr>
              <a:t>”)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5 seconds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683BA-9AED-4BB7-854D-A0262DFA954A}"/>
              </a:ext>
            </a:extLst>
          </p:cNvPr>
          <p:cNvSpPr txBox="1"/>
          <p:nvPr/>
        </p:nvSpPr>
        <p:spPr>
          <a:xfrm>
            <a:off x="4507508" y="2486083"/>
            <a:ext cx="1086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line per sec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CC80154-EDC3-46F7-8827-3BC5E83767C4}"/>
              </a:ext>
            </a:extLst>
          </p:cNvPr>
          <p:cNvSpPr/>
          <p:nvPr/>
        </p:nvSpPr>
        <p:spPr>
          <a:xfrm>
            <a:off x="2057775" y="2392910"/>
            <a:ext cx="864007" cy="468519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CAABAB-9D53-482A-BE09-B22D7CD7C955}"/>
              </a:ext>
            </a:extLst>
          </p:cNvPr>
          <p:cNvSpPr/>
          <p:nvPr/>
        </p:nvSpPr>
        <p:spPr>
          <a:xfrm>
            <a:off x="8269463" y="2357815"/>
            <a:ext cx="1464788" cy="468519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84E23-3BF0-4298-81DE-46C04F6EE04F}"/>
              </a:ext>
            </a:extLst>
          </p:cNvPr>
          <p:cNvSpPr txBox="1"/>
          <p:nvPr/>
        </p:nvSpPr>
        <p:spPr>
          <a:xfrm>
            <a:off x="5517782" y="3415879"/>
            <a:ext cx="27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Streams-wordcount-output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FD2A18-3143-4889-8AE6-3E20E6935E93}"/>
              </a:ext>
            </a:extLst>
          </p:cNvPr>
          <p:cNvSpPr/>
          <p:nvPr/>
        </p:nvSpPr>
        <p:spPr>
          <a:xfrm rot="10800000">
            <a:off x="8269463" y="3380782"/>
            <a:ext cx="1464787" cy="468519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C02CAA-6C68-407A-9503-5E499E67E65B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5485638" y="3096766"/>
            <a:ext cx="28997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74CD27-0B2D-4721-9BF8-2339842026A8}"/>
              </a:ext>
            </a:extLst>
          </p:cNvPr>
          <p:cNvSpPr/>
          <p:nvPr/>
        </p:nvSpPr>
        <p:spPr>
          <a:xfrm>
            <a:off x="5485638" y="4861288"/>
            <a:ext cx="2899707" cy="1212980"/>
          </a:xfrm>
          <a:prstGeom prst="roundRect">
            <a:avLst/>
          </a:prstGeom>
          <a:solidFill>
            <a:srgbClr val="76C2AF"/>
          </a:solidFill>
          <a:ln w="38100">
            <a:solidFill>
              <a:srgbClr val="76C2A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A3BF7B6-5C12-4282-96B3-1420FD23D526}"/>
              </a:ext>
            </a:extLst>
          </p:cNvPr>
          <p:cNvSpPr/>
          <p:nvPr/>
        </p:nvSpPr>
        <p:spPr>
          <a:xfrm rot="5400000">
            <a:off x="6317773" y="4203881"/>
            <a:ext cx="1177675" cy="468519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388DA5-1E0A-48F4-8AD3-1008EEB02592}"/>
              </a:ext>
            </a:extLst>
          </p:cNvPr>
          <p:cNvSpPr txBox="1"/>
          <p:nvPr/>
        </p:nvSpPr>
        <p:spPr>
          <a:xfrm>
            <a:off x="5794423" y="5283112"/>
            <a:ext cx="222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F35D7-2ADD-423E-801A-3E1FAA5F4DE6}"/>
              </a:ext>
            </a:extLst>
          </p:cNvPr>
          <p:cNvSpPr txBox="1"/>
          <p:nvPr/>
        </p:nvSpPr>
        <p:spPr>
          <a:xfrm>
            <a:off x="6996893" y="4331474"/>
            <a:ext cx="1086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Subscribe</a:t>
            </a:r>
          </a:p>
        </p:txBody>
      </p:sp>
      <p:pic>
        <p:nvPicPr>
          <p:cNvPr id="1026" name="Picture 2" descr="Client icon | Free SVG">
            <a:extLst>
              <a:ext uri="{FF2B5EF4-FFF2-40B4-BE49-F238E27FC236}">
                <a16:creationId xmlns:a16="http://schemas.microsoft.com/office/drawing/2014/main" id="{02022168-A314-4410-BC2F-3C1D2F00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7" y="4514954"/>
            <a:ext cx="634056" cy="6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Thonburi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Singhakhet</dc:creator>
  <cp:lastModifiedBy>Kavin Singhakhet</cp:lastModifiedBy>
  <cp:revision>4</cp:revision>
  <dcterms:created xsi:type="dcterms:W3CDTF">2021-09-04T13:56:43Z</dcterms:created>
  <dcterms:modified xsi:type="dcterms:W3CDTF">2021-09-04T14:17:27Z</dcterms:modified>
</cp:coreProperties>
</file>