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"/>
    <p:restoredTop sz="94613"/>
  </p:normalViewPr>
  <p:slideViewPr>
    <p:cSldViewPr snapToGrid="0" snapToObjects="1">
      <p:cViewPr varScale="1">
        <p:scale>
          <a:sx n="319" d="100"/>
          <a:sy n="319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975A9-1B97-E943-86B5-A909451CAE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5DE7F-EC21-6040-A869-D3993C6DF73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 ST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L2 – Heroux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L2 Deputy – McInnes</a:t>
          </a:r>
        </a:p>
      </dgm:t>
    </dgm:pt>
    <dgm:pt modelId="{C651D2A9-6BC7-4749-8978-76223A128A3C}" type="parTrans" cxnId="{FE136789-4DBE-F342-99CB-7285AE13FD71}">
      <dgm:prSet/>
      <dgm:spPr/>
      <dgm:t>
        <a:bodyPr/>
        <a:lstStyle/>
        <a:p>
          <a:endParaRPr lang="en-US"/>
        </a:p>
      </dgm:t>
    </dgm:pt>
    <dgm:pt modelId="{59229248-03C6-EE43-9AB3-C0005E8A5F4C}" type="sibTrans" cxnId="{FE136789-4DBE-F342-99CB-7285AE13FD71}">
      <dgm:prSet/>
      <dgm:spPr/>
      <dgm:t>
        <a:bodyPr/>
        <a:lstStyle/>
        <a:p>
          <a:endParaRPr lang="en-US"/>
        </a:p>
      </dgm:t>
    </dgm:pt>
    <dgm:pt modelId="{11254865-7D37-1341-B6B9-F669C1A233B3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PCS – Ellestad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PMA – Grundhoffer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Integration Lead – Turton </a:t>
          </a:r>
        </a:p>
      </dgm:t>
    </dgm:pt>
    <dgm:pt modelId="{91BD2526-B989-844E-8B51-BF0A3D4693BF}" type="parTrans" cxnId="{B287D2DB-E95A-4B4F-B6E9-9558A3F9B3AC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B69E15FB-0FB3-D846-8AEB-A9AC1CC7CB82}" type="sibTrans" cxnId="{B287D2DB-E95A-4B4F-B6E9-9558A3F9B3AC}">
      <dgm:prSet/>
      <dgm:spPr/>
      <dgm:t>
        <a:bodyPr/>
        <a:lstStyle/>
        <a:p>
          <a:endParaRPr lang="en-US"/>
        </a:p>
      </dgm:t>
    </dgm:pt>
    <dgm:pt modelId="{169998D3-8088-A44A-A4F3-1BE6CD0F82C1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 PMR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Rajeev Thakur</a:t>
          </a:r>
        </a:p>
      </dgm:t>
    </dgm:pt>
    <dgm:pt modelId="{7198A7C4-8D3B-E247-9534-31646E3535CB}" type="parTrans" cxnId="{8825EAA6-F595-5D4D-98C9-68F3F95CD6DF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3D0663CC-FD67-A147-808D-42F8028E40E3}" type="sibTrans" cxnId="{8825EAA6-F595-5D4D-98C9-68F3F95CD6DF}">
      <dgm:prSet/>
      <dgm:spPr/>
      <dgm:t>
        <a:bodyPr/>
        <a:lstStyle/>
        <a:p>
          <a:endParaRPr lang="en-US"/>
        </a:p>
      </dgm:t>
    </dgm:pt>
    <dgm:pt modelId="{C613BEB6-368B-7047-A694-DA7072633D42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 Math Libs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Sherry Li</a:t>
          </a:r>
        </a:p>
      </dgm:t>
    </dgm:pt>
    <dgm:pt modelId="{7E3A7255-0C15-F149-AA6F-DA3CB666BD28}" type="parTrans" cxnId="{0C8948DF-8A82-0640-AD12-552301D8F322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81094919-84E0-DC44-A1CE-47C9F1F9D39D}" type="sibTrans" cxnId="{0C8948DF-8A82-0640-AD12-552301D8F322}">
      <dgm:prSet/>
      <dgm:spPr/>
      <dgm:t>
        <a:bodyPr/>
        <a:lstStyle/>
        <a:p>
          <a:endParaRPr lang="en-US"/>
        </a:p>
      </dgm:t>
    </dgm:pt>
    <dgm:pt modelId="{2FAF5EC4-8C13-FC4A-9E5F-55DFF13C5EAD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 Data/Viz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Jim Ahrens</a:t>
          </a:r>
        </a:p>
      </dgm:t>
    </dgm:pt>
    <dgm:pt modelId="{A0547E73-C743-2144-B077-C9EF3829752D}" type="parTrans" cxnId="{36F53DBB-8E8C-1A42-B023-75065801396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4CB86A0C-1C95-2241-B66A-AFC016F83259}" type="sibTrans" cxnId="{36F53DBB-8E8C-1A42-B023-75065801396E}">
      <dgm:prSet/>
      <dgm:spPr/>
      <dgm:t>
        <a:bodyPr/>
        <a:lstStyle/>
        <a:p>
          <a:endParaRPr lang="en-US"/>
        </a:p>
      </dgm:t>
    </dgm:pt>
    <dgm:pt modelId="{48B4587D-30CF-2247-8E9E-8635BA8D8608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 Dev Tools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Jeff Vetter</a:t>
          </a:r>
        </a:p>
      </dgm:t>
    </dgm:pt>
    <dgm:pt modelId="{D8A315A2-812D-B34A-87E3-A1CB67125D35}" type="parTrans" cxnId="{DFDC2FD7-B7AB-9042-B36B-188977EB86ED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1F6A0395-C8C5-DA48-8700-900BCEF7078E}" type="sibTrans" cxnId="{DFDC2FD7-B7AB-9042-B36B-188977EB86ED}">
      <dgm:prSet/>
      <dgm:spPr/>
      <dgm:t>
        <a:bodyPr/>
        <a:lstStyle/>
        <a:p>
          <a:endParaRPr lang="en-US"/>
        </a:p>
      </dgm:t>
    </dgm:pt>
    <dgm:pt modelId="{8541DC3A-59E4-254A-A942-63B8B934F0B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2.3.5 Ecosystem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Todd Munson</a:t>
          </a:r>
        </a:p>
      </dgm:t>
    </dgm:pt>
    <dgm:pt modelId="{BB78E5A5-1116-DF4B-BA37-B452C60BF040}" type="parTrans" cxnId="{AFA357FF-C7C5-6B48-B9E2-55F20D905D3C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CF8D7C00-E4FA-6E47-88DA-D606BF57323D}" type="sibTrans" cxnId="{AFA357FF-C7C5-6B48-B9E2-55F20D905D3C}">
      <dgm:prSet/>
      <dgm:spPr/>
      <dgm:t>
        <a:bodyPr/>
        <a:lstStyle/>
        <a:p>
          <a:endParaRPr lang="en-US"/>
        </a:p>
      </dgm:t>
    </dgm:pt>
    <dgm:pt modelId="{6890C473-57FB-154C-9306-E58EB6F36CB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2.3.6 NNSA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L3 – Kathryn Mohror</a:t>
          </a:r>
        </a:p>
      </dgm:t>
    </dgm:pt>
    <dgm:pt modelId="{D6D83CC1-DCED-D442-A821-87C8EB50AEB2}" type="parTrans" cxnId="{93016C9E-C249-E246-B6C5-0CD6BD654D9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D7FE4637-58A1-C64D-BB8E-41802E668D64}" type="sibTrans" cxnId="{93016C9E-C249-E246-B6C5-0CD6BD654D9E}">
      <dgm:prSet/>
      <dgm:spPr/>
      <dgm:t>
        <a:bodyPr/>
        <a:lstStyle/>
        <a:p>
          <a:endParaRPr lang="en-US"/>
        </a:p>
      </dgm:t>
    </dgm:pt>
    <dgm:pt modelId="{57A0E776-FD49-6143-9F16-08D3480FAD2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2.3.2.01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PMR SDK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Sameer Shende</a:t>
          </a:r>
        </a:p>
      </dgm:t>
    </dgm:pt>
    <dgm:pt modelId="{5BC68A12-00DB-F04B-AFAC-063213AD4CA6}" type="parTrans" cxnId="{C96283C4-C8C6-9544-A2FF-9D33C3CF1A75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1D7087F5-163E-784D-82D4-E66B9575E28A}" type="sibTrans" cxnId="{C96283C4-C8C6-9544-A2FF-9D33C3CF1A75}">
      <dgm:prSet/>
      <dgm:spPr/>
      <dgm:t>
        <a:bodyPr/>
        <a:lstStyle/>
        <a:p>
          <a:endParaRPr lang="en-US"/>
        </a:p>
      </dgm:t>
    </dgm:pt>
    <dgm:pt modelId="{6EBB8345-1AB0-0E4E-981D-B83379F96918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2.3.1.07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Exascale MPI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Yanfei Guo</a:t>
          </a:r>
        </a:p>
      </dgm:t>
    </dgm:pt>
    <dgm:pt modelId="{DDA105E8-4971-D54C-BD78-EFD395F916D1}" type="parTrans" cxnId="{B988C1DB-308F-1541-95B2-CDAF17BA9858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BB05FFA6-5F8B-714E-B38C-806A8BD0A26D}" type="sibTrans" cxnId="{B988C1DB-308F-1541-95B2-CDAF17BA9858}">
      <dgm:prSet/>
      <dgm:spPr/>
      <dgm:t>
        <a:bodyPr/>
        <a:lstStyle/>
        <a:p>
          <a:endParaRPr lang="en-US"/>
        </a:p>
      </dgm:t>
    </dgm:pt>
    <dgm:pt modelId="{D645AFF5-512E-534A-A475-92924E17257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2.3.1.08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Legion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Pat McCormick</a:t>
          </a:r>
        </a:p>
      </dgm:t>
    </dgm:pt>
    <dgm:pt modelId="{239EC812-4320-CA40-8B6B-8E7E9D868397}" type="parTrans" cxnId="{0FA6E5D5-51C2-6B48-A9CC-D653EF8DCEA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5282A3C0-942E-CA4F-B6D1-FC13E08CEC36}" type="sibTrans" cxnId="{0FA6E5D5-51C2-6B48-A9CC-D653EF8DCEA3}">
      <dgm:prSet/>
      <dgm:spPr/>
      <dgm:t>
        <a:bodyPr/>
        <a:lstStyle/>
        <a:p>
          <a:endParaRPr lang="en-US"/>
        </a:p>
      </dgm:t>
    </dgm:pt>
    <dgm:pt modelId="{019667B0-899B-9E4B-A6E8-958E53E9E829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2.3.1.09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PaRSEC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George Bosilca</a:t>
          </a:r>
        </a:p>
      </dgm:t>
    </dgm:pt>
    <dgm:pt modelId="{91380134-A960-C643-8E45-1ED025C0547F}" type="parTrans" cxnId="{81BC1FD9-7FB3-C44A-A25A-08385A43D238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C2FC47DF-B416-0141-AA4C-834A7DFD76A8}" type="sibTrans" cxnId="{81BC1FD9-7FB3-C44A-A25A-08385A43D238}">
      <dgm:prSet/>
      <dgm:spPr/>
      <dgm:t>
        <a:bodyPr/>
        <a:lstStyle/>
        <a:p>
          <a:endParaRPr lang="en-US"/>
        </a:p>
      </dgm:t>
    </dgm:pt>
    <dgm:pt modelId="{24426734-059D-7648-A98A-D42844FD236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2.3.1.14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UPC++/GASNet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Paul Hargrove</a:t>
          </a:r>
        </a:p>
      </dgm:t>
    </dgm:pt>
    <dgm:pt modelId="{29262809-E455-7B40-9F1A-C33093A5D0A9}" type="parTrans" cxnId="{84B34C40-F790-0340-9711-5D7C16C8FD2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A7E16608-B920-1B43-98A2-11E033133B8A}" type="sibTrans" cxnId="{84B34C40-F790-0340-9711-5D7C16C8FD2E}">
      <dgm:prSet/>
      <dgm:spPr/>
      <dgm:t>
        <a:bodyPr/>
        <a:lstStyle/>
        <a:p>
          <a:endParaRPr lang="en-US"/>
        </a:p>
      </dgm:t>
    </dgm:pt>
    <dgm:pt modelId="{AAB5FC2B-5636-554A-9CDE-918AA9040A7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2.3.1.16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SICM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Jonathan Graham</a:t>
          </a:r>
        </a:p>
      </dgm:t>
    </dgm:pt>
    <dgm:pt modelId="{8EBECF46-ADD2-C641-9D49-130652E186BF}" type="parTrans" cxnId="{2D0A0AB3-175C-644B-9699-57C5728AE959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3B6CDD8C-D62F-3649-8E29-31A1AA69C51A}" type="sibTrans" cxnId="{2D0A0AB3-175C-644B-9699-57C5728AE959}">
      <dgm:prSet/>
      <dgm:spPr/>
      <dgm:t>
        <a:bodyPr/>
        <a:lstStyle/>
        <a:p>
          <a:endParaRPr lang="en-US"/>
        </a:p>
      </dgm:t>
    </dgm:pt>
    <dgm:pt modelId="{0D76DBA9-20C1-A74B-9990-81B5F01C15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2.3.1.17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OMPI-X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David Bernholdt</a:t>
          </a:r>
        </a:p>
      </dgm:t>
    </dgm:pt>
    <dgm:pt modelId="{076A02C0-A488-7440-82C9-D3A98CF1E84E}" type="parTrans" cxnId="{0F9F4748-9FBC-C34A-AEA3-5763487569AB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23CF45EA-BD3A-7A47-89EA-91FE7E282CDC}" type="sibTrans" cxnId="{0F9F4748-9FBC-C34A-AEA3-5763487569AB}">
      <dgm:prSet/>
      <dgm:spPr/>
      <dgm:t>
        <a:bodyPr/>
        <a:lstStyle/>
        <a:p>
          <a:endParaRPr lang="en-US"/>
        </a:p>
      </dgm:t>
    </dgm:pt>
    <dgm:pt modelId="{13EC5D61-43DC-4A4E-AFA9-1F446201FFB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2.3.1.18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RAJA/Kokkos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Christian Trott</a:t>
          </a:r>
        </a:p>
      </dgm:t>
    </dgm:pt>
    <dgm:pt modelId="{AE69819D-974E-8A4B-B9E5-D4DBC269FDD5}" type="parTrans" cxnId="{29F3CBD0-1619-9A4B-84CD-332ECAA405E9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198CA870-29E4-E24C-8610-4CC0341FBD9D}" type="sibTrans" cxnId="{29F3CBD0-1619-9A4B-84CD-332ECAA405E9}">
      <dgm:prSet/>
      <dgm:spPr/>
      <dgm:t>
        <a:bodyPr/>
        <a:lstStyle/>
        <a:p>
          <a:endParaRPr lang="en-US"/>
        </a:p>
      </dgm:t>
    </dgm:pt>
    <dgm:pt modelId="{9B9B4834-637C-B546-AAAB-B60CF030B8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2.3.1.19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Argo/Power Steer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Pete Beckman</a:t>
          </a:r>
        </a:p>
      </dgm:t>
    </dgm:pt>
    <dgm:pt modelId="{46B07874-EC0C-8848-89A2-94DE93855BC8}" type="parTrans" cxnId="{402B5ADC-B62C-9748-BF80-AB2B9C749FB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B4036AEE-F303-5949-B0A8-0D249CB04919}" type="sibTrans" cxnId="{402B5ADC-B62C-9748-BF80-AB2B9C749FB7}">
      <dgm:prSet/>
      <dgm:spPr/>
      <dgm:t>
        <a:bodyPr/>
        <a:lstStyle/>
        <a:p>
          <a:endParaRPr lang="en-US"/>
        </a:p>
      </dgm:t>
    </dgm:pt>
    <dgm:pt modelId="{7A0F3154-7977-404F-B6C3-7E831EBF4A5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2.3.2.01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Dev Tools SDK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Bart Miller</a:t>
          </a:r>
        </a:p>
      </dgm:t>
    </dgm:pt>
    <dgm:pt modelId="{614B759A-5BD4-A74F-A92E-BDFFCF32F1F8}" type="parTrans" cxnId="{D27B08F7-7192-634A-BB56-0D2473713F6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9143F94D-2D29-A643-814F-F40E1E791A95}" type="sibTrans" cxnId="{D27B08F7-7192-634A-BB56-0D2473713F67}">
      <dgm:prSet/>
      <dgm:spPr/>
      <dgm:t>
        <a:bodyPr/>
        <a:lstStyle/>
        <a:p>
          <a:endParaRPr lang="en-US"/>
        </a:p>
      </dgm:t>
    </dgm:pt>
    <dgm:pt modelId="{0B8C17BC-DDE1-1A49-8B8E-C808732DD75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2.3.2.06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PAPI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Jack Dongarra</a:t>
          </a:r>
        </a:p>
      </dgm:t>
    </dgm:pt>
    <dgm:pt modelId="{031414A7-D211-1C44-804B-829E33D8CD5A}" type="parTrans" cxnId="{A4D1F9EB-700C-4A4F-AD49-94A2CBBB9E1A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1CC92CE4-8229-604F-AE58-4D8520532C08}" type="sibTrans" cxnId="{A4D1F9EB-700C-4A4F-AD49-94A2CBBB9E1A}">
      <dgm:prSet/>
      <dgm:spPr/>
      <dgm:t>
        <a:bodyPr/>
        <a:lstStyle/>
        <a:p>
          <a:endParaRPr lang="en-US"/>
        </a:p>
      </dgm:t>
    </dgm:pt>
    <dgm:pt modelId="{B940F6EA-4B5B-C04C-87C0-CDEA6ADFC0A8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2.3.2.08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HPCToolkit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700" dirty="0">
              <a:solidFill>
                <a:schemeClr val="tx1"/>
              </a:solidFill>
            </a:rPr>
            <a:t>John Mellor-Crummey</a:t>
          </a:r>
        </a:p>
      </dgm:t>
    </dgm:pt>
    <dgm:pt modelId="{31E42E05-0F8C-C341-A051-67EDE854426C}" type="parTrans" cxnId="{B304F9E8-64D7-574A-BCB0-34369F7AB94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38BEB824-634D-1348-AA21-85BBC63B621E}" type="sibTrans" cxnId="{B304F9E8-64D7-574A-BCB0-34369F7AB943}">
      <dgm:prSet/>
      <dgm:spPr/>
      <dgm:t>
        <a:bodyPr/>
        <a:lstStyle/>
        <a:p>
          <a:endParaRPr lang="en-US"/>
        </a:p>
      </dgm:t>
    </dgm:pt>
    <dgm:pt modelId="{B2EC69C1-C48B-8348-806A-90DF090015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2.3.2.10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PROTEAS/Tune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Jeff Vetter</a:t>
          </a:r>
        </a:p>
      </dgm:t>
    </dgm:pt>
    <dgm:pt modelId="{44B086E2-6856-344E-A062-291F2BA25809}" type="parTrans" cxnId="{25DF4EA1-744D-364F-8046-032962CA4D02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BAFBF1D1-EF9A-DE4F-9240-677425085C12}" type="sibTrans" cxnId="{25DF4EA1-744D-364F-8046-032962CA4D02}">
      <dgm:prSet/>
      <dgm:spPr/>
      <dgm:t>
        <a:bodyPr/>
        <a:lstStyle/>
        <a:p>
          <a:endParaRPr lang="en-US"/>
        </a:p>
      </dgm:t>
    </dgm:pt>
    <dgm:pt modelId="{FBF2CAF6-8154-314D-A032-B048C6210C2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2.3.2.11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SOLLVE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700" dirty="0">
              <a:solidFill>
                <a:schemeClr val="tx1"/>
              </a:solidFill>
            </a:rPr>
            <a:t>Sunita Chandrasekaran</a:t>
          </a:r>
        </a:p>
      </dgm:t>
    </dgm:pt>
    <dgm:pt modelId="{38AAF9D5-D134-AF45-8414-27818FB74F23}" type="parTrans" cxnId="{5DF01BCB-5214-5B41-8B63-E25C545B2F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7A8BD0DB-486D-044C-99CE-34AE39C90187}" type="sibTrans" cxnId="{5DF01BCB-5214-5B41-8B63-E25C545B2F86}">
      <dgm:prSet/>
      <dgm:spPr/>
      <dgm:t>
        <a:bodyPr/>
        <a:lstStyle/>
        <a:p>
          <a:endParaRPr lang="en-US"/>
        </a:p>
      </dgm:t>
    </dgm:pt>
    <dgm:pt modelId="{E1BB3507-9A16-BF4C-BEB4-802CF191C90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2.3.2.12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Flang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Pat McCormick</a:t>
          </a:r>
        </a:p>
      </dgm:t>
    </dgm:pt>
    <dgm:pt modelId="{3B8C242D-1A3F-064F-9ED5-8196BF4003DE}" type="parTrans" cxnId="{D3401C0E-0719-4547-AE4E-50F59F0D3D7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7DFE2AD0-C389-C141-B0BD-3E3CC17FF740}" type="sibTrans" cxnId="{D3401C0E-0719-4547-AE4E-50F59F0D3D73}">
      <dgm:prSet/>
      <dgm:spPr/>
      <dgm:t>
        <a:bodyPr/>
        <a:lstStyle/>
        <a:p>
          <a:endParaRPr lang="en-US"/>
        </a:p>
      </dgm:t>
    </dgm:pt>
    <dgm:pt modelId="{E471ADD3-4D98-B24B-9479-2188D653B8D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2.3.3.01</a:t>
          </a:r>
        </a:p>
        <a:p>
          <a:pPr algn="ctr"/>
          <a:r>
            <a:rPr lang="en-US" sz="900" dirty="0">
              <a:solidFill>
                <a:schemeClr val="tx1"/>
              </a:solidFill>
            </a:rPr>
            <a:t>xSDK</a:t>
          </a:r>
        </a:p>
        <a:p>
          <a:pPr algn="ctr"/>
          <a:r>
            <a:rPr lang="en-US" sz="900" dirty="0">
              <a:solidFill>
                <a:schemeClr val="tx1"/>
              </a:solidFill>
            </a:rPr>
            <a:t>Ulrike Yang</a:t>
          </a:r>
        </a:p>
      </dgm:t>
    </dgm:pt>
    <dgm:pt modelId="{D19C4526-A08F-824F-B890-5AC484A364B1}" type="parTrans" cxnId="{29D1F803-F1BE-1B4D-876A-A1FAD8F5B1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792BAFFA-48FA-6F4F-B51F-EFFC97B9AAC9}" type="sibTrans" cxnId="{29D1F803-F1BE-1B4D-876A-A1FAD8F5B1E1}">
      <dgm:prSet/>
      <dgm:spPr/>
      <dgm:t>
        <a:bodyPr/>
        <a:lstStyle/>
        <a:p>
          <a:endParaRPr lang="en-US"/>
        </a:p>
      </dgm:t>
    </dgm:pt>
    <dgm:pt modelId="{6F865011-8306-F847-B6C6-591BF382A3E9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2.3.4.01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Data/Viz SDK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Chuck Atkins</a:t>
          </a:r>
        </a:p>
      </dgm:t>
    </dgm:pt>
    <dgm:pt modelId="{AFA9C8B4-365C-C643-9273-AAC594ED91C0}" type="parTrans" cxnId="{92A61CB8-0CB2-0B46-B04E-CFD37C66145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699F9002-955F-5D45-A35E-237B25CBE599}" type="sibTrans" cxnId="{92A61CB8-0CB2-0B46-B04E-CFD37C661457}">
      <dgm:prSet/>
      <dgm:spPr/>
      <dgm:t>
        <a:bodyPr/>
        <a:lstStyle/>
        <a:p>
          <a:endParaRPr lang="en-US"/>
        </a:p>
      </dgm:t>
    </dgm:pt>
    <dgm:pt modelId="{6F2DA40E-E4FF-9140-9643-B5516BD2864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2.3.4.09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ADIOS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Scott Klasky</a:t>
          </a:r>
        </a:p>
      </dgm:t>
    </dgm:pt>
    <dgm:pt modelId="{DA56FB66-FA63-7A48-B9F0-5A1FFFC93B97}" type="parTrans" cxnId="{14E227EA-3813-BE4E-BFE9-D9C006FE326B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F84DAC44-8826-5E45-9C6E-764C61B9CE3A}" type="sibTrans" cxnId="{14E227EA-3813-BE4E-BFE9-D9C006FE326B}">
      <dgm:prSet/>
      <dgm:spPr/>
      <dgm:t>
        <a:bodyPr/>
        <a:lstStyle/>
        <a:p>
          <a:endParaRPr lang="en-US"/>
        </a:p>
      </dgm:t>
    </dgm:pt>
    <dgm:pt modelId="{10420B72-57C6-0A41-93BD-02DFAC52249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2.3.4.10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DataLib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Rob Ross</a:t>
          </a:r>
        </a:p>
      </dgm:t>
    </dgm:pt>
    <dgm:pt modelId="{84CC8CB0-6226-2C41-8F05-CBE0A9BB8905}" type="parTrans" cxnId="{89543CF7-1E7E-FA41-8BC7-AE43C2E602D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20D4EBD0-5ADC-3244-B726-8EBF29E388C3}" type="sibTrans" cxnId="{89543CF7-1E7E-FA41-8BC7-AE43C2E602D7}">
      <dgm:prSet/>
      <dgm:spPr/>
      <dgm:t>
        <a:bodyPr/>
        <a:lstStyle/>
        <a:p>
          <a:endParaRPr lang="en-US"/>
        </a:p>
      </dgm:t>
    </dgm:pt>
    <dgm:pt modelId="{2ECBAD34-3172-9542-AA63-9F96B1071B0B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2.3.4.13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VTK/m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Ken Moreland</a:t>
          </a:r>
        </a:p>
      </dgm:t>
    </dgm:pt>
    <dgm:pt modelId="{193A3A28-5695-F34B-9CF8-B74AC137AE74}" type="parTrans" cxnId="{80F9C865-ABE2-5D42-8FFB-6CA30ABF839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5604C89E-453D-0B48-B0F9-357E1235E73A}" type="sibTrans" cxnId="{80F9C865-ABE2-5D42-8FFB-6CA30ABF8393}">
      <dgm:prSet/>
      <dgm:spPr/>
      <dgm:t>
        <a:bodyPr/>
        <a:lstStyle/>
        <a:p>
          <a:endParaRPr lang="en-US"/>
        </a:p>
      </dgm:t>
    </dgm:pt>
    <dgm:pt modelId="{4545F1DB-D4DE-E941-89F0-3F4519E0B9A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2.3.4.14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VeloC/SZ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Franck Cappello</a:t>
          </a:r>
        </a:p>
      </dgm:t>
    </dgm:pt>
    <dgm:pt modelId="{BF230290-3C16-6544-B0FA-A238278DDFCE}" type="parTrans" cxnId="{24C56C76-49CA-1A40-B13B-84A535DCC96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A2BF4D2F-9529-1941-BA29-20AD3D9E2326}" type="sibTrans" cxnId="{24C56C76-49CA-1A40-B13B-84A535DCC967}">
      <dgm:prSet/>
      <dgm:spPr/>
      <dgm:t>
        <a:bodyPr/>
        <a:lstStyle/>
        <a:p>
          <a:endParaRPr lang="en-US"/>
        </a:p>
      </dgm:t>
    </dgm:pt>
    <dgm:pt modelId="{95513D90-86EA-6C47-812C-EAF3908D101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2.3.4.15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HDF5/UnifyCR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Suren Byna</a:t>
          </a:r>
        </a:p>
      </dgm:t>
    </dgm:pt>
    <dgm:pt modelId="{FEC2C03D-4A6B-524E-BD42-D296C99F3D34}" type="parTrans" cxnId="{0529ACA5-69C4-AA4E-BE27-1333376E18F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CE52C0B5-831D-E746-AC0A-141AF7BEE00D}" type="sibTrans" cxnId="{0529ACA5-69C4-AA4E-BE27-1333376E18FE}">
      <dgm:prSet/>
      <dgm:spPr/>
      <dgm:t>
        <a:bodyPr/>
        <a:lstStyle/>
        <a:p>
          <a:endParaRPr lang="en-US"/>
        </a:p>
      </dgm:t>
    </dgm:pt>
    <dgm:pt modelId="{A716659C-0405-394A-9965-25D1176EE07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2.3.4.16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Alpine/ZFP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Jim Ahrens</a:t>
          </a:r>
        </a:p>
      </dgm:t>
    </dgm:pt>
    <dgm:pt modelId="{FEF334D0-4194-C44E-9463-7874E8647B51}" type="parTrans" cxnId="{0BC309AC-0708-D44F-B655-D1D3B15C5AE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FA29AE86-ACE9-3B4D-8D23-1CB1964026DC}" type="sibTrans" cxnId="{0BC309AC-0708-D44F-B655-D1D3B15C5AEE}">
      <dgm:prSet/>
      <dgm:spPr/>
      <dgm:t>
        <a:bodyPr/>
        <a:lstStyle/>
        <a:p>
          <a:endParaRPr lang="en-US"/>
        </a:p>
      </dgm:t>
    </dgm:pt>
    <dgm:pt modelId="{BAFCCB5F-7A49-214D-AC03-67FE34FDD358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2.3.5.01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SDK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Jim Willenbring</a:t>
          </a:r>
        </a:p>
      </dgm:t>
    </dgm:pt>
    <dgm:pt modelId="{6DBC69CA-1687-A24C-B509-6A010C9222C4}" type="parTrans" cxnId="{D8B0CE46-41CB-A74D-96A8-955F688D8DAC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7C4778A9-1471-2D45-A1A1-6686B2B6AB16}" type="sibTrans" cxnId="{D8B0CE46-41CB-A74D-96A8-955F688D8DAC}">
      <dgm:prSet/>
      <dgm:spPr/>
      <dgm:t>
        <a:bodyPr/>
        <a:lstStyle/>
        <a:p>
          <a:endParaRPr lang="en-US"/>
        </a:p>
      </dgm:t>
    </dgm:pt>
    <dgm:pt modelId="{33F2CF47-A00D-A74E-83FC-2E9F8D4A67F9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2.3.5.09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SW Packaging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Todd Gamblin</a:t>
          </a:r>
        </a:p>
      </dgm:t>
    </dgm:pt>
    <dgm:pt modelId="{C53C71A9-AEAD-334E-A60F-01431A01E2A6}" type="parTrans" cxnId="{26C7754D-4E81-8344-8096-D66B3D04FCAC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878FEA7F-54F5-A643-BF5D-2F9AB06C5F65}" type="sibTrans" cxnId="{26C7754D-4E81-8344-8096-D66B3D04FCAC}">
      <dgm:prSet/>
      <dgm:spPr/>
      <dgm:t>
        <a:bodyPr/>
        <a:lstStyle/>
        <a:p>
          <a:endParaRPr lang="en-US"/>
        </a:p>
      </dgm:t>
    </dgm:pt>
    <dgm:pt modelId="{E68FB63A-6BBC-8743-B0C2-D6159D374E1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2.3.6.01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LANL ATDM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Mike Lang</a:t>
          </a:r>
        </a:p>
      </dgm:t>
    </dgm:pt>
    <dgm:pt modelId="{B3CCBF72-C521-5041-883F-1DA73BB224FD}" type="parTrans" cxnId="{EB0993FB-1EC9-3F45-B82D-831EAB83485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A2B5B41E-2854-4E47-B900-ACA5CDCAD417}" type="sibTrans" cxnId="{EB0993FB-1EC9-3F45-B82D-831EAB834857}">
      <dgm:prSet/>
      <dgm:spPr/>
      <dgm:t>
        <a:bodyPr/>
        <a:lstStyle/>
        <a:p>
          <a:endParaRPr lang="en-US"/>
        </a:p>
      </dgm:t>
    </dgm:pt>
    <dgm:pt modelId="{99619B1A-ABB2-1842-9D46-5A9CE87237C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2.3.6.02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LLNL ATDM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Todd Gamblin</a:t>
          </a:r>
        </a:p>
      </dgm:t>
    </dgm:pt>
    <dgm:pt modelId="{1C107EAB-EC70-C64E-AFA1-0545A1FA6155}" type="parTrans" cxnId="{2DBCF4C6-A489-C54C-8D59-7CC96EE705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38EC7532-51DD-BF40-B964-5F4B594062FB}" type="sibTrans" cxnId="{2DBCF4C6-A489-C54C-8D59-7CC96EE70586}">
      <dgm:prSet/>
      <dgm:spPr/>
      <dgm:t>
        <a:bodyPr/>
        <a:lstStyle/>
        <a:p>
          <a:endParaRPr lang="en-US"/>
        </a:p>
      </dgm:t>
    </dgm:pt>
    <dgm:pt modelId="{829C9419-494A-FE46-BC6D-FA5DB117E20D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2.3.6.03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SNL ATDM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Jim Stewart</a:t>
          </a:r>
        </a:p>
      </dgm:t>
    </dgm:pt>
    <dgm:pt modelId="{FD8DDBD3-936F-0C48-B447-61C860D32798}" type="parTrans" cxnId="{918C2143-267C-A443-B421-73883500FA48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900">
            <a:solidFill>
              <a:schemeClr val="tx1"/>
            </a:solidFill>
          </a:endParaRPr>
        </a:p>
      </dgm:t>
    </dgm:pt>
    <dgm:pt modelId="{5117BE94-39C0-244A-AD1B-6E23871CAD07}" type="sibTrans" cxnId="{918C2143-267C-A443-B421-73883500FA48}">
      <dgm:prSet/>
      <dgm:spPr/>
      <dgm:t>
        <a:bodyPr/>
        <a:lstStyle/>
        <a:p>
          <a:endParaRPr lang="en-US"/>
        </a:p>
      </dgm:t>
    </dgm:pt>
    <dgm:pt modelId="{E4E078CD-D9C9-CE40-85BC-97248E347D33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2.3.3.06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PETSc/TAO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Todd Munson</a:t>
          </a:r>
        </a:p>
      </dgm:t>
    </dgm:pt>
    <dgm:pt modelId="{AF6A9AEE-2D5C-1A4D-82DE-3DB49F79BC87}" type="parTrans" cxnId="{5191C8F3-9248-5F47-9D7C-00CE70CEEEEB}">
      <dgm:prSet/>
      <dgm:spPr/>
      <dgm:t>
        <a:bodyPr/>
        <a:lstStyle/>
        <a:p>
          <a:endParaRPr lang="en-US"/>
        </a:p>
      </dgm:t>
    </dgm:pt>
    <dgm:pt modelId="{F177D625-A43F-AA47-93DD-5582ADCF7035}" type="sibTrans" cxnId="{5191C8F3-9248-5F47-9D7C-00CE70CEEEEB}">
      <dgm:prSet/>
      <dgm:spPr/>
      <dgm:t>
        <a:bodyPr/>
        <a:lstStyle/>
        <a:p>
          <a:endParaRPr lang="en-US"/>
        </a:p>
      </dgm:t>
    </dgm:pt>
    <dgm:pt modelId="{CA3ACDA7-C722-C641-9558-72AC21509A33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2.3.3.07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STRUMPACK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Sherry Li</a:t>
          </a:r>
        </a:p>
      </dgm:t>
    </dgm:pt>
    <dgm:pt modelId="{6E926E12-3DA6-C344-B0E2-65E6DAF62BE4}" type="parTrans" cxnId="{F5527845-DF28-B74E-9D00-A99BE73C603E}">
      <dgm:prSet/>
      <dgm:spPr/>
      <dgm:t>
        <a:bodyPr/>
        <a:lstStyle/>
        <a:p>
          <a:endParaRPr lang="en-US"/>
        </a:p>
      </dgm:t>
    </dgm:pt>
    <dgm:pt modelId="{6D07C92D-92D1-7D49-A2BB-E0955C684BE5}" type="sibTrans" cxnId="{F5527845-DF28-B74E-9D00-A99BE73C603E}">
      <dgm:prSet/>
      <dgm:spPr/>
      <dgm:t>
        <a:bodyPr/>
        <a:lstStyle/>
        <a:p>
          <a:endParaRPr lang="en-US"/>
        </a:p>
      </dgm:t>
    </dgm:pt>
    <dgm:pt modelId="{10D6335B-4E31-2C42-A764-6E96189928D6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2.3.3.12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800" dirty="0">
              <a:solidFill>
                <a:schemeClr val="tx1"/>
              </a:solidFill>
            </a:rPr>
            <a:t>SUNDIALS/hypre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C. Woodward</a:t>
          </a:r>
        </a:p>
      </dgm:t>
    </dgm:pt>
    <dgm:pt modelId="{4F9238B9-6FC5-3E41-BFE7-FAC5EA569E3A}" type="parTrans" cxnId="{FB58E7DB-0645-B848-BD38-C7BC19924059}">
      <dgm:prSet/>
      <dgm:spPr/>
      <dgm:t>
        <a:bodyPr/>
        <a:lstStyle/>
        <a:p>
          <a:endParaRPr lang="en-US"/>
        </a:p>
      </dgm:t>
    </dgm:pt>
    <dgm:pt modelId="{9C662BCB-D1C6-F941-A0C0-9655F14C7CE8}" type="sibTrans" cxnId="{FB58E7DB-0645-B848-BD38-C7BC19924059}">
      <dgm:prSet/>
      <dgm:spPr/>
      <dgm:t>
        <a:bodyPr/>
        <a:lstStyle/>
        <a:p>
          <a:endParaRPr lang="en-US"/>
        </a:p>
      </dgm:t>
    </dgm:pt>
    <dgm:pt modelId="{28306A42-FA46-8E4F-A731-39ADDE1752ED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2.3.3.13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CLOVER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Jack Dongarra</a:t>
          </a:r>
        </a:p>
      </dgm:t>
    </dgm:pt>
    <dgm:pt modelId="{841DF2A7-13F4-FC44-8114-47CD90711AB2}" type="parTrans" cxnId="{ADE85923-CF8A-0B42-8240-CDFA29684D76}">
      <dgm:prSet/>
      <dgm:spPr/>
      <dgm:t>
        <a:bodyPr/>
        <a:lstStyle/>
        <a:p>
          <a:endParaRPr lang="en-US"/>
        </a:p>
      </dgm:t>
    </dgm:pt>
    <dgm:pt modelId="{2890B259-94A9-DE4C-B92C-A064E093AC59}" type="sibTrans" cxnId="{ADE85923-CF8A-0B42-8240-CDFA29684D76}">
      <dgm:prSet/>
      <dgm:spPr/>
      <dgm:t>
        <a:bodyPr/>
        <a:lstStyle/>
        <a:p>
          <a:endParaRPr lang="en-US"/>
        </a:p>
      </dgm:t>
    </dgm:pt>
    <dgm:pt modelId="{7D047E63-3FFE-DB4F-B485-063116BD64A8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2.3.3.14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800" dirty="0">
              <a:solidFill>
                <a:schemeClr val="tx1"/>
              </a:solidFill>
            </a:rPr>
            <a:t>ALEXa/ForTrilinos</a:t>
          </a:r>
          <a:endParaRPr lang="en-US" sz="700" dirty="0">
            <a:solidFill>
              <a:schemeClr val="tx1"/>
            </a:solidFill>
          </a:endParaRP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700" dirty="0">
              <a:solidFill>
                <a:schemeClr val="tx1"/>
              </a:solidFill>
            </a:rPr>
            <a:t>Andrey Prokopenko</a:t>
          </a:r>
          <a:endParaRPr lang="en-US" sz="800" dirty="0">
            <a:solidFill>
              <a:schemeClr val="tx1"/>
            </a:solidFill>
          </a:endParaRPr>
        </a:p>
      </dgm:t>
    </dgm:pt>
    <dgm:pt modelId="{8FA1AAFF-EABB-894A-8CE4-802A3ACD0918}" type="parTrans" cxnId="{421FA736-8A82-994C-B2D6-C9418D99BB34}">
      <dgm:prSet/>
      <dgm:spPr/>
      <dgm:t>
        <a:bodyPr/>
        <a:lstStyle/>
        <a:p>
          <a:endParaRPr lang="en-US"/>
        </a:p>
      </dgm:t>
    </dgm:pt>
    <dgm:pt modelId="{4F5B7A6D-59B4-E64B-8271-755DF4BAEEE7}" type="sibTrans" cxnId="{421FA736-8A82-994C-B2D6-C9418D99BB34}">
      <dgm:prSet/>
      <dgm:spPr/>
      <dgm:t>
        <a:bodyPr/>
        <a:lstStyle/>
        <a:p>
          <a:endParaRPr lang="en-US"/>
        </a:p>
      </dgm:t>
    </dgm:pt>
    <dgm:pt modelId="{C115E699-151E-9B44-81D0-251AA121BE4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2.3.5.10 ExaWorks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Dan Laney</a:t>
          </a:r>
        </a:p>
      </dgm:t>
    </dgm:pt>
    <dgm:pt modelId="{19D4AFB8-5981-2A4B-A5B0-6CE8A636EADE}" type="parTrans" cxnId="{98A90C8A-2074-C14B-BD86-21F6FC4B7C0D}">
      <dgm:prSet/>
      <dgm:spPr/>
      <dgm:t>
        <a:bodyPr/>
        <a:lstStyle/>
        <a:p>
          <a:endParaRPr lang="en-US"/>
        </a:p>
      </dgm:t>
    </dgm:pt>
    <dgm:pt modelId="{87BCD83E-B0E5-E045-B8F8-B67F8A83A653}" type="sibTrans" cxnId="{98A90C8A-2074-C14B-BD86-21F6FC4B7C0D}">
      <dgm:prSet/>
      <dgm:spPr/>
      <dgm:t>
        <a:bodyPr/>
        <a:lstStyle/>
        <a:p>
          <a:endParaRPr lang="en-US"/>
        </a:p>
      </dgm:t>
    </dgm:pt>
    <dgm:pt modelId="{28AEEDFA-A599-F84E-A642-FBCE6D0D18C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2.3.3.15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00" dirty="0">
              <a:solidFill>
                <a:schemeClr val="tx1"/>
              </a:solidFill>
            </a:rPr>
            <a:t>Sake </a:t>
          </a:r>
        </a:p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700" dirty="0">
              <a:solidFill>
                <a:schemeClr val="tx1"/>
              </a:solidFill>
            </a:rPr>
            <a:t>Siva Rajamanickam</a:t>
          </a:r>
          <a:endParaRPr lang="en-US" sz="900" dirty="0">
            <a:solidFill>
              <a:schemeClr val="tx1"/>
            </a:solidFill>
          </a:endParaRPr>
        </a:p>
      </dgm:t>
    </dgm:pt>
    <dgm:pt modelId="{0CA63960-A30E-EC4C-BD74-D68899679247}" type="parTrans" cxnId="{CDE234E0-C062-6E49-8BC2-0F585AECAFEC}">
      <dgm:prSet/>
      <dgm:spPr/>
      <dgm:t>
        <a:bodyPr/>
        <a:lstStyle/>
        <a:p>
          <a:endParaRPr lang="en-US"/>
        </a:p>
      </dgm:t>
    </dgm:pt>
    <dgm:pt modelId="{AE17BAB5-06AD-1F42-B4A1-EDD3CC57D0AA}" type="sibTrans" cxnId="{CDE234E0-C062-6E49-8BC2-0F585AECAFEC}">
      <dgm:prSet/>
      <dgm:spPr/>
      <dgm:t>
        <a:bodyPr/>
        <a:lstStyle/>
        <a:p>
          <a:endParaRPr lang="en-US"/>
        </a:p>
      </dgm:t>
    </dgm:pt>
    <dgm:pt modelId="{DA761987-8BF9-2C4F-90C0-AFFCA079EBA0}" type="pres">
      <dgm:prSet presAssocID="{E19975A9-1B97-E943-86B5-A909451CAE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B8DF4B-C1DC-4B47-AB76-72DBE9E4D567}" type="pres">
      <dgm:prSet presAssocID="{22F5DE7F-EC21-6040-A869-D3993C6DF73C}" presName="hierRoot1" presStyleCnt="0">
        <dgm:presLayoutVars>
          <dgm:hierBranch val="init"/>
        </dgm:presLayoutVars>
      </dgm:prSet>
      <dgm:spPr/>
    </dgm:pt>
    <dgm:pt modelId="{165FDE04-FBEB-0845-B0FC-A2A85EAEF617}" type="pres">
      <dgm:prSet presAssocID="{22F5DE7F-EC21-6040-A869-D3993C6DF73C}" presName="rootComposite1" presStyleCnt="0"/>
      <dgm:spPr/>
    </dgm:pt>
    <dgm:pt modelId="{DAD9FB94-E86A-C24E-A45F-3863251D8295}" type="pres">
      <dgm:prSet presAssocID="{22F5DE7F-EC21-6040-A869-D3993C6DF73C}" presName="rootText1" presStyleLbl="node0" presStyleIdx="0" presStyleCnt="1" custScaleX="138095">
        <dgm:presLayoutVars>
          <dgm:chPref val="3"/>
        </dgm:presLayoutVars>
      </dgm:prSet>
      <dgm:spPr/>
    </dgm:pt>
    <dgm:pt modelId="{7C8C9672-E2FC-5546-A60D-36BCB11D0B28}" type="pres">
      <dgm:prSet presAssocID="{22F5DE7F-EC21-6040-A869-D3993C6DF73C}" presName="rootConnector1" presStyleLbl="node1" presStyleIdx="0" presStyleCnt="0"/>
      <dgm:spPr/>
    </dgm:pt>
    <dgm:pt modelId="{68C4252B-064B-D548-9EC1-43D13FB8D456}" type="pres">
      <dgm:prSet presAssocID="{22F5DE7F-EC21-6040-A869-D3993C6DF73C}" presName="hierChild2" presStyleCnt="0"/>
      <dgm:spPr/>
    </dgm:pt>
    <dgm:pt modelId="{BDFD210E-AA51-8E4E-AEEF-0A58BAB3F101}" type="pres">
      <dgm:prSet presAssocID="{7198A7C4-8D3B-E247-9534-31646E3535CB}" presName="Name37" presStyleLbl="parChTrans1D2" presStyleIdx="0" presStyleCnt="7" custSzX="2589704"/>
      <dgm:spPr/>
    </dgm:pt>
    <dgm:pt modelId="{A5967102-F0BD-954F-9DEA-74E0F0A1EF6A}" type="pres">
      <dgm:prSet presAssocID="{169998D3-8088-A44A-A4F3-1BE6CD0F82C1}" presName="hierRoot2" presStyleCnt="0">
        <dgm:presLayoutVars>
          <dgm:hierBranch val="init"/>
        </dgm:presLayoutVars>
      </dgm:prSet>
      <dgm:spPr/>
    </dgm:pt>
    <dgm:pt modelId="{736756A5-2B82-E841-8900-63EE2A8BD281}" type="pres">
      <dgm:prSet presAssocID="{169998D3-8088-A44A-A4F3-1BE6CD0F82C1}" presName="rootComposite" presStyleCnt="0"/>
      <dgm:spPr/>
    </dgm:pt>
    <dgm:pt modelId="{60C8F571-756B-A844-A24A-0A285B0AD7B5}" type="pres">
      <dgm:prSet presAssocID="{169998D3-8088-A44A-A4F3-1BE6CD0F82C1}" presName="rootText" presStyleLbl="node2" presStyleIdx="0" presStyleCnt="6" custScaleX="112953">
        <dgm:presLayoutVars>
          <dgm:chPref val="3"/>
        </dgm:presLayoutVars>
      </dgm:prSet>
      <dgm:spPr/>
    </dgm:pt>
    <dgm:pt modelId="{1305FA7C-30A9-AA4F-80CE-5599571B6B37}" type="pres">
      <dgm:prSet presAssocID="{169998D3-8088-A44A-A4F3-1BE6CD0F82C1}" presName="rootConnector" presStyleLbl="node2" presStyleIdx="0" presStyleCnt="6"/>
      <dgm:spPr/>
    </dgm:pt>
    <dgm:pt modelId="{83837C57-2D99-A645-9196-B31411162527}" type="pres">
      <dgm:prSet presAssocID="{169998D3-8088-A44A-A4F3-1BE6CD0F82C1}" presName="hierChild4" presStyleCnt="0"/>
      <dgm:spPr/>
    </dgm:pt>
    <dgm:pt modelId="{31FD47D2-B98F-5844-9677-0469A6F3E54F}" type="pres">
      <dgm:prSet presAssocID="{5BC68A12-00DB-F04B-AFAC-063213AD4CA6}" presName="Name37" presStyleLbl="parChTrans1D3" presStyleIdx="0" presStyleCnt="35" custSzX="133467"/>
      <dgm:spPr/>
    </dgm:pt>
    <dgm:pt modelId="{44AEE0FD-8A64-8844-9587-E5D687F543A8}" type="pres">
      <dgm:prSet presAssocID="{57A0E776-FD49-6143-9F16-08D3480FAD2C}" presName="hierRoot2" presStyleCnt="0">
        <dgm:presLayoutVars>
          <dgm:hierBranch val="init"/>
        </dgm:presLayoutVars>
      </dgm:prSet>
      <dgm:spPr/>
    </dgm:pt>
    <dgm:pt modelId="{C01A6431-69DD-164F-8863-F38F9ADC2131}" type="pres">
      <dgm:prSet presAssocID="{57A0E776-FD49-6143-9F16-08D3480FAD2C}" presName="rootComposite" presStyleCnt="0"/>
      <dgm:spPr/>
    </dgm:pt>
    <dgm:pt modelId="{AB9BA8AE-2A78-324F-91FE-8A5546DEBB3B}" type="pres">
      <dgm:prSet presAssocID="{57A0E776-FD49-6143-9F16-08D3480FAD2C}" presName="rootText" presStyleLbl="node3" presStyleIdx="0" presStyleCnt="35" custScaleX="112953">
        <dgm:presLayoutVars>
          <dgm:chPref val="3"/>
        </dgm:presLayoutVars>
      </dgm:prSet>
      <dgm:spPr/>
    </dgm:pt>
    <dgm:pt modelId="{A48DE8C1-7AF5-3A4A-9DC4-1207A2270C77}" type="pres">
      <dgm:prSet presAssocID="{57A0E776-FD49-6143-9F16-08D3480FAD2C}" presName="rootConnector" presStyleLbl="node3" presStyleIdx="0" presStyleCnt="35"/>
      <dgm:spPr/>
    </dgm:pt>
    <dgm:pt modelId="{DF36475F-072A-0241-A49F-1B7A17C86842}" type="pres">
      <dgm:prSet presAssocID="{57A0E776-FD49-6143-9F16-08D3480FAD2C}" presName="hierChild4" presStyleCnt="0"/>
      <dgm:spPr/>
    </dgm:pt>
    <dgm:pt modelId="{A4643202-B0C0-1745-8550-56647EA9E801}" type="pres">
      <dgm:prSet presAssocID="{57A0E776-FD49-6143-9F16-08D3480FAD2C}" presName="hierChild5" presStyleCnt="0"/>
      <dgm:spPr/>
    </dgm:pt>
    <dgm:pt modelId="{6EF29DE9-BC74-BB4D-AE5E-901CF4729C5C}" type="pres">
      <dgm:prSet presAssocID="{DDA105E8-4971-D54C-BD78-EFD395F916D1}" presName="Name37" presStyleLbl="parChTrans1D3" presStyleIdx="1" presStyleCnt="35" custSzX="133467"/>
      <dgm:spPr/>
    </dgm:pt>
    <dgm:pt modelId="{8B5B7138-54E2-2244-BA56-B75E3A380BF9}" type="pres">
      <dgm:prSet presAssocID="{6EBB8345-1AB0-0E4E-981D-B83379F96918}" presName="hierRoot2" presStyleCnt="0">
        <dgm:presLayoutVars>
          <dgm:hierBranch val="init"/>
        </dgm:presLayoutVars>
      </dgm:prSet>
      <dgm:spPr/>
    </dgm:pt>
    <dgm:pt modelId="{2B67264D-1CAD-F640-8F4A-330E8DB6F485}" type="pres">
      <dgm:prSet presAssocID="{6EBB8345-1AB0-0E4E-981D-B83379F96918}" presName="rootComposite" presStyleCnt="0"/>
      <dgm:spPr/>
    </dgm:pt>
    <dgm:pt modelId="{57ABF438-E277-9547-931D-01A6C6030B57}" type="pres">
      <dgm:prSet presAssocID="{6EBB8345-1AB0-0E4E-981D-B83379F96918}" presName="rootText" presStyleLbl="node3" presStyleIdx="1" presStyleCnt="35" custScaleX="112953">
        <dgm:presLayoutVars>
          <dgm:chPref val="3"/>
        </dgm:presLayoutVars>
      </dgm:prSet>
      <dgm:spPr/>
    </dgm:pt>
    <dgm:pt modelId="{6358FDD4-F1A8-3F4D-B9EA-A8A2AB951BCF}" type="pres">
      <dgm:prSet presAssocID="{6EBB8345-1AB0-0E4E-981D-B83379F96918}" presName="rootConnector" presStyleLbl="node3" presStyleIdx="1" presStyleCnt="35"/>
      <dgm:spPr/>
    </dgm:pt>
    <dgm:pt modelId="{DDCCF4C2-4A8D-864D-9DD1-8326615FB79A}" type="pres">
      <dgm:prSet presAssocID="{6EBB8345-1AB0-0E4E-981D-B83379F96918}" presName="hierChild4" presStyleCnt="0"/>
      <dgm:spPr/>
    </dgm:pt>
    <dgm:pt modelId="{9F007FCB-F085-6D4E-9032-971DDD470C68}" type="pres">
      <dgm:prSet presAssocID="{6EBB8345-1AB0-0E4E-981D-B83379F96918}" presName="hierChild5" presStyleCnt="0"/>
      <dgm:spPr/>
    </dgm:pt>
    <dgm:pt modelId="{67767D8E-F816-1340-8DED-DF4BA1512C0E}" type="pres">
      <dgm:prSet presAssocID="{239EC812-4320-CA40-8B6B-8E7E9D868397}" presName="Name37" presStyleLbl="parChTrans1D3" presStyleIdx="2" presStyleCnt="35" custSzX="133467"/>
      <dgm:spPr/>
    </dgm:pt>
    <dgm:pt modelId="{933D911A-63F8-8447-9BDB-F47FF51BCA23}" type="pres">
      <dgm:prSet presAssocID="{D645AFF5-512E-534A-A475-92924E172575}" presName="hierRoot2" presStyleCnt="0">
        <dgm:presLayoutVars>
          <dgm:hierBranch val="init"/>
        </dgm:presLayoutVars>
      </dgm:prSet>
      <dgm:spPr/>
    </dgm:pt>
    <dgm:pt modelId="{A11CF3A9-01D5-4541-81F0-38E80421D2BB}" type="pres">
      <dgm:prSet presAssocID="{D645AFF5-512E-534A-A475-92924E172575}" presName="rootComposite" presStyleCnt="0"/>
      <dgm:spPr/>
    </dgm:pt>
    <dgm:pt modelId="{8EFF9A94-8F09-8047-8472-C2862216F1B2}" type="pres">
      <dgm:prSet presAssocID="{D645AFF5-512E-534A-A475-92924E172575}" presName="rootText" presStyleLbl="node3" presStyleIdx="2" presStyleCnt="35" custScaleX="112953">
        <dgm:presLayoutVars>
          <dgm:chPref val="3"/>
        </dgm:presLayoutVars>
      </dgm:prSet>
      <dgm:spPr/>
    </dgm:pt>
    <dgm:pt modelId="{2EBEF640-BB60-2048-B4A0-680D95C374D0}" type="pres">
      <dgm:prSet presAssocID="{D645AFF5-512E-534A-A475-92924E172575}" presName="rootConnector" presStyleLbl="node3" presStyleIdx="2" presStyleCnt="35"/>
      <dgm:spPr/>
    </dgm:pt>
    <dgm:pt modelId="{13960CD0-50DA-9447-B4B8-7F07D2B1D98E}" type="pres">
      <dgm:prSet presAssocID="{D645AFF5-512E-534A-A475-92924E172575}" presName="hierChild4" presStyleCnt="0"/>
      <dgm:spPr/>
    </dgm:pt>
    <dgm:pt modelId="{20AAAB36-BBA0-8445-888E-7DB6AE59471F}" type="pres">
      <dgm:prSet presAssocID="{D645AFF5-512E-534A-A475-92924E172575}" presName="hierChild5" presStyleCnt="0"/>
      <dgm:spPr/>
    </dgm:pt>
    <dgm:pt modelId="{F4A117D6-CFE4-D343-999D-A7BD4B1E266E}" type="pres">
      <dgm:prSet presAssocID="{91380134-A960-C643-8E45-1ED025C0547F}" presName="Name37" presStyleLbl="parChTrans1D3" presStyleIdx="3" presStyleCnt="35" custSzX="133467"/>
      <dgm:spPr/>
    </dgm:pt>
    <dgm:pt modelId="{3051FE42-360F-DE42-B450-F9CE9E02A877}" type="pres">
      <dgm:prSet presAssocID="{019667B0-899B-9E4B-A6E8-958E53E9E829}" presName="hierRoot2" presStyleCnt="0">
        <dgm:presLayoutVars>
          <dgm:hierBranch val="init"/>
        </dgm:presLayoutVars>
      </dgm:prSet>
      <dgm:spPr/>
    </dgm:pt>
    <dgm:pt modelId="{25D98AFA-0E3C-334D-99A0-853C9833FDEB}" type="pres">
      <dgm:prSet presAssocID="{019667B0-899B-9E4B-A6E8-958E53E9E829}" presName="rootComposite" presStyleCnt="0"/>
      <dgm:spPr/>
    </dgm:pt>
    <dgm:pt modelId="{76BE1D72-4DE0-5E43-8FAA-887F259CD2F1}" type="pres">
      <dgm:prSet presAssocID="{019667B0-899B-9E4B-A6E8-958E53E9E829}" presName="rootText" presStyleLbl="node3" presStyleIdx="3" presStyleCnt="35" custScaleX="112953">
        <dgm:presLayoutVars>
          <dgm:chPref val="3"/>
        </dgm:presLayoutVars>
      </dgm:prSet>
      <dgm:spPr/>
    </dgm:pt>
    <dgm:pt modelId="{44869702-379B-4946-9146-E156E8D518EB}" type="pres">
      <dgm:prSet presAssocID="{019667B0-899B-9E4B-A6E8-958E53E9E829}" presName="rootConnector" presStyleLbl="node3" presStyleIdx="3" presStyleCnt="35"/>
      <dgm:spPr/>
    </dgm:pt>
    <dgm:pt modelId="{A4DC806C-AC4E-EB4A-B1D6-BA3586E384C5}" type="pres">
      <dgm:prSet presAssocID="{019667B0-899B-9E4B-A6E8-958E53E9E829}" presName="hierChild4" presStyleCnt="0"/>
      <dgm:spPr/>
    </dgm:pt>
    <dgm:pt modelId="{B2706990-99B9-E840-9D82-6F9473418FB2}" type="pres">
      <dgm:prSet presAssocID="{019667B0-899B-9E4B-A6E8-958E53E9E829}" presName="hierChild5" presStyleCnt="0"/>
      <dgm:spPr/>
    </dgm:pt>
    <dgm:pt modelId="{414A20A1-2B55-964B-B93D-49EC376288BC}" type="pres">
      <dgm:prSet presAssocID="{29262809-E455-7B40-9F1A-C33093A5D0A9}" presName="Name37" presStyleLbl="parChTrans1D3" presStyleIdx="4" presStyleCnt="35" custSzX="133467"/>
      <dgm:spPr/>
    </dgm:pt>
    <dgm:pt modelId="{5B493480-C3AF-5C4B-8627-6ABDDCAB18EC}" type="pres">
      <dgm:prSet presAssocID="{24426734-059D-7648-A98A-D42844FD2366}" presName="hierRoot2" presStyleCnt="0">
        <dgm:presLayoutVars>
          <dgm:hierBranch val="init"/>
        </dgm:presLayoutVars>
      </dgm:prSet>
      <dgm:spPr/>
    </dgm:pt>
    <dgm:pt modelId="{8804B9D7-E762-664A-B221-9D7394DBDDB0}" type="pres">
      <dgm:prSet presAssocID="{24426734-059D-7648-A98A-D42844FD2366}" presName="rootComposite" presStyleCnt="0"/>
      <dgm:spPr/>
    </dgm:pt>
    <dgm:pt modelId="{DB83D486-4379-864A-8EA6-731EEDBA1503}" type="pres">
      <dgm:prSet presAssocID="{24426734-059D-7648-A98A-D42844FD2366}" presName="rootText" presStyleLbl="node3" presStyleIdx="4" presStyleCnt="35" custScaleX="112953">
        <dgm:presLayoutVars>
          <dgm:chPref val="3"/>
        </dgm:presLayoutVars>
      </dgm:prSet>
      <dgm:spPr/>
    </dgm:pt>
    <dgm:pt modelId="{66384864-F7C8-564E-97F8-476B294E8828}" type="pres">
      <dgm:prSet presAssocID="{24426734-059D-7648-A98A-D42844FD2366}" presName="rootConnector" presStyleLbl="node3" presStyleIdx="4" presStyleCnt="35"/>
      <dgm:spPr/>
    </dgm:pt>
    <dgm:pt modelId="{FF518E94-0247-C247-B948-B0B294BE8C3B}" type="pres">
      <dgm:prSet presAssocID="{24426734-059D-7648-A98A-D42844FD2366}" presName="hierChild4" presStyleCnt="0"/>
      <dgm:spPr/>
    </dgm:pt>
    <dgm:pt modelId="{524E6D16-DC1B-2345-9A09-208E216E1DAC}" type="pres">
      <dgm:prSet presAssocID="{24426734-059D-7648-A98A-D42844FD2366}" presName="hierChild5" presStyleCnt="0"/>
      <dgm:spPr/>
    </dgm:pt>
    <dgm:pt modelId="{E15B9EE8-F6B5-E64A-8F4F-0C11A03380AC}" type="pres">
      <dgm:prSet presAssocID="{8EBECF46-ADD2-C641-9D49-130652E186BF}" presName="Name37" presStyleLbl="parChTrans1D3" presStyleIdx="5" presStyleCnt="35" custSzX="133467"/>
      <dgm:spPr/>
    </dgm:pt>
    <dgm:pt modelId="{5CC44160-0A88-4B4B-8510-773862CD02D3}" type="pres">
      <dgm:prSet presAssocID="{AAB5FC2B-5636-554A-9CDE-918AA9040A7A}" presName="hierRoot2" presStyleCnt="0">
        <dgm:presLayoutVars>
          <dgm:hierBranch val="init"/>
        </dgm:presLayoutVars>
      </dgm:prSet>
      <dgm:spPr/>
    </dgm:pt>
    <dgm:pt modelId="{65FC0D81-D226-3B49-A1FE-C7705898DEA7}" type="pres">
      <dgm:prSet presAssocID="{AAB5FC2B-5636-554A-9CDE-918AA9040A7A}" presName="rootComposite" presStyleCnt="0"/>
      <dgm:spPr/>
    </dgm:pt>
    <dgm:pt modelId="{5F9B47E0-B337-4544-9ADC-E43560ED1041}" type="pres">
      <dgm:prSet presAssocID="{AAB5FC2B-5636-554A-9CDE-918AA9040A7A}" presName="rootText" presStyleLbl="node3" presStyleIdx="5" presStyleCnt="35" custScaleX="112953">
        <dgm:presLayoutVars>
          <dgm:chPref val="3"/>
        </dgm:presLayoutVars>
      </dgm:prSet>
      <dgm:spPr/>
    </dgm:pt>
    <dgm:pt modelId="{D0700973-D831-724E-9DBB-FA4EDD06F530}" type="pres">
      <dgm:prSet presAssocID="{AAB5FC2B-5636-554A-9CDE-918AA9040A7A}" presName="rootConnector" presStyleLbl="node3" presStyleIdx="5" presStyleCnt="35"/>
      <dgm:spPr/>
    </dgm:pt>
    <dgm:pt modelId="{52181F12-994F-C24C-83EB-4C2ED4489F82}" type="pres">
      <dgm:prSet presAssocID="{AAB5FC2B-5636-554A-9CDE-918AA9040A7A}" presName="hierChild4" presStyleCnt="0"/>
      <dgm:spPr/>
    </dgm:pt>
    <dgm:pt modelId="{CCAB9366-F929-0943-8175-F874EC390D10}" type="pres">
      <dgm:prSet presAssocID="{AAB5FC2B-5636-554A-9CDE-918AA9040A7A}" presName="hierChild5" presStyleCnt="0"/>
      <dgm:spPr/>
    </dgm:pt>
    <dgm:pt modelId="{ED01EE3E-6D2B-C94A-8F8F-7CEF083D508D}" type="pres">
      <dgm:prSet presAssocID="{076A02C0-A488-7440-82C9-D3A98CF1E84E}" presName="Name37" presStyleLbl="parChTrans1D3" presStyleIdx="6" presStyleCnt="35" custSzX="133467"/>
      <dgm:spPr/>
    </dgm:pt>
    <dgm:pt modelId="{5250917F-5CBC-1D4C-AB50-F70FE9BED931}" type="pres">
      <dgm:prSet presAssocID="{0D76DBA9-20C1-A74B-9990-81B5F01C155F}" presName="hierRoot2" presStyleCnt="0">
        <dgm:presLayoutVars>
          <dgm:hierBranch val="init"/>
        </dgm:presLayoutVars>
      </dgm:prSet>
      <dgm:spPr/>
    </dgm:pt>
    <dgm:pt modelId="{63C75F11-0ACC-EF41-880E-32D44374FE36}" type="pres">
      <dgm:prSet presAssocID="{0D76DBA9-20C1-A74B-9990-81B5F01C155F}" presName="rootComposite" presStyleCnt="0"/>
      <dgm:spPr/>
    </dgm:pt>
    <dgm:pt modelId="{F036E0EF-F7EE-364F-92F5-8532F8C05058}" type="pres">
      <dgm:prSet presAssocID="{0D76DBA9-20C1-A74B-9990-81B5F01C155F}" presName="rootText" presStyleLbl="node3" presStyleIdx="6" presStyleCnt="35" custScaleX="112953">
        <dgm:presLayoutVars>
          <dgm:chPref val="3"/>
        </dgm:presLayoutVars>
      </dgm:prSet>
      <dgm:spPr/>
    </dgm:pt>
    <dgm:pt modelId="{F1740AA4-45FE-814A-8E1E-2B94B3990753}" type="pres">
      <dgm:prSet presAssocID="{0D76DBA9-20C1-A74B-9990-81B5F01C155F}" presName="rootConnector" presStyleLbl="node3" presStyleIdx="6" presStyleCnt="35"/>
      <dgm:spPr/>
    </dgm:pt>
    <dgm:pt modelId="{2143F850-BBCD-DB4D-8CB5-185D7554A83A}" type="pres">
      <dgm:prSet presAssocID="{0D76DBA9-20C1-A74B-9990-81B5F01C155F}" presName="hierChild4" presStyleCnt="0"/>
      <dgm:spPr/>
    </dgm:pt>
    <dgm:pt modelId="{4B827EEA-1552-9B45-A86A-AF95C7975DD9}" type="pres">
      <dgm:prSet presAssocID="{0D76DBA9-20C1-A74B-9990-81B5F01C155F}" presName="hierChild5" presStyleCnt="0"/>
      <dgm:spPr/>
    </dgm:pt>
    <dgm:pt modelId="{4897045D-CB3B-8F4D-AA43-DF9F03A5CC04}" type="pres">
      <dgm:prSet presAssocID="{AE69819D-974E-8A4B-B9E5-D4DBC269FDD5}" presName="Name37" presStyleLbl="parChTrans1D3" presStyleIdx="7" presStyleCnt="35" custSzX="133467"/>
      <dgm:spPr/>
    </dgm:pt>
    <dgm:pt modelId="{FDB7B0A1-661E-2047-A536-09F3E285B9EF}" type="pres">
      <dgm:prSet presAssocID="{13EC5D61-43DC-4A4E-AFA9-1F446201FFBE}" presName="hierRoot2" presStyleCnt="0">
        <dgm:presLayoutVars>
          <dgm:hierBranch val="init"/>
        </dgm:presLayoutVars>
      </dgm:prSet>
      <dgm:spPr/>
    </dgm:pt>
    <dgm:pt modelId="{6B4C0A91-2407-A849-A4F8-32D0D33540AE}" type="pres">
      <dgm:prSet presAssocID="{13EC5D61-43DC-4A4E-AFA9-1F446201FFBE}" presName="rootComposite" presStyleCnt="0"/>
      <dgm:spPr/>
    </dgm:pt>
    <dgm:pt modelId="{ED62C63A-F7C4-5541-A81B-39862E2C9230}" type="pres">
      <dgm:prSet presAssocID="{13EC5D61-43DC-4A4E-AFA9-1F446201FFBE}" presName="rootText" presStyleLbl="node3" presStyleIdx="7" presStyleCnt="35" custScaleX="112953">
        <dgm:presLayoutVars>
          <dgm:chPref val="3"/>
        </dgm:presLayoutVars>
      </dgm:prSet>
      <dgm:spPr/>
    </dgm:pt>
    <dgm:pt modelId="{52C4ABC2-AC68-F045-958F-BA85650BF1C0}" type="pres">
      <dgm:prSet presAssocID="{13EC5D61-43DC-4A4E-AFA9-1F446201FFBE}" presName="rootConnector" presStyleLbl="node3" presStyleIdx="7" presStyleCnt="35"/>
      <dgm:spPr/>
    </dgm:pt>
    <dgm:pt modelId="{AE07006E-6173-D74B-AC98-7D8C7D9A0D13}" type="pres">
      <dgm:prSet presAssocID="{13EC5D61-43DC-4A4E-AFA9-1F446201FFBE}" presName="hierChild4" presStyleCnt="0"/>
      <dgm:spPr/>
    </dgm:pt>
    <dgm:pt modelId="{F670AD08-B61E-6445-AC42-58E4BA02745F}" type="pres">
      <dgm:prSet presAssocID="{13EC5D61-43DC-4A4E-AFA9-1F446201FFBE}" presName="hierChild5" presStyleCnt="0"/>
      <dgm:spPr/>
    </dgm:pt>
    <dgm:pt modelId="{FD568CA0-2641-6A46-A45E-24EB2ACD500D}" type="pres">
      <dgm:prSet presAssocID="{46B07874-EC0C-8848-89A2-94DE93855BC8}" presName="Name37" presStyleLbl="parChTrans1D3" presStyleIdx="8" presStyleCnt="35" custSzX="133467"/>
      <dgm:spPr/>
    </dgm:pt>
    <dgm:pt modelId="{565FC24A-8E6A-B74A-9849-4AE9372786FF}" type="pres">
      <dgm:prSet presAssocID="{9B9B4834-637C-B546-AAAB-B60CF030B835}" presName="hierRoot2" presStyleCnt="0">
        <dgm:presLayoutVars>
          <dgm:hierBranch val="init"/>
        </dgm:presLayoutVars>
      </dgm:prSet>
      <dgm:spPr/>
    </dgm:pt>
    <dgm:pt modelId="{EF626FB8-677D-5645-A5FA-4E680B10C76C}" type="pres">
      <dgm:prSet presAssocID="{9B9B4834-637C-B546-AAAB-B60CF030B835}" presName="rootComposite" presStyleCnt="0"/>
      <dgm:spPr/>
    </dgm:pt>
    <dgm:pt modelId="{638AAD6E-BD28-5B46-B05B-755666D7CF9A}" type="pres">
      <dgm:prSet presAssocID="{9B9B4834-637C-B546-AAAB-B60CF030B835}" presName="rootText" presStyleLbl="node3" presStyleIdx="8" presStyleCnt="35" custScaleX="112953">
        <dgm:presLayoutVars>
          <dgm:chPref val="3"/>
        </dgm:presLayoutVars>
      </dgm:prSet>
      <dgm:spPr/>
    </dgm:pt>
    <dgm:pt modelId="{E331FE9B-3D93-1F4A-AC8F-3867A6B9B1D6}" type="pres">
      <dgm:prSet presAssocID="{9B9B4834-637C-B546-AAAB-B60CF030B835}" presName="rootConnector" presStyleLbl="node3" presStyleIdx="8" presStyleCnt="35"/>
      <dgm:spPr/>
    </dgm:pt>
    <dgm:pt modelId="{7465CD16-E5FB-6C4A-A061-9B68AFCA2BB2}" type="pres">
      <dgm:prSet presAssocID="{9B9B4834-637C-B546-AAAB-B60CF030B835}" presName="hierChild4" presStyleCnt="0"/>
      <dgm:spPr/>
    </dgm:pt>
    <dgm:pt modelId="{10FEB2B4-D697-2941-BD5D-441A4CD68F92}" type="pres">
      <dgm:prSet presAssocID="{9B9B4834-637C-B546-AAAB-B60CF030B835}" presName="hierChild5" presStyleCnt="0"/>
      <dgm:spPr/>
    </dgm:pt>
    <dgm:pt modelId="{83BB0C02-0547-9948-8E89-27F7874435E0}" type="pres">
      <dgm:prSet presAssocID="{169998D3-8088-A44A-A4F3-1BE6CD0F82C1}" presName="hierChild5" presStyleCnt="0"/>
      <dgm:spPr/>
    </dgm:pt>
    <dgm:pt modelId="{CEB1B693-7DFD-1B4A-A7AC-A990243399D2}" type="pres">
      <dgm:prSet presAssocID="{D8A315A2-812D-B34A-87E3-A1CB67125D35}" presName="Name37" presStyleLbl="parChTrans1D2" presStyleIdx="1" presStyleCnt="7" custSzX="1553822"/>
      <dgm:spPr/>
    </dgm:pt>
    <dgm:pt modelId="{C554FF4E-6702-6440-9E0A-54C49E5401BA}" type="pres">
      <dgm:prSet presAssocID="{48B4587D-30CF-2247-8E9E-8635BA8D8608}" presName="hierRoot2" presStyleCnt="0">
        <dgm:presLayoutVars>
          <dgm:hierBranch val="init"/>
        </dgm:presLayoutVars>
      </dgm:prSet>
      <dgm:spPr/>
    </dgm:pt>
    <dgm:pt modelId="{21040A79-292F-AB4D-9235-7A933072B927}" type="pres">
      <dgm:prSet presAssocID="{48B4587D-30CF-2247-8E9E-8635BA8D8608}" presName="rootComposite" presStyleCnt="0"/>
      <dgm:spPr/>
    </dgm:pt>
    <dgm:pt modelId="{8F3C7226-1DC4-C842-85EA-E4A7A33AC861}" type="pres">
      <dgm:prSet presAssocID="{48B4587D-30CF-2247-8E9E-8635BA8D8608}" presName="rootText" presStyleLbl="node2" presStyleIdx="1" presStyleCnt="6" custScaleX="112953">
        <dgm:presLayoutVars>
          <dgm:chPref val="3"/>
        </dgm:presLayoutVars>
      </dgm:prSet>
      <dgm:spPr/>
    </dgm:pt>
    <dgm:pt modelId="{9B523ADD-15CD-C247-8726-704D80AE45DD}" type="pres">
      <dgm:prSet presAssocID="{48B4587D-30CF-2247-8E9E-8635BA8D8608}" presName="rootConnector" presStyleLbl="node2" presStyleIdx="1" presStyleCnt="6"/>
      <dgm:spPr/>
    </dgm:pt>
    <dgm:pt modelId="{24D18EF3-DA5F-E645-99C3-83D107A299EC}" type="pres">
      <dgm:prSet presAssocID="{48B4587D-30CF-2247-8E9E-8635BA8D8608}" presName="hierChild4" presStyleCnt="0"/>
      <dgm:spPr/>
    </dgm:pt>
    <dgm:pt modelId="{AFE81B83-359E-D64E-B01C-B7A5779D2806}" type="pres">
      <dgm:prSet presAssocID="{614B759A-5BD4-A74F-A92E-BDFFCF32F1F8}" presName="Name37" presStyleLbl="parChTrans1D3" presStyleIdx="9" presStyleCnt="35" custSzX="133467"/>
      <dgm:spPr/>
    </dgm:pt>
    <dgm:pt modelId="{4851D474-9EE0-794C-B462-CE4881A382D6}" type="pres">
      <dgm:prSet presAssocID="{7A0F3154-7977-404F-B6C3-7E831EBF4A5A}" presName="hierRoot2" presStyleCnt="0">
        <dgm:presLayoutVars>
          <dgm:hierBranch val="init"/>
        </dgm:presLayoutVars>
      </dgm:prSet>
      <dgm:spPr/>
    </dgm:pt>
    <dgm:pt modelId="{809C469F-CDD5-A548-8348-9ACF3AB69498}" type="pres">
      <dgm:prSet presAssocID="{7A0F3154-7977-404F-B6C3-7E831EBF4A5A}" presName="rootComposite" presStyleCnt="0"/>
      <dgm:spPr/>
    </dgm:pt>
    <dgm:pt modelId="{B30CA8E1-5056-0145-B78B-AD3DE3381A81}" type="pres">
      <dgm:prSet presAssocID="{7A0F3154-7977-404F-B6C3-7E831EBF4A5A}" presName="rootText" presStyleLbl="node3" presStyleIdx="9" presStyleCnt="35" custScaleX="112953">
        <dgm:presLayoutVars>
          <dgm:chPref val="3"/>
        </dgm:presLayoutVars>
      </dgm:prSet>
      <dgm:spPr/>
    </dgm:pt>
    <dgm:pt modelId="{39E0DD2C-79BB-BB48-B018-CE085C6794A9}" type="pres">
      <dgm:prSet presAssocID="{7A0F3154-7977-404F-B6C3-7E831EBF4A5A}" presName="rootConnector" presStyleLbl="node3" presStyleIdx="9" presStyleCnt="35"/>
      <dgm:spPr/>
    </dgm:pt>
    <dgm:pt modelId="{AD3EA36C-CC7A-3F4C-BC5F-618FF6A52580}" type="pres">
      <dgm:prSet presAssocID="{7A0F3154-7977-404F-B6C3-7E831EBF4A5A}" presName="hierChild4" presStyleCnt="0"/>
      <dgm:spPr/>
    </dgm:pt>
    <dgm:pt modelId="{F37F60C3-CD14-A94E-B6B9-404CAC095787}" type="pres">
      <dgm:prSet presAssocID="{7A0F3154-7977-404F-B6C3-7E831EBF4A5A}" presName="hierChild5" presStyleCnt="0"/>
      <dgm:spPr/>
    </dgm:pt>
    <dgm:pt modelId="{F6133E9E-9DD0-8C4F-949C-85673E00077C}" type="pres">
      <dgm:prSet presAssocID="{031414A7-D211-1C44-804B-829E33D8CD5A}" presName="Name37" presStyleLbl="parChTrans1D3" presStyleIdx="10" presStyleCnt="35" custSzX="133467"/>
      <dgm:spPr/>
    </dgm:pt>
    <dgm:pt modelId="{F6F955CB-A57B-9946-8157-82CBCE3DF12A}" type="pres">
      <dgm:prSet presAssocID="{0B8C17BC-DDE1-1A49-8B8E-C808732DD750}" presName="hierRoot2" presStyleCnt="0">
        <dgm:presLayoutVars>
          <dgm:hierBranch val="init"/>
        </dgm:presLayoutVars>
      </dgm:prSet>
      <dgm:spPr/>
    </dgm:pt>
    <dgm:pt modelId="{B4F1090F-BFF2-EF4D-8A68-B5402750EAFD}" type="pres">
      <dgm:prSet presAssocID="{0B8C17BC-DDE1-1A49-8B8E-C808732DD750}" presName="rootComposite" presStyleCnt="0"/>
      <dgm:spPr/>
    </dgm:pt>
    <dgm:pt modelId="{996F4AEC-6943-7B41-992D-E2469CE29F22}" type="pres">
      <dgm:prSet presAssocID="{0B8C17BC-DDE1-1A49-8B8E-C808732DD750}" presName="rootText" presStyleLbl="node3" presStyleIdx="10" presStyleCnt="35" custScaleX="112953">
        <dgm:presLayoutVars>
          <dgm:chPref val="3"/>
        </dgm:presLayoutVars>
      </dgm:prSet>
      <dgm:spPr/>
    </dgm:pt>
    <dgm:pt modelId="{FB0AC932-9AA5-7441-8403-CC1248658541}" type="pres">
      <dgm:prSet presAssocID="{0B8C17BC-DDE1-1A49-8B8E-C808732DD750}" presName="rootConnector" presStyleLbl="node3" presStyleIdx="10" presStyleCnt="35"/>
      <dgm:spPr/>
    </dgm:pt>
    <dgm:pt modelId="{A3BDC827-12AD-C442-B9AD-DDF3021900F8}" type="pres">
      <dgm:prSet presAssocID="{0B8C17BC-DDE1-1A49-8B8E-C808732DD750}" presName="hierChild4" presStyleCnt="0"/>
      <dgm:spPr/>
    </dgm:pt>
    <dgm:pt modelId="{41554EE8-E8FB-B742-803E-97E1565D442B}" type="pres">
      <dgm:prSet presAssocID="{0B8C17BC-DDE1-1A49-8B8E-C808732DD750}" presName="hierChild5" presStyleCnt="0"/>
      <dgm:spPr/>
    </dgm:pt>
    <dgm:pt modelId="{4AB8A852-DC80-4841-B77A-161C9A35DBD7}" type="pres">
      <dgm:prSet presAssocID="{31E42E05-0F8C-C341-A051-67EDE854426C}" presName="Name37" presStyleLbl="parChTrans1D3" presStyleIdx="11" presStyleCnt="35" custSzX="133467"/>
      <dgm:spPr/>
    </dgm:pt>
    <dgm:pt modelId="{36C2E0BA-CE1F-E948-9E41-4EF7BD43CC09}" type="pres">
      <dgm:prSet presAssocID="{B940F6EA-4B5B-C04C-87C0-CDEA6ADFC0A8}" presName="hierRoot2" presStyleCnt="0">
        <dgm:presLayoutVars>
          <dgm:hierBranch val="init"/>
        </dgm:presLayoutVars>
      </dgm:prSet>
      <dgm:spPr/>
    </dgm:pt>
    <dgm:pt modelId="{4A10D08A-3AF2-124B-A697-0464E689A89E}" type="pres">
      <dgm:prSet presAssocID="{B940F6EA-4B5B-C04C-87C0-CDEA6ADFC0A8}" presName="rootComposite" presStyleCnt="0"/>
      <dgm:spPr/>
    </dgm:pt>
    <dgm:pt modelId="{9EC7F218-C727-7548-9B6F-4229CFFE8E95}" type="pres">
      <dgm:prSet presAssocID="{B940F6EA-4B5B-C04C-87C0-CDEA6ADFC0A8}" presName="rootText" presStyleLbl="node3" presStyleIdx="11" presStyleCnt="35" custScaleX="112953">
        <dgm:presLayoutVars>
          <dgm:chPref val="3"/>
        </dgm:presLayoutVars>
      </dgm:prSet>
      <dgm:spPr/>
    </dgm:pt>
    <dgm:pt modelId="{1F34B5F5-782A-B34C-AC0B-A172A55A0E85}" type="pres">
      <dgm:prSet presAssocID="{B940F6EA-4B5B-C04C-87C0-CDEA6ADFC0A8}" presName="rootConnector" presStyleLbl="node3" presStyleIdx="11" presStyleCnt="35"/>
      <dgm:spPr/>
    </dgm:pt>
    <dgm:pt modelId="{7120358E-5633-774B-9461-9656102BA7B5}" type="pres">
      <dgm:prSet presAssocID="{B940F6EA-4B5B-C04C-87C0-CDEA6ADFC0A8}" presName="hierChild4" presStyleCnt="0"/>
      <dgm:spPr/>
    </dgm:pt>
    <dgm:pt modelId="{9D9EF9B0-8F30-944F-A407-3DB55F5405DD}" type="pres">
      <dgm:prSet presAssocID="{B940F6EA-4B5B-C04C-87C0-CDEA6ADFC0A8}" presName="hierChild5" presStyleCnt="0"/>
      <dgm:spPr/>
    </dgm:pt>
    <dgm:pt modelId="{905CC595-78A0-6440-944D-C7869FD481EC}" type="pres">
      <dgm:prSet presAssocID="{44B086E2-6856-344E-A062-291F2BA25809}" presName="Name37" presStyleLbl="parChTrans1D3" presStyleIdx="12" presStyleCnt="35" custSzX="133467"/>
      <dgm:spPr/>
    </dgm:pt>
    <dgm:pt modelId="{F8124E38-9996-6C49-9E3A-D648D7D48821}" type="pres">
      <dgm:prSet presAssocID="{B2EC69C1-C48B-8348-806A-90DF090015F6}" presName="hierRoot2" presStyleCnt="0">
        <dgm:presLayoutVars>
          <dgm:hierBranch val="init"/>
        </dgm:presLayoutVars>
      </dgm:prSet>
      <dgm:spPr/>
    </dgm:pt>
    <dgm:pt modelId="{7DFFFD10-2BE6-7341-ACCA-43341BBC457D}" type="pres">
      <dgm:prSet presAssocID="{B2EC69C1-C48B-8348-806A-90DF090015F6}" presName="rootComposite" presStyleCnt="0"/>
      <dgm:spPr/>
    </dgm:pt>
    <dgm:pt modelId="{CE40A72E-ACBF-074E-B82B-6575E7AACD99}" type="pres">
      <dgm:prSet presAssocID="{B2EC69C1-C48B-8348-806A-90DF090015F6}" presName="rootText" presStyleLbl="node3" presStyleIdx="12" presStyleCnt="35" custScaleX="112953">
        <dgm:presLayoutVars>
          <dgm:chPref val="3"/>
        </dgm:presLayoutVars>
      </dgm:prSet>
      <dgm:spPr/>
    </dgm:pt>
    <dgm:pt modelId="{DC7F26AF-683F-BC46-9A20-381E77DCA809}" type="pres">
      <dgm:prSet presAssocID="{B2EC69C1-C48B-8348-806A-90DF090015F6}" presName="rootConnector" presStyleLbl="node3" presStyleIdx="12" presStyleCnt="35"/>
      <dgm:spPr/>
    </dgm:pt>
    <dgm:pt modelId="{077BEBA1-0DBB-6B4E-B8D7-52C276CBB523}" type="pres">
      <dgm:prSet presAssocID="{B2EC69C1-C48B-8348-806A-90DF090015F6}" presName="hierChild4" presStyleCnt="0"/>
      <dgm:spPr/>
    </dgm:pt>
    <dgm:pt modelId="{3753BE0E-7C38-B248-A44D-D7515E27F80F}" type="pres">
      <dgm:prSet presAssocID="{B2EC69C1-C48B-8348-806A-90DF090015F6}" presName="hierChild5" presStyleCnt="0"/>
      <dgm:spPr/>
    </dgm:pt>
    <dgm:pt modelId="{06569FC6-FE28-0846-BCC9-EF17B2961C80}" type="pres">
      <dgm:prSet presAssocID="{38AAF9D5-D134-AF45-8414-27818FB74F23}" presName="Name37" presStyleLbl="parChTrans1D3" presStyleIdx="13" presStyleCnt="35" custSzX="133467"/>
      <dgm:spPr/>
    </dgm:pt>
    <dgm:pt modelId="{3E592B61-FA92-9642-81C3-34FE12ED414C}" type="pres">
      <dgm:prSet presAssocID="{FBF2CAF6-8154-314D-A032-B048C6210C2F}" presName="hierRoot2" presStyleCnt="0">
        <dgm:presLayoutVars>
          <dgm:hierBranch val="init"/>
        </dgm:presLayoutVars>
      </dgm:prSet>
      <dgm:spPr/>
    </dgm:pt>
    <dgm:pt modelId="{6C83AFC6-12DB-4C43-8F1F-E7B5F203011A}" type="pres">
      <dgm:prSet presAssocID="{FBF2CAF6-8154-314D-A032-B048C6210C2F}" presName="rootComposite" presStyleCnt="0"/>
      <dgm:spPr/>
    </dgm:pt>
    <dgm:pt modelId="{49C31410-9490-814B-AE1C-8E63100B539E}" type="pres">
      <dgm:prSet presAssocID="{FBF2CAF6-8154-314D-A032-B048C6210C2F}" presName="rootText" presStyleLbl="node3" presStyleIdx="13" presStyleCnt="35" custScaleX="112953">
        <dgm:presLayoutVars>
          <dgm:chPref val="3"/>
        </dgm:presLayoutVars>
      </dgm:prSet>
      <dgm:spPr/>
    </dgm:pt>
    <dgm:pt modelId="{C338FE20-BC2E-D140-B3FD-F1E6CBE5DE80}" type="pres">
      <dgm:prSet presAssocID="{FBF2CAF6-8154-314D-A032-B048C6210C2F}" presName="rootConnector" presStyleLbl="node3" presStyleIdx="13" presStyleCnt="35"/>
      <dgm:spPr/>
    </dgm:pt>
    <dgm:pt modelId="{EFAAA100-2F0D-9E4E-8F17-3F93402C4425}" type="pres">
      <dgm:prSet presAssocID="{FBF2CAF6-8154-314D-A032-B048C6210C2F}" presName="hierChild4" presStyleCnt="0"/>
      <dgm:spPr/>
    </dgm:pt>
    <dgm:pt modelId="{8F20DCEB-10A4-8747-A1D8-0A27D45258FC}" type="pres">
      <dgm:prSet presAssocID="{FBF2CAF6-8154-314D-A032-B048C6210C2F}" presName="hierChild5" presStyleCnt="0"/>
      <dgm:spPr/>
    </dgm:pt>
    <dgm:pt modelId="{5CFF5832-6656-8646-8215-EFA4D457F727}" type="pres">
      <dgm:prSet presAssocID="{3B8C242D-1A3F-064F-9ED5-8196BF4003DE}" presName="Name37" presStyleLbl="parChTrans1D3" presStyleIdx="14" presStyleCnt="35" custSzX="133467"/>
      <dgm:spPr/>
    </dgm:pt>
    <dgm:pt modelId="{E03E88AE-5489-DC4C-BB4A-F5F7424A29CC}" type="pres">
      <dgm:prSet presAssocID="{E1BB3507-9A16-BF4C-BEB4-802CF191C903}" presName="hierRoot2" presStyleCnt="0">
        <dgm:presLayoutVars>
          <dgm:hierBranch val="init"/>
        </dgm:presLayoutVars>
      </dgm:prSet>
      <dgm:spPr/>
    </dgm:pt>
    <dgm:pt modelId="{03DECFBA-FBC7-3044-9A89-FC40DCF4021A}" type="pres">
      <dgm:prSet presAssocID="{E1BB3507-9A16-BF4C-BEB4-802CF191C903}" presName="rootComposite" presStyleCnt="0"/>
      <dgm:spPr/>
    </dgm:pt>
    <dgm:pt modelId="{34D91736-2FF0-3149-B707-E29F1982D00B}" type="pres">
      <dgm:prSet presAssocID="{E1BB3507-9A16-BF4C-BEB4-802CF191C903}" presName="rootText" presStyleLbl="node3" presStyleIdx="14" presStyleCnt="35" custScaleX="112953">
        <dgm:presLayoutVars>
          <dgm:chPref val="3"/>
        </dgm:presLayoutVars>
      </dgm:prSet>
      <dgm:spPr/>
    </dgm:pt>
    <dgm:pt modelId="{F1214396-C492-1F45-934D-ECE225BF62AC}" type="pres">
      <dgm:prSet presAssocID="{E1BB3507-9A16-BF4C-BEB4-802CF191C903}" presName="rootConnector" presStyleLbl="node3" presStyleIdx="14" presStyleCnt="35"/>
      <dgm:spPr/>
    </dgm:pt>
    <dgm:pt modelId="{FF47DF9A-7D5A-074F-9855-E7B73B22D892}" type="pres">
      <dgm:prSet presAssocID="{E1BB3507-9A16-BF4C-BEB4-802CF191C903}" presName="hierChild4" presStyleCnt="0"/>
      <dgm:spPr/>
    </dgm:pt>
    <dgm:pt modelId="{F93A934F-1463-0C4F-96F2-F452AAFFD41F}" type="pres">
      <dgm:prSet presAssocID="{E1BB3507-9A16-BF4C-BEB4-802CF191C903}" presName="hierChild5" presStyleCnt="0"/>
      <dgm:spPr/>
    </dgm:pt>
    <dgm:pt modelId="{D61AF3F3-381F-4E4C-869D-ABEEF7C1FE9E}" type="pres">
      <dgm:prSet presAssocID="{48B4587D-30CF-2247-8E9E-8635BA8D8608}" presName="hierChild5" presStyleCnt="0"/>
      <dgm:spPr/>
    </dgm:pt>
    <dgm:pt modelId="{D5360BD3-BD86-C14A-9680-F12507980E3D}" type="pres">
      <dgm:prSet presAssocID="{7E3A7255-0C15-F149-AA6F-DA3CB666BD28}" presName="Name37" presStyleLbl="parChTrans1D2" presStyleIdx="2" presStyleCnt="7" custSzX="517940"/>
      <dgm:spPr/>
    </dgm:pt>
    <dgm:pt modelId="{674B7F40-E64A-A541-BFAE-480D3AD9EE3F}" type="pres">
      <dgm:prSet presAssocID="{C613BEB6-368B-7047-A694-DA7072633D42}" presName="hierRoot2" presStyleCnt="0">
        <dgm:presLayoutVars>
          <dgm:hierBranch val="init"/>
        </dgm:presLayoutVars>
      </dgm:prSet>
      <dgm:spPr/>
    </dgm:pt>
    <dgm:pt modelId="{A3424142-FF3A-6F49-8CC5-68B4E1DB364E}" type="pres">
      <dgm:prSet presAssocID="{C613BEB6-368B-7047-A694-DA7072633D42}" presName="rootComposite" presStyleCnt="0"/>
      <dgm:spPr/>
    </dgm:pt>
    <dgm:pt modelId="{F61A36F7-1E6E-324D-A9EA-35B2B36AA7AE}" type="pres">
      <dgm:prSet presAssocID="{C613BEB6-368B-7047-A694-DA7072633D42}" presName="rootText" presStyleLbl="node2" presStyleIdx="2" presStyleCnt="6" custScaleX="112953">
        <dgm:presLayoutVars>
          <dgm:chPref val="3"/>
        </dgm:presLayoutVars>
      </dgm:prSet>
      <dgm:spPr/>
    </dgm:pt>
    <dgm:pt modelId="{E7366B3A-F1AA-7C4A-8715-3AEBD2254CF8}" type="pres">
      <dgm:prSet presAssocID="{C613BEB6-368B-7047-A694-DA7072633D42}" presName="rootConnector" presStyleLbl="node2" presStyleIdx="2" presStyleCnt="6"/>
      <dgm:spPr/>
    </dgm:pt>
    <dgm:pt modelId="{B6F5E287-F0EC-FE49-BC21-60B65D5F67BE}" type="pres">
      <dgm:prSet presAssocID="{C613BEB6-368B-7047-A694-DA7072633D42}" presName="hierChild4" presStyleCnt="0"/>
      <dgm:spPr/>
    </dgm:pt>
    <dgm:pt modelId="{D403B168-D8B5-5848-BD25-4D827D7BB5DE}" type="pres">
      <dgm:prSet presAssocID="{D19C4526-A08F-824F-B890-5AC484A364B1}" presName="Name37" presStyleLbl="parChTrans1D3" presStyleIdx="15" presStyleCnt="35" custSzX="133467"/>
      <dgm:spPr/>
    </dgm:pt>
    <dgm:pt modelId="{D23FD334-2325-C340-8177-A9EB9909BED6}" type="pres">
      <dgm:prSet presAssocID="{E471ADD3-4D98-B24B-9479-2188D653B8DA}" presName="hierRoot2" presStyleCnt="0">
        <dgm:presLayoutVars>
          <dgm:hierBranch val="init"/>
        </dgm:presLayoutVars>
      </dgm:prSet>
      <dgm:spPr/>
    </dgm:pt>
    <dgm:pt modelId="{8F5D5286-CFF6-BD4E-8DE8-7835FB917167}" type="pres">
      <dgm:prSet presAssocID="{E471ADD3-4D98-B24B-9479-2188D653B8DA}" presName="rootComposite" presStyleCnt="0"/>
      <dgm:spPr/>
    </dgm:pt>
    <dgm:pt modelId="{E8AB3F6B-4166-8944-A399-E7D488E2C9F7}" type="pres">
      <dgm:prSet presAssocID="{E471ADD3-4D98-B24B-9479-2188D653B8DA}" presName="rootText" presStyleLbl="node3" presStyleIdx="15" presStyleCnt="35" custScaleX="112953">
        <dgm:presLayoutVars>
          <dgm:chPref val="3"/>
        </dgm:presLayoutVars>
      </dgm:prSet>
      <dgm:spPr/>
    </dgm:pt>
    <dgm:pt modelId="{21657149-9511-164F-A9DC-F0A51D790F03}" type="pres">
      <dgm:prSet presAssocID="{E471ADD3-4D98-B24B-9479-2188D653B8DA}" presName="rootConnector" presStyleLbl="node3" presStyleIdx="15" presStyleCnt="35"/>
      <dgm:spPr/>
    </dgm:pt>
    <dgm:pt modelId="{EEAF1102-FE77-7048-8655-3BF4FC7D620E}" type="pres">
      <dgm:prSet presAssocID="{E471ADD3-4D98-B24B-9479-2188D653B8DA}" presName="hierChild4" presStyleCnt="0"/>
      <dgm:spPr/>
    </dgm:pt>
    <dgm:pt modelId="{5D434114-FF6C-AC46-8914-B87C0DB50529}" type="pres">
      <dgm:prSet presAssocID="{E471ADD3-4D98-B24B-9479-2188D653B8DA}" presName="hierChild5" presStyleCnt="0"/>
      <dgm:spPr/>
    </dgm:pt>
    <dgm:pt modelId="{4C71E46E-0CC3-9D41-B4B8-40FCA5CB0042}" type="pres">
      <dgm:prSet presAssocID="{AF6A9AEE-2D5C-1A4D-82DE-3DB49F79BC87}" presName="Name37" presStyleLbl="parChTrans1D3" presStyleIdx="16" presStyleCnt="35"/>
      <dgm:spPr/>
    </dgm:pt>
    <dgm:pt modelId="{14AAF7F4-113F-364C-AAFC-F006ADDFBFBE}" type="pres">
      <dgm:prSet presAssocID="{E4E078CD-D9C9-CE40-85BC-97248E347D33}" presName="hierRoot2" presStyleCnt="0">
        <dgm:presLayoutVars>
          <dgm:hierBranch val="init"/>
        </dgm:presLayoutVars>
      </dgm:prSet>
      <dgm:spPr/>
    </dgm:pt>
    <dgm:pt modelId="{E62CA43F-4709-CC40-A0F0-97CF29ABE9CC}" type="pres">
      <dgm:prSet presAssocID="{E4E078CD-D9C9-CE40-85BC-97248E347D33}" presName="rootComposite" presStyleCnt="0"/>
      <dgm:spPr/>
    </dgm:pt>
    <dgm:pt modelId="{7C675C04-A12A-274C-AA72-AA3E72497082}" type="pres">
      <dgm:prSet presAssocID="{E4E078CD-D9C9-CE40-85BC-97248E347D33}" presName="rootText" presStyleLbl="node3" presStyleIdx="16" presStyleCnt="35">
        <dgm:presLayoutVars>
          <dgm:chPref val="3"/>
        </dgm:presLayoutVars>
      </dgm:prSet>
      <dgm:spPr/>
    </dgm:pt>
    <dgm:pt modelId="{6248B99E-18D1-BA4C-9D6E-17C775CC825D}" type="pres">
      <dgm:prSet presAssocID="{E4E078CD-D9C9-CE40-85BC-97248E347D33}" presName="rootConnector" presStyleLbl="node3" presStyleIdx="16" presStyleCnt="35"/>
      <dgm:spPr/>
    </dgm:pt>
    <dgm:pt modelId="{46F72255-3A2C-1D4A-A6BF-07CEFFEF6407}" type="pres">
      <dgm:prSet presAssocID="{E4E078CD-D9C9-CE40-85BC-97248E347D33}" presName="hierChild4" presStyleCnt="0"/>
      <dgm:spPr/>
    </dgm:pt>
    <dgm:pt modelId="{C0FD4708-097B-4E4E-AC66-41D69B4530CD}" type="pres">
      <dgm:prSet presAssocID="{E4E078CD-D9C9-CE40-85BC-97248E347D33}" presName="hierChild5" presStyleCnt="0"/>
      <dgm:spPr/>
    </dgm:pt>
    <dgm:pt modelId="{E113B7B0-EDC6-E94A-AEC9-510A25322C0F}" type="pres">
      <dgm:prSet presAssocID="{6E926E12-3DA6-C344-B0E2-65E6DAF62BE4}" presName="Name37" presStyleLbl="parChTrans1D3" presStyleIdx="17" presStyleCnt="35"/>
      <dgm:spPr/>
    </dgm:pt>
    <dgm:pt modelId="{9559569F-9E9C-C245-A910-B08405C50CD1}" type="pres">
      <dgm:prSet presAssocID="{CA3ACDA7-C722-C641-9558-72AC21509A33}" presName="hierRoot2" presStyleCnt="0">
        <dgm:presLayoutVars>
          <dgm:hierBranch val="init"/>
        </dgm:presLayoutVars>
      </dgm:prSet>
      <dgm:spPr/>
    </dgm:pt>
    <dgm:pt modelId="{7DF386CD-C8E6-4C4B-9E34-BC4FBA65979C}" type="pres">
      <dgm:prSet presAssocID="{CA3ACDA7-C722-C641-9558-72AC21509A33}" presName="rootComposite" presStyleCnt="0"/>
      <dgm:spPr/>
    </dgm:pt>
    <dgm:pt modelId="{AF4DBEAB-42C3-514A-98B7-9FF8E1E5C917}" type="pres">
      <dgm:prSet presAssocID="{CA3ACDA7-C722-C641-9558-72AC21509A33}" presName="rootText" presStyleLbl="node3" presStyleIdx="17" presStyleCnt="35">
        <dgm:presLayoutVars>
          <dgm:chPref val="3"/>
        </dgm:presLayoutVars>
      </dgm:prSet>
      <dgm:spPr/>
    </dgm:pt>
    <dgm:pt modelId="{1310AF61-083F-244B-9D84-E7EE41A9E66A}" type="pres">
      <dgm:prSet presAssocID="{CA3ACDA7-C722-C641-9558-72AC21509A33}" presName="rootConnector" presStyleLbl="node3" presStyleIdx="17" presStyleCnt="35"/>
      <dgm:spPr/>
    </dgm:pt>
    <dgm:pt modelId="{1001E08B-AD24-B246-84CA-0AC06D87FA35}" type="pres">
      <dgm:prSet presAssocID="{CA3ACDA7-C722-C641-9558-72AC21509A33}" presName="hierChild4" presStyleCnt="0"/>
      <dgm:spPr/>
    </dgm:pt>
    <dgm:pt modelId="{B4A07752-3377-8649-AF3E-90A3A2D4B867}" type="pres">
      <dgm:prSet presAssocID="{CA3ACDA7-C722-C641-9558-72AC21509A33}" presName="hierChild5" presStyleCnt="0"/>
      <dgm:spPr/>
    </dgm:pt>
    <dgm:pt modelId="{318A59F0-1869-DC45-98D8-2817AAD817BD}" type="pres">
      <dgm:prSet presAssocID="{4F9238B9-6FC5-3E41-BFE7-FAC5EA569E3A}" presName="Name37" presStyleLbl="parChTrans1D3" presStyleIdx="18" presStyleCnt="35"/>
      <dgm:spPr/>
    </dgm:pt>
    <dgm:pt modelId="{1B8CA16F-B55B-C842-8F66-111C17AB0A78}" type="pres">
      <dgm:prSet presAssocID="{10D6335B-4E31-2C42-A764-6E96189928D6}" presName="hierRoot2" presStyleCnt="0">
        <dgm:presLayoutVars>
          <dgm:hierBranch val="init"/>
        </dgm:presLayoutVars>
      </dgm:prSet>
      <dgm:spPr/>
    </dgm:pt>
    <dgm:pt modelId="{F237C457-29FD-2445-AE68-9974B49D242E}" type="pres">
      <dgm:prSet presAssocID="{10D6335B-4E31-2C42-A764-6E96189928D6}" presName="rootComposite" presStyleCnt="0"/>
      <dgm:spPr/>
    </dgm:pt>
    <dgm:pt modelId="{DC3427C6-4B40-1F4A-B404-91490F21E3B4}" type="pres">
      <dgm:prSet presAssocID="{10D6335B-4E31-2C42-A764-6E96189928D6}" presName="rootText" presStyleLbl="node3" presStyleIdx="18" presStyleCnt="35">
        <dgm:presLayoutVars>
          <dgm:chPref val="3"/>
        </dgm:presLayoutVars>
      </dgm:prSet>
      <dgm:spPr/>
    </dgm:pt>
    <dgm:pt modelId="{88D92E80-296F-194D-8310-979542E8B191}" type="pres">
      <dgm:prSet presAssocID="{10D6335B-4E31-2C42-A764-6E96189928D6}" presName="rootConnector" presStyleLbl="node3" presStyleIdx="18" presStyleCnt="35"/>
      <dgm:spPr/>
    </dgm:pt>
    <dgm:pt modelId="{22C68CC5-7FCD-4844-97FE-7C30B1F28AD4}" type="pres">
      <dgm:prSet presAssocID="{10D6335B-4E31-2C42-A764-6E96189928D6}" presName="hierChild4" presStyleCnt="0"/>
      <dgm:spPr/>
    </dgm:pt>
    <dgm:pt modelId="{D285AF51-02F3-7849-B3F9-31EC1FB3E1A5}" type="pres">
      <dgm:prSet presAssocID="{10D6335B-4E31-2C42-A764-6E96189928D6}" presName="hierChild5" presStyleCnt="0"/>
      <dgm:spPr/>
    </dgm:pt>
    <dgm:pt modelId="{D9A76AD6-98F9-8B4E-909F-CF03814D1F9B}" type="pres">
      <dgm:prSet presAssocID="{841DF2A7-13F4-FC44-8114-47CD90711AB2}" presName="Name37" presStyleLbl="parChTrans1D3" presStyleIdx="19" presStyleCnt="35"/>
      <dgm:spPr/>
    </dgm:pt>
    <dgm:pt modelId="{E5EEA14C-74F5-2B4A-81CF-928B3CCAB807}" type="pres">
      <dgm:prSet presAssocID="{28306A42-FA46-8E4F-A731-39ADDE1752ED}" presName="hierRoot2" presStyleCnt="0">
        <dgm:presLayoutVars>
          <dgm:hierBranch val="init"/>
        </dgm:presLayoutVars>
      </dgm:prSet>
      <dgm:spPr/>
    </dgm:pt>
    <dgm:pt modelId="{C09A2641-752E-A148-A26F-7BAFF095EBEF}" type="pres">
      <dgm:prSet presAssocID="{28306A42-FA46-8E4F-A731-39ADDE1752ED}" presName="rootComposite" presStyleCnt="0"/>
      <dgm:spPr/>
    </dgm:pt>
    <dgm:pt modelId="{057C3294-42FA-0946-BC15-24D83081C965}" type="pres">
      <dgm:prSet presAssocID="{28306A42-FA46-8E4F-A731-39ADDE1752ED}" presName="rootText" presStyleLbl="node3" presStyleIdx="19" presStyleCnt="35">
        <dgm:presLayoutVars>
          <dgm:chPref val="3"/>
        </dgm:presLayoutVars>
      </dgm:prSet>
      <dgm:spPr/>
    </dgm:pt>
    <dgm:pt modelId="{B48B0707-584D-2340-97DF-54D6CCBED3B6}" type="pres">
      <dgm:prSet presAssocID="{28306A42-FA46-8E4F-A731-39ADDE1752ED}" presName="rootConnector" presStyleLbl="node3" presStyleIdx="19" presStyleCnt="35"/>
      <dgm:spPr/>
    </dgm:pt>
    <dgm:pt modelId="{CCE00689-5533-944D-889A-2E6073705A7B}" type="pres">
      <dgm:prSet presAssocID="{28306A42-FA46-8E4F-A731-39ADDE1752ED}" presName="hierChild4" presStyleCnt="0"/>
      <dgm:spPr/>
    </dgm:pt>
    <dgm:pt modelId="{F1C100A9-6105-7C4C-80E9-3A5D0AB8F311}" type="pres">
      <dgm:prSet presAssocID="{28306A42-FA46-8E4F-A731-39ADDE1752ED}" presName="hierChild5" presStyleCnt="0"/>
      <dgm:spPr/>
    </dgm:pt>
    <dgm:pt modelId="{4D5DAD25-F86F-9943-937F-5A9B51144D63}" type="pres">
      <dgm:prSet presAssocID="{8FA1AAFF-EABB-894A-8CE4-802A3ACD0918}" presName="Name37" presStyleLbl="parChTrans1D3" presStyleIdx="20" presStyleCnt="35"/>
      <dgm:spPr/>
    </dgm:pt>
    <dgm:pt modelId="{57B1CA8C-3EE4-5F40-A763-51C9BEFC440A}" type="pres">
      <dgm:prSet presAssocID="{7D047E63-3FFE-DB4F-B485-063116BD64A8}" presName="hierRoot2" presStyleCnt="0">
        <dgm:presLayoutVars>
          <dgm:hierBranch val="init"/>
        </dgm:presLayoutVars>
      </dgm:prSet>
      <dgm:spPr/>
    </dgm:pt>
    <dgm:pt modelId="{475C3016-513A-534B-9A33-D62FA5691DF1}" type="pres">
      <dgm:prSet presAssocID="{7D047E63-3FFE-DB4F-B485-063116BD64A8}" presName="rootComposite" presStyleCnt="0"/>
      <dgm:spPr/>
    </dgm:pt>
    <dgm:pt modelId="{3F5ED65A-FB40-B640-9A3E-00D3ECAE5E4F}" type="pres">
      <dgm:prSet presAssocID="{7D047E63-3FFE-DB4F-B485-063116BD64A8}" presName="rootText" presStyleLbl="node3" presStyleIdx="20" presStyleCnt="35">
        <dgm:presLayoutVars>
          <dgm:chPref val="3"/>
        </dgm:presLayoutVars>
      </dgm:prSet>
      <dgm:spPr/>
    </dgm:pt>
    <dgm:pt modelId="{0B0A8308-71AF-1D46-80B7-EA2AFDF370B5}" type="pres">
      <dgm:prSet presAssocID="{7D047E63-3FFE-DB4F-B485-063116BD64A8}" presName="rootConnector" presStyleLbl="node3" presStyleIdx="20" presStyleCnt="35"/>
      <dgm:spPr/>
    </dgm:pt>
    <dgm:pt modelId="{5858A897-7433-5A41-863A-61E01F566CE5}" type="pres">
      <dgm:prSet presAssocID="{7D047E63-3FFE-DB4F-B485-063116BD64A8}" presName="hierChild4" presStyleCnt="0"/>
      <dgm:spPr/>
    </dgm:pt>
    <dgm:pt modelId="{2BA333FE-C11A-F845-92FF-17ABD1B41EB9}" type="pres">
      <dgm:prSet presAssocID="{7D047E63-3FFE-DB4F-B485-063116BD64A8}" presName="hierChild5" presStyleCnt="0"/>
      <dgm:spPr/>
    </dgm:pt>
    <dgm:pt modelId="{F6B24353-7268-B841-B16C-BDDCE642DFA2}" type="pres">
      <dgm:prSet presAssocID="{0CA63960-A30E-EC4C-BD74-D68899679247}" presName="Name37" presStyleLbl="parChTrans1D3" presStyleIdx="21" presStyleCnt="35"/>
      <dgm:spPr/>
    </dgm:pt>
    <dgm:pt modelId="{3EEB7902-1E93-4D4A-9F51-A604F1B0723D}" type="pres">
      <dgm:prSet presAssocID="{28AEEDFA-A599-F84E-A642-FBCE6D0D18CE}" presName="hierRoot2" presStyleCnt="0">
        <dgm:presLayoutVars>
          <dgm:hierBranch val="init"/>
        </dgm:presLayoutVars>
      </dgm:prSet>
      <dgm:spPr/>
    </dgm:pt>
    <dgm:pt modelId="{4A0E7577-B9A3-8E4C-A937-577CA9E1EAEB}" type="pres">
      <dgm:prSet presAssocID="{28AEEDFA-A599-F84E-A642-FBCE6D0D18CE}" presName="rootComposite" presStyleCnt="0"/>
      <dgm:spPr/>
    </dgm:pt>
    <dgm:pt modelId="{71083D6A-5BB8-2342-BC5E-765D5F09C9F0}" type="pres">
      <dgm:prSet presAssocID="{28AEEDFA-A599-F84E-A642-FBCE6D0D18CE}" presName="rootText" presStyleLbl="node3" presStyleIdx="21" presStyleCnt="35">
        <dgm:presLayoutVars>
          <dgm:chPref val="3"/>
        </dgm:presLayoutVars>
      </dgm:prSet>
      <dgm:spPr/>
    </dgm:pt>
    <dgm:pt modelId="{6E492903-B4A0-644A-BCA9-5B73BA1230F0}" type="pres">
      <dgm:prSet presAssocID="{28AEEDFA-A599-F84E-A642-FBCE6D0D18CE}" presName="rootConnector" presStyleLbl="node3" presStyleIdx="21" presStyleCnt="35"/>
      <dgm:spPr/>
    </dgm:pt>
    <dgm:pt modelId="{98002121-E652-224D-8F78-4EFE4C0F921C}" type="pres">
      <dgm:prSet presAssocID="{28AEEDFA-A599-F84E-A642-FBCE6D0D18CE}" presName="hierChild4" presStyleCnt="0"/>
      <dgm:spPr/>
    </dgm:pt>
    <dgm:pt modelId="{34C0801F-14AB-6C47-8728-BD6F8705F470}" type="pres">
      <dgm:prSet presAssocID="{28AEEDFA-A599-F84E-A642-FBCE6D0D18CE}" presName="hierChild5" presStyleCnt="0"/>
      <dgm:spPr/>
    </dgm:pt>
    <dgm:pt modelId="{C2ABE6C6-DED6-AE46-B57F-E28C3C21428B}" type="pres">
      <dgm:prSet presAssocID="{C613BEB6-368B-7047-A694-DA7072633D42}" presName="hierChild5" presStyleCnt="0"/>
      <dgm:spPr/>
    </dgm:pt>
    <dgm:pt modelId="{1D91D092-8BA6-F54E-8AAE-5EE5063D8E0C}" type="pres">
      <dgm:prSet presAssocID="{A0547E73-C743-2144-B077-C9EF3829752D}" presName="Name37" presStyleLbl="parChTrans1D2" presStyleIdx="3" presStyleCnt="7" custSzX="517940"/>
      <dgm:spPr/>
    </dgm:pt>
    <dgm:pt modelId="{BFCB2D51-0581-1D4A-B219-5C0D2CE8D382}" type="pres">
      <dgm:prSet presAssocID="{2FAF5EC4-8C13-FC4A-9E5F-55DFF13C5EAD}" presName="hierRoot2" presStyleCnt="0">
        <dgm:presLayoutVars>
          <dgm:hierBranch val="init"/>
        </dgm:presLayoutVars>
      </dgm:prSet>
      <dgm:spPr/>
    </dgm:pt>
    <dgm:pt modelId="{C398E0B0-ADF3-E147-8681-65057A63E4C0}" type="pres">
      <dgm:prSet presAssocID="{2FAF5EC4-8C13-FC4A-9E5F-55DFF13C5EAD}" presName="rootComposite" presStyleCnt="0"/>
      <dgm:spPr/>
    </dgm:pt>
    <dgm:pt modelId="{74CA4196-0467-2A48-9932-BCFE68272A9B}" type="pres">
      <dgm:prSet presAssocID="{2FAF5EC4-8C13-FC4A-9E5F-55DFF13C5EAD}" presName="rootText" presStyleLbl="node2" presStyleIdx="3" presStyleCnt="6" custScaleX="112953">
        <dgm:presLayoutVars>
          <dgm:chPref val="3"/>
        </dgm:presLayoutVars>
      </dgm:prSet>
      <dgm:spPr/>
    </dgm:pt>
    <dgm:pt modelId="{77833E60-4A10-F742-9717-5014C0E17243}" type="pres">
      <dgm:prSet presAssocID="{2FAF5EC4-8C13-FC4A-9E5F-55DFF13C5EAD}" presName="rootConnector" presStyleLbl="node2" presStyleIdx="3" presStyleCnt="6"/>
      <dgm:spPr/>
    </dgm:pt>
    <dgm:pt modelId="{65F3DBF9-FA92-C243-B9A4-F030F38B5463}" type="pres">
      <dgm:prSet presAssocID="{2FAF5EC4-8C13-FC4A-9E5F-55DFF13C5EAD}" presName="hierChild4" presStyleCnt="0"/>
      <dgm:spPr/>
    </dgm:pt>
    <dgm:pt modelId="{6D369CA9-9E78-5543-AC5F-A6AFBB5770AD}" type="pres">
      <dgm:prSet presAssocID="{AFA9C8B4-365C-C643-9273-AAC594ED91C0}" presName="Name37" presStyleLbl="parChTrans1D3" presStyleIdx="22" presStyleCnt="35" custSzX="133467"/>
      <dgm:spPr/>
    </dgm:pt>
    <dgm:pt modelId="{F6743390-75D4-BC4A-9C36-2BA5B2B62B5E}" type="pres">
      <dgm:prSet presAssocID="{6F865011-8306-F847-B6C6-591BF382A3E9}" presName="hierRoot2" presStyleCnt="0">
        <dgm:presLayoutVars>
          <dgm:hierBranch val="init"/>
        </dgm:presLayoutVars>
      </dgm:prSet>
      <dgm:spPr/>
    </dgm:pt>
    <dgm:pt modelId="{AC9C4910-FA90-2943-9408-058B83C61CD2}" type="pres">
      <dgm:prSet presAssocID="{6F865011-8306-F847-B6C6-591BF382A3E9}" presName="rootComposite" presStyleCnt="0"/>
      <dgm:spPr/>
    </dgm:pt>
    <dgm:pt modelId="{721E1A1B-003F-8640-A950-95DAC1AFDAFE}" type="pres">
      <dgm:prSet presAssocID="{6F865011-8306-F847-B6C6-591BF382A3E9}" presName="rootText" presStyleLbl="node3" presStyleIdx="22" presStyleCnt="35" custScaleX="112953">
        <dgm:presLayoutVars>
          <dgm:chPref val="3"/>
        </dgm:presLayoutVars>
      </dgm:prSet>
      <dgm:spPr/>
    </dgm:pt>
    <dgm:pt modelId="{1AE8BEF1-68A7-9F44-BF2B-BD05F13077BD}" type="pres">
      <dgm:prSet presAssocID="{6F865011-8306-F847-B6C6-591BF382A3E9}" presName="rootConnector" presStyleLbl="node3" presStyleIdx="22" presStyleCnt="35"/>
      <dgm:spPr/>
    </dgm:pt>
    <dgm:pt modelId="{4714DFA9-4B82-2A4C-93DD-E416734C000D}" type="pres">
      <dgm:prSet presAssocID="{6F865011-8306-F847-B6C6-591BF382A3E9}" presName="hierChild4" presStyleCnt="0"/>
      <dgm:spPr/>
    </dgm:pt>
    <dgm:pt modelId="{19D95622-2924-6048-916B-641A44FC6239}" type="pres">
      <dgm:prSet presAssocID="{6F865011-8306-F847-B6C6-591BF382A3E9}" presName="hierChild5" presStyleCnt="0"/>
      <dgm:spPr/>
    </dgm:pt>
    <dgm:pt modelId="{5ED2F0EB-ECFC-F642-A55B-457350F86A57}" type="pres">
      <dgm:prSet presAssocID="{DA56FB66-FA63-7A48-B9F0-5A1FFFC93B97}" presName="Name37" presStyleLbl="parChTrans1D3" presStyleIdx="23" presStyleCnt="35" custSzX="133467"/>
      <dgm:spPr/>
    </dgm:pt>
    <dgm:pt modelId="{F5239C40-900D-0246-BE47-4347AB7C6AC9}" type="pres">
      <dgm:prSet presAssocID="{6F2DA40E-E4FF-9140-9643-B5516BD28643}" presName="hierRoot2" presStyleCnt="0">
        <dgm:presLayoutVars>
          <dgm:hierBranch val="init"/>
        </dgm:presLayoutVars>
      </dgm:prSet>
      <dgm:spPr/>
    </dgm:pt>
    <dgm:pt modelId="{5280210B-6954-B047-AF8D-EB89A3F40E0E}" type="pres">
      <dgm:prSet presAssocID="{6F2DA40E-E4FF-9140-9643-B5516BD28643}" presName="rootComposite" presStyleCnt="0"/>
      <dgm:spPr/>
    </dgm:pt>
    <dgm:pt modelId="{9F56675C-A58F-6B42-91B9-B908CE707244}" type="pres">
      <dgm:prSet presAssocID="{6F2DA40E-E4FF-9140-9643-B5516BD28643}" presName="rootText" presStyleLbl="node3" presStyleIdx="23" presStyleCnt="35" custScaleX="112953">
        <dgm:presLayoutVars>
          <dgm:chPref val="3"/>
        </dgm:presLayoutVars>
      </dgm:prSet>
      <dgm:spPr/>
    </dgm:pt>
    <dgm:pt modelId="{C3B4CA3A-59FE-7046-99F2-BBA25686F200}" type="pres">
      <dgm:prSet presAssocID="{6F2DA40E-E4FF-9140-9643-B5516BD28643}" presName="rootConnector" presStyleLbl="node3" presStyleIdx="23" presStyleCnt="35"/>
      <dgm:spPr/>
    </dgm:pt>
    <dgm:pt modelId="{0FF4A3E2-C8EA-9546-A7FD-B98A564BD537}" type="pres">
      <dgm:prSet presAssocID="{6F2DA40E-E4FF-9140-9643-B5516BD28643}" presName="hierChild4" presStyleCnt="0"/>
      <dgm:spPr/>
    </dgm:pt>
    <dgm:pt modelId="{23E69F49-27F1-E047-8F62-6BFB5D0BCD55}" type="pres">
      <dgm:prSet presAssocID="{6F2DA40E-E4FF-9140-9643-B5516BD28643}" presName="hierChild5" presStyleCnt="0"/>
      <dgm:spPr/>
    </dgm:pt>
    <dgm:pt modelId="{AE76CE2B-CCC2-EC4E-83BB-230CE0894B4E}" type="pres">
      <dgm:prSet presAssocID="{84CC8CB0-6226-2C41-8F05-CBE0A9BB8905}" presName="Name37" presStyleLbl="parChTrans1D3" presStyleIdx="24" presStyleCnt="35" custSzX="133467"/>
      <dgm:spPr/>
    </dgm:pt>
    <dgm:pt modelId="{5664ACB1-6D7A-724B-BE1A-1B473B4CAC70}" type="pres">
      <dgm:prSet presAssocID="{10420B72-57C6-0A41-93BD-02DFAC522497}" presName="hierRoot2" presStyleCnt="0">
        <dgm:presLayoutVars>
          <dgm:hierBranch val="init"/>
        </dgm:presLayoutVars>
      </dgm:prSet>
      <dgm:spPr/>
    </dgm:pt>
    <dgm:pt modelId="{9CBD459E-0429-4446-89F5-0DE528C3C114}" type="pres">
      <dgm:prSet presAssocID="{10420B72-57C6-0A41-93BD-02DFAC522497}" presName="rootComposite" presStyleCnt="0"/>
      <dgm:spPr/>
    </dgm:pt>
    <dgm:pt modelId="{6E115936-5747-D846-AD3F-9B128EA50101}" type="pres">
      <dgm:prSet presAssocID="{10420B72-57C6-0A41-93BD-02DFAC522497}" presName="rootText" presStyleLbl="node3" presStyleIdx="24" presStyleCnt="35" custScaleX="112953">
        <dgm:presLayoutVars>
          <dgm:chPref val="3"/>
        </dgm:presLayoutVars>
      </dgm:prSet>
      <dgm:spPr/>
    </dgm:pt>
    <dgm:pt modelId="{39670682-E487-CD46-B60E-22D25652C19B}" type="pres">
      <dgm:prSet presAssocID="{10420B72-57C6-0A41-93BD-02DFAC522497}" presName="rootConnector" presStyleLbl="node3" presStyleIdx="24" presStyleCnt="35"/>
      <dgm:spPr/>
    </dgm:pt>
    <dgm:pt modelId="{9A2620EA-CA33-9C41-A097-809CFE6ABB20}" type="pres">
      <dgm:prSet presAssocID="{10420B72-57C6-0A41-93BD-02DFAC522497}" presName="hierChild4" presStyleCnt="0"/>
      <dgm:spPr/>
    </dgm:pt>
    <dgm:pt modelId="{4B344C30-7CF9-3F45-896E-1754C9618245}" type="pres">
      <dgm:prSet presAssocID="{10420B72-57C6-0A41-93BD-02DFAC522497}" presName="hierChild5" presStyleCnt="0"/>
      <dgm:spPr/>
    </dgm:pt>
    <dgm:pt modelId="{3AA82A50-57EC-B449-86AF-817D82BAC3C4}" type="pres">
      <dgm:prSet presAssocID="{193A3A28-5695-F34B-9CF8-B74AC137AE74}" presName="Name37" presStyleLbl="parChTrans1D3" presStyleIdx="25" presStyleCnt="35" custSzX="133467"/>
      <dgm:spPr/>
    </dgm:pt>
    <dgm:pt modelId="{8659F66B-4BDC-F045-B179-F89028C3A0DB}" type="pres">
      <dgm:prSet presAssocID="{2ECBAD34-3172-9542-AA63-9F96B1071B0B}" presName="hierRoot2" presStyleCnt="0">
        <dgm:presLayoutVars>
          <dgm:hierBranch val="init"/>
        </dgm:presLayoutVars>
      </dgm:prSet>
      <dgm:spPr/>
    </dgm:pt>
    <dgm:pt modelId="{8E402BC5-A4EA-1541-B774-D39E97A69C84}" type="pres">
      <dgm:prSet presAssocID="{2ECBAD34-3172-9542-AA63-9F96B1071B0B}" presName="rootComposite" presStyleCnt="0"/>
      <dgm:spPr/>
    </dgm:pt>
    <dgm:pt modelId="{496B1A0D-93FE-0443-B7DA-7EE592206994}" type="pres">
      <dgm:prSet presAssocID="{2ECBAD34-3172-9542-AA63-9F96B1071B0B}" presName="rootText" presStyleLbl="node3" presStyleIdx="25" presStyleCnt="35" custScaleX="112953">
        <dgm:presLayoutVars>
          <dgm:chPref val="3"/>
        </dgm:presLayoutVars>
      </dgm:prSet>
      <dgm:spPr/>
    </dgm:pt>
    <dgm:pt modelId="{F7161B1A-F4B1-0048-906F-DF581EB6A67A}" type="pres">
      <dgm:prSet presAssocID="{2ECBAD34-3172-9542-AA63-9F96B1071B0B}" presName="rootConnector" presStyleLbl="node3" presStyleIdx="25" presStyleCnt="35"/>
      <dgm:spPr/>
    </dgm:pt>
    <dgm:pt modelId="{38AC364A-F6E6-074A-9BC0-724E748F7B3F}" type="pres">
      <dgm:prSet presAssocID="{2ECBAD34-3172-9542-AA63-9F96B1071B0B}" presName="hierChild4" presStyleCnt="0"/>
      <dgm:spPr/>
    </dgm:pt>
    <dgm:pt modelId="{985A1BB1-279E-D248-BF69-F6C61C083424}" type="pres">
      <dgm:prSet presAssocID="{2ECBAD34-3172-9542-AA63-9F96B1071B0B}" presName="hierChild5" presStyleCnt="0"/>
      <dgm:spPr/>
    </dgm:pt>
    <dgm:pt modelId="{AC701C6B-D01D-F241-9565-6E367EA568A9}" type="pres">
      <dgm:prSet presAssocID="{BF230290-3C16-6544-B0FA-A238278DDFCE}" presName="Name37" presStyleLbl="parChTrans1D3" presStyleIdx="26" presStyleCnt="35" custSzX="133467"/>
      <dgm:spPr/>
    </dgm:pt>
    <dgm:pt modelId="{76563029-C201-9742-AB2E-45FB5A09BEE0}" type="pres">
      <dgm:prSet presAssocID="{4545F1DB-D4DE-E941-89F0-3F4519E0B9A6}" presName="hierRoot2" presStyleCnt="0">
        <dgm:presLayoutVars>
          <dgm:hierBranch val="init"/>
        </dgm:presLayoutVars>
      </dgm:prSet>
      <dgm:spPr/>
    </dgm:pt>
    <dgm:pt modelId="{1FD3B6B8-51CF-374D-9319-469C2DE55FD1}" type="pres">
      <dgm:prSet presAssocID="{4545F1DB-D4DE-E941-89F0-3F4519E0B9A6}" presName="rootComposite" presStyleCnt="0"/>
      <dgm:spPr/>
    </dgm:pt>
    <dgm:pt modelId="{19053B87-6660-4840-9C25-A9EFED2CC80A}" type="pres">
      <dgm:prSet presAssocID="{4545F1DB-D4DE-E941-89F0-3F4519E0B9A6}" presName="rootText" presStyleLbl="node3" presStyleIdx="26" presStyleCnt="35" custScaleX="112953">
        <dgm:presLayoutVars>
          <dgm:chPref val="3"/>
        </dgm:presLayoutVars>
      </dgm:prSet>
      <dgm:spPr/>
    </dgm:pt>
    <dgm:pt modelId="{52CBCB9A-CD59-A446-BA57-BC3999D01AC1}" type="pres">
      <dgm:prSet presAssocID="{4545F1DB-D4DE-E941-89F0-3F4519E0B9A6}" presName="rootConnector" presStyleLbl="node3" presStyleIdx="26" presStyleCnt="35"/>
      <dgm:spPr/>
    </dgm:pt>
    <dgm:pt modelId="{9F5D5615-9653-AC47-AEF0-D87CC798101C}" type="pres">
      <dgm:prSet presAssocID="{4545F1DB-D4DE-E941-89F0-3F4519E0B9A6}" presName="hierChild4" presStyleCnt="0"/>
      <dgm:spPr/>
    </dgm:pt>
    <dgm:pt modelId="{A53C86AC-B994-9347-8E30-129B14D7B865}" type="pres">
      <dgm:prSet presAssocID="{4545F1DB-D4DE-E941-89F0-3F4519E0B9A6}" presName="hierChild5" presStyleCnt="0"/>
      <dgm:spPr/>
    </dgm:pt>
    <dgm:pt modelId="{56F07886-E45D-0049-BAEF-C3BC3E9DD897}" type="pres">
      <dgm:prSet presAssocID="{FEC2C03D-4A6B-524E-BD42-D296C99F3D34}" presName="Name37" presStyleLbl="parChTrans1D3" presStyleIdx="27" presStyleCnt="35" custSzX="133467"/>
      <dgm:spPr/>
    </dgm:pt>
    <dgm:pt modelId="{1F724050-117A-A442-8125-16271115B709}" type="pres">
      <dgm:prSet presAssocID="{95513D90-86EA-6C47-812C-EAF3908D1016}" presName="hierRoot2" presStyleCnt="0">
        <dgm:presLayoutVars>
          <dgm:hierBranch val="init"/>
        </dgm:presLayoutVars>
      </dgm:prSet>
      <dgm:spPr/>
    </dgm:pt>
    <dgm:pt modelId="{FB6C1690-92CA-4C47-978F-822845D992DD}" type="pres">
      <dgm:prSet presAssocID="{95513D90-86EA-6C47-812C-EAF3908D1016}" presName="rootComposite" presStyleCnt="0"/>
      <dgm:spPr/>
    </dgm:pt>
    <dgm:pt modelId="{6127B103-BA1B-D04A-BE57-C129D34DC58A}" type="pres">
      <dgm:prSet presAssocID="{95513D90-86EA-6C47-812C-EAF3908D1016}" presName="rootText" presStyleLbl="node3" presStyleIdx="27" presStyleCnt="35" custScaleX="112953">
        <dgm:presLayoutVars>
          <dgm:chPref val="3"/>
        </dgm:presLayoutVars>
      </dgm:prSet>
      <dgm:spPr/>
    </dgm:pt>
    <dgm:pt modelId="{335BDCBA-FAF4-A540-B2D4-0D7648A2C046}" type="pres">
      <dgm:prSet presAssocID="{95513D90-86EA-6C47-812C-EAF3908D1016}" presName="rootConnector" presStyleLbl="node3" presStyleIdx="27" presStyleCnt="35"/>
      <dgm:spPr/>
    </dgm:pt>
    <dgm:pt modelId="{998D9256-D99E-6D4C-9B7D-D54B6885BEC0}" type="pres">
      <dgm:prSet presAssocID="{95513D90-86EA-6C47-812C-EAF3908D1016}" presName="hierChild4" presStyleCnt="0"/>
      <dgm:spPr/>
    </dgm:pt>
    <dgm:pt modelId="{8DE70A6B-2EE8-8A41-AB4C-D9F7B7CE6E89}" type="pres">
      <dgm:prSet presAssocID="{95513D90-86EA-6C47-812C-EAF3908D1016}" presName="hierChild5" presStyleCnt="0"/>
      <dgm:spPr/>
    </dgm:pt>
    <dgm:pt modelId="{73BCFAD7-7165-054A-8C46-6C7630BC0243}" type="pres">
      <dgm:prSet presAssocID="{FEF334D0-4194-C44E-9463-7874E8647B51}" presName="Name37" presStyleLbl="parChTrans1D3" presStyleIdx="28" presStyleCnt="35" custSzX="133467"/>
      <dgm:spPr/>
    </dgm:pt>
    <dgm:pt modelId="{66ED78C3-1382-A847-93F3-3DE9EFA73DC1}" type="pres">
      <dgm:prSet presAssocID="{A716659C-0405-394A-9965-25D1176EE07C}" presName="hierRoot2" presStyleCnt="0">
        <dgm:presLayoutVars>
          <dgm:hierBranch val="init"/>
        </dgm:presLayoutVars>
      </dgm:prSet>
      <dgm:spPr/>
    </dgm:pt>
    <dgm:pt modelId="{8F471C5A-CA1C-C145-B1AC-7B3CFA17CC38}" type="pres">
      <dgm:prSet presAssocID="{A716659C-0405-394A-9965-25D1176EE07C}" presName="rootComposite" presStyleCnt="0"/>
      <dgm:spPr/>
    </dgm:pt>
    <dgm:pt modelId="{40F81495-F7C8-E340-9C28-32C9BDEB37C3}" type="pres">
      <dgm:prSet presAssocID="{A716659C-0405-394A-9965-25D1176EE07C}" presName="rootText" presStyleLbl="node3" presStyleIdx="28" presStyleCnt="35" custScaleX="112953">
        <dgm:presLayoutVars>
          <dgm:chPref val="3"/>
        </dgm:presLayoutVars>
      </dgm:prSet>
      <dgm:spPr/>
    </dgm:pt>
    <dgm:pt modelId="{D79A568E-D3C7-E04D-9DC2-379B07E94EAC}" type="pres">
      <dgm:prSet presAssocID="{A716659C-0405-394A-9965-25D1176EE07C}" presName="rootConnector" presStyleLbl="node3" presStyleIdx="28" presStyleCnt="35"/>
      <dgm:spPr/>
    </dgm:pt>
    <dgm:pt modelId="{A296805A-7189-6C45-9B70-1EAE9182E169}" type="pres">
      <dgm:prSet presAssocID="{A716659C-0405-394A-9965-25D1176EE07C}" presName="hierChild4" presStyleCnt="0"/>
      <dgm:spPr/>
    </dgm:pt>
    <dgm:pt modelId="{4E3937F2-4C99-4749-9F18-E13574E02CDA}" type="pres">
      <dgm:prSet presAssocID="{A716659C-0405-394A-9965-25D1176EE07C}" presName="hierChild5" presStyleCnt="0"/>
      <dgm:spPr/>
    </dgm:pt>
    <dgm:pt modelId="{F2DF4BC2-720F-E845-81BF-886C15381EA1}" type="pres">
      <dgm:prSet presAssocID="{2FAF5EC4-8C13-FC4A-9E5F-55DFF13C5EAD}" presName="hierChild5" presStyleCnt="0"/>
      <dgm:spPr/>
    </dgm:pt>
    <dgm:pt modelId="{83060732-37E2-4D40-A6CD-86DDFA9C9FF8}" type="pres">
      <dgm:prSet presAssocID="{BB78E5A5-1116-DF4B-BA37-B452C60BF040}" presName="Name37" presStyleLbl="parChTrans1D2" presStyleIdx="4" presStyleCnt="7" custSzX="1553822"/>
      <dgm:spPr/>
    </dgm:pt>
    <dgm:pt modelId="{1639D2B7-43E3-F64A-9F84-499EED983042}" type="pres">
      <dgm:prSet presAssocID="{8541DC3A-59E4-254A-A942-63B8B934F0B6}" presName="hierRoot2" presStyleCnt="0">
        <dgm:presLayoutVars>
          <dgm:hierBranch val="init"/>
        </dgm:presLayoutVars>
      </dgm:prSet>
      <dgm:spPr/>
    </dgm:pt>
    <dgm:pt modelId="{56ED0FC4-1163-2E41-AB3A-28C7D1FB4A8B}" type="pres">
      <dgm:prSet presAssocID="{8541DC3A-59E4-254A-A942-63B8B934F0B6}" presName="rootComposite" presStyleCnt="0"/>
      <dgm:spPr/>
    </dgm:pt>
    <dgm:pt modelId="{B006E783-D734-A244-8454-7426EF94563C}" type="pres">
      <dgm:prSet presAssocID="{8541DC3A-59E4-254A-A942-63B8B934F0B6}" presName="rootText" presStyleLbl="node2" presStyleIdx="4" presStyleCnt="6" custScaleX="112953">
        <dgm:presLayoutVars>
          <dgm:chPref val="3"/>
        </dgm:presLayoutVars>
      </dgm:prSet>
      <dgm:spPr/>
    </dgm:pt>
    <dgm:pt modelId="{478B37BE-EE8D-7548-8220-ADBED9076FB9}" type="pres">
      <dgm:prSet presAssocID="{8541DC3A-59E4-254A-A942-63B8B934F0B6}" presName="rootConnector" presStyleLbl="node2" presStyleIdx="4" presStyleCnt="6"/>
      <dgm:spPr/>
    </dgm:pt>
    <dgm:pt modelId="{8E8FE456-D4B4-7642-B7D8-DDE911E62C2D}" type="pres">
      <dgm:prSet presAssocID="{8541DC3A-59E4-254A-A942-63B8B934F0B6}" presName="hierChild4" presStyleCnt="0"/>
      <dgm:spPr/>
    </dgm:pt>
    <dgm:pt modelId="{462C53CF-B91E-9C47-82EC-F9C6FF4F87B1}" type="pres">
      <dgm:prSet presAssocID="{6DBC69CA-1687-A24C-B509-6A010C9222C4}" presName="Name37" presStyleLbl="parChTrans1D3" presStyleIdx="29" presStyleCnt="35" custSzX="133467"/>
      <dgm:spPr/>
    </dgm:pt>
    <dgm:pt modelId="{6BECC7C7-F5B1-A94F-A740-6A5799465121}" type="pres">
      <dgm:prSet presAssocID="{BAFCCB5F-7A49-214D-AC03-67FE34FDD358}" presName="hierRoot2" presStyleCnt="0">
        <dgm:presLayoutVars>
          <dgm:hierBranch val="init"/>
        </dgm:presLayoutVars>
      </dgm:prSet>
      <dgm:spPr/>
    </dgm:pt>
    <dgm:pt modelId="{55B536A1-3A0B-B846-8B4B-F6371BAF4245}" type="pres">
      <dgm:prSet presAssocID="{BAFCCB5F-7A49-214D-AC03-67FE34FDD358}" presName="rootComposite" presStyleCnt="0"/>
      <dgm:spPr/>
    </dgm:pt>
    <dgm:pt modelId="{AAB0928B-5672-7246-B13B-1F25AB8B1FE6}" type="pres">
      <dgm:prSet presAssocID="{BAFCCB5F-7A49-214D-AC03-67FE34FDD358}" presName="rootText" presStyleLbl="node3" presStyleIdx="29" presStyleCnt="35" custScaleX="112953">
        <dgm:presLayoutVars>
          <dgm:chPref val="3"/>
        </dgm:presLayoutVars>
      </dgm:prSet>
      <dgm:spPr/>
    </dgm:pt>
    <dgm:pt modelId="{6AB58B23-C1F3-8C48-B50B-A0D29E78B73D}" type="pres">
      <dgm:prSet presAssocID="{BAFCCB5F-7A49-214D-AC03-67FE34FDD358}" presName="rootConnector" presStyleLbl="node3" presStyleIdx="29" presStyleCnt="35"/>
      <dgm:spPr/>
    </dgm:pt>
    <dgm:pt modelId="{F47ED9B1-0372-6449-A7C3-F7BF16A9960E}" type="pres">
      <dgm:prSet presAssocID="{BAFCCB5F-7A49-214D-AC03-67FE34FDD358}" presName="hierChild4" presStyleCnt="0"/>
      <dgm:spPr/>
    </dgm:pt>
    <dgm:pt modelId="{3186C625-79EF-CF4B-9380-B7C9AC7B88D7}" type="pres">
      <dgm:prSet presAssocID="{BAFCCB5F-7A49-214D-AC03-67FE34FDD358}" presName="hierChild5" presStyleCnt="0"/>
      <dgm:spPr/>
    </dgm:pt>
    <dgm:pt modelId="{80FB1EF9-E2F0-3249-9D35-DBE9E507DFF0}" type="pres">
      <dgm:prSet presAssocID="{C53C71A9-AEAD-334E-A60F-01431A01E2A6}" presName="Name37" presStyleLbl="parChTrans1D3" presStyleIdx="30" presStyleCnt="35" custSzX="133467"/>
      <dgm:spPr/>
    </dgm:pt>
    <dgm:pt modelId="{2DE52E11-0596-F748-800E-D0732D7C3BA0}" type="pres">
      <dgm:prSet presAssocID="{33F2CF47-A00D-A74E-83FC-2E9F8D4A67F9}" presName="hierRoot2" presStyleCnt="0">
        <dgm:presLayoutVars>
          <dgm:hierBranch val="init"/>
        </dgm:presLayoutVars>
      </dgm:prSet>
      <dgm:spPr/>
    </dgm:pt>
    <dgm:pt modelId="{CCC12E44-4226-5047-9695-2B736D698EF2}" type="pres">
      <dgm:prSet presAssocID="{33F2CF47-A00D-A74E-83FC-2E9F8D4A67F9}" presName="rootComposite" presStyleCnt="0"/>
      <dgm:spPr/>
    </dgm:pt>
    <dgm:pt modelId="{7A02DC37-4A65-4743-AD18-20F700781581}" type="pres">
      <dgm:prSet presAssocID="{33F2CF47-A00D-A74E-83FC-2E9F8D4A67F9}" presName="rootText" presStyleLbl="node3" presStyleIdx="30" presStyleCnt="35" custScaleX="112953">
        <dgm:presLayoutVars>
          <dgm:chPref val="3"/>
        </dgm:presLayoutVars>
      </dgm:prSet>
      <dgm:spPr/>
    </dgm:pt>
    <dgm:pt modelId="{3CB6958F-032D-464D-9629-A500221C32F4}" type="pres">
      <dgm:prSet presAssocID="{33F2CF47-A00D-A74E-83FC-2E9F8D4A67F9}" presName="rootConnector" presStyleLbl="node3" presStyleIdx="30" presStyleCnt="35"/>
      <dgm:spPr/>
    </dgm:pt>
    <dgm:pt modelId="{9CE7A753-3474-A541-8DCF-72064ED0969D}" type="pres">
      <dgm:prSet presAssocID="{33F2CF47-A00D-A74E-83FC-2E9F8D4A67F9}" presName="hierChild4" presStyleCnt="0"/>
      <dgm:spPr/>
    </dgm:pt>
    <dgm:pt modelId="{2AE7D161-928C-EF4C-AB66-D0B778F4838D}" type="pres">
      <dgm:prSet presAssocID="{33F2CF47-A00D-A74E-83FC-2E9F8D4A67F9}" presName="hierChild5" presStyleCnt="0"/>
      <dgm:spPr/>
    </dgm:pt>
    <dgm:pt modelId="{AF3F816E-CE0F-4C40-90A4-8CED60FBAB68}" type="pres">
      <dgm:prSet presAssocID="{19D4AFB8-5981-2A4B-A5B0-6CE8A636EADE}" presName="Name37" presStyleLbl="parChTrans1D3" presStyleIdx="31" presStyleCnt="35"/>
      <dgm:spPr/>
    </dgm:pt>
    <dgm:pt modelId="{E20A6FA1-2CA8-684B-99BC-C26E2CD0AC33}" type="pres">
      <dgm:prSet presAssocID="{C115E699-151E-9B44-81D0-251AA121BE4A}" presName="hierRoot2" presStyleCnt="0">
        <dgm:presLayoutVars>
          <dgm:hierBranch val="init"/>
        </dgm:presLayoutVars>
      </dgm:prSet>
      <dgm:spPr/>
    </dgm:pt>
    <dgm:pt modelId="{245D4ADC-6BBF-D74A-8A40-2C6B6DAC9727}" type="pres">
      <dgm:prSet presAssocID="{C115E699-151E-9B44-81D0-251AA121BE4A}" presName="rootComposite" presStyleCnt="0"/>
      <dgm:spPr/>
    </dgm:pt>
    <dgm:pt modelId="{71E495DD-35E5-8140-8E66-D909AC720CEA}" type="pres">
      <dgm:prSet presAssocID="{C115E699-151E-9B44-81D0-251AA121BE4A}" presName="rootText" presStyleLbl="node3" presStyleIdx="31" presStyleCnt="35">
        <dgm:presLayoutVars>
          <dgm:chPref val="3"/>
        </dgm:presLayoutVars>
      </dgm:prSet>
      <dgm:spPr/>
    </dgm:pt>
    <dgm:pt modelId="{F3C01525-14CE-4E43-B750-B1D3AC4F9542}" type="pres">
      <dgm:prSet presAssocID="{C115E699-151E-9B44-81D0-251AA121BE4A}" presName="rootConnector" presStyleLbl="node3" presStyleIdx="31" presStyleCnt="35"/>
      <dgm:spPr/>
    </dgm:pt>
    <dgm:pt modelId="{324E28EC-DB51-9442-9D34-CEC39F1E7181}" type="pres">
      <dgm:prSet presAssocID="{C115E699-151E-9B44-81D0-251AA121BE4A}" presName="hierChild4" presStyleCnt="0"/>
      <dgm:spPr/>
    </dgm:pt>
    <dgm:pt modelId="{CD00CFC7-B2D3-0043-AD5F-E446AE7E3AD0}" type="pres">
      <dgm:prSet presAssocID="{C115E699-151E-9B44-81D0-251AA121BE4A}" presName="hierChild5" presStyleCnt="0"/>
      <dgm:spPr/>
    </dgm:pt>
    <dgm:pt modelId="{E595EFF4-BE2B-0744-9777-206F90F59811}" type="pres">
      <dgm:prSet presAssocID="{8541DC3A-59E4-254A-A942-63B8B934F0B6}" presName="hierChild5" presStyleCnt="0"/>
      <dgm:spPr/>
    </dgm:pt>
    <dgm:pt modelId="{C5992F9D-2FCD-4147-9C75-709A1CF3DDD9}" type="pres">
      <dgm:prSet presAssocID="{D6D83CC1-DCED-D442-A821-87C8EB50AEB2}" presName="Name37" presStyleLbl="parChTrans1D2" presStyleIdx="5" presStyleCnt="7" custSzX="2589704"/>
      <dgm:spPr/>
    </dgm:pt>
    <dgm:pt modelId="{EBB86EAF-9582-4647-9943-661D049AFA6A}" type="pres">
      <dgm:prSet presAssocID="{6890C473-57FB-154C-9306-E58EB6F36CB6}" presName="hierRoot2" presStyleCnt="0">
        <dgm:presLayoutVars>
          <dgm:hierBranch val="init"/>
        </dgm:presLayoutVars>
      </dgm:prSet>
      <dgm:spPr/>
    </dgm:pt>
    <dgm:pt modelId="{32987DF4-F7BF-C541-9C72-60A142E954F5}" type="pres">
      <dgm:prSet presAssocID="{6890C473-57FB-154C-9306-E58EB6F36CB6}" presName="rootComposite" presStyleCnt="0"/>
      <dgm:spPr/>
    </dgm:pt>
    <dgm:pt modelId="{9837BBE4-631E-F34F-9741-9362928A21E5}" type="pres">
      <dgm:prSet presAssocID="{6890C473-57FB-154C-9306-E58EB6F36CB6}" presName="rootText" presStyleLbl="node2" presStyleIdx="5" presStyleCnt="6" custScaleX="139501">
        <dgm:presLayoutVars>
          <dgm:chPref val="3"/>
        </dgm:presLayoutVars>
      </dgm:prSet>
      <dgm:spPr/>
    </dgm:pt>
    <dgm:pt modelId="{600A9AA6-C5AE-7840-9814-D11E98356A7F}" type="pres">
      <dgm:prSet presAssocID="{6890C473-57FB-154C-9306-E58EB6F36CB6}" presName="rootConnector" presStyleLbl="node2" presStyleIdx="5" presStyleCnt="6"/>
      <dgm:spPr/>
    </dgm:pt>
    <dgm:pt modelId="{EAEE4736-8A97-1A48-A123-2666E9027FB0}" type="pres">
      <dgm:prSet presAssocID="{6890C473-57FB-154C-9306-E58EB6F36CB6}" presName="hierChild4" presStyleCnt="0"/>
      <dgm:spPr/>
    </dgm:pt>
    <dgm:pt modelId="{1E4CDED4-9218-2D44-B601-098EB646C50B}" type="pres">
      <dgm:prSet presAssocID="{B3CCBF72-C521-5041-883F-1DA73BB224FD}" presName="Name37" presStyleLbl="parChTrans1D3" presStyleIdx="32" presStyleCnt="35" custSzX="133467"/>
      <dgm:spPr/>
    </dgm:pt>
    <dgm:pt modelId="{CB74F6B6-E7DF-1349-8E89-8F635DBF6F3C}" type="pres">
      <dgm:prSet presAssocID="{E68FB63A-6BBC-8743-B0C2-D6159D374E16}" presName="hierRoot2" presStyleCnt="0">
        <dgm:presLayoutVars>
          <dgm:hierBranch val="init"/>
        </dgm:presLayoutVars>
      </dgm:prSet>
      <dgm:spPr/>
    </dgm:pt>
    <dgm:pt modelId="{44C9E5AA-325C-0A47-9A5D-4B16CF9C965C}" type="pres">
      <dgm:prSet presAssocID="{E68FB63A-6BBC-8743-B0C2-D6159D374E16}" presName="rootComposite" presStyleCnt="0"/>
      <dgm:spPr/>
    </dgm:pt>
    <dgm:pt modelId="{D106575E-0E2C-3747-ABEE-3C680CE78940}" type="pres">
      <dgm:prSet presAssocID="{E68FB63A-6BBC-8743-B0C2-D6159D374E16}" presName="rootText" presStyleLbl="node3" presStyleIdx="32" presStyleCnt="35" custScaleX="112953">
        <dgm:presLayoutVars>
          <dgm:chPref val="3"/>
        </dgm:presLayoutVars>
      </dgm:prSet>
      <dgm:spPr/>
    </dgm:pt>
    <dgm:pt modelId="{6ABE9BC5-CC9A-614E-8888-81AC2741A7CF}" type="pres">
      <dgm:prSet presAssocID="{E68FB63A-6BBC-8743-B0C2-D6159D374E16}" presName="rootConnector" presStyleLbl="node3" presStyleIdx="32" presStyleCnt="35"/>
      <dgm:spPr/>
    </dgm:pt>
    <dgm:pt modelId="{79FFA0B8-6BC4-6C48-91DA-059A2533174B}" type="pres">
      <dgm:prSet presAssocID="{E68FB63A-6BBC-8743-B0C2-D6159D374E16}" presName="hierChild4" presStyleCnt="0"/>
      <dgm:spPr/>
    </dgm:pt>
    <dgm:pt modelId="{ACC52C4D-2034-2E42-87A8-E04449E29200}" type="pres">
      <dgm:prSet presAssocID="{E68FB63A-6BBC-8743-B0C2-D6159D374E16}" presName="hierChild5" presStyleCnt="0"/>
      <dgm:spPr/>
    </dgm:pt>
    <dgm:pt modelId="{A832D062-8039-7249-9824-0F0CA8F88128}" type="pres">
      <dgm:prSet presAssocID="{1C107EAB-EC70-C64E-AFA1-0545A1FA6155}" presName="Name37" presStyleLbl="parChTrans1D3" presStyleIdx="33" presStyleCnt="35" custSzX="133467"/>
      <dgm:spPr/>
    </dgm:pt>
    <dgm:pt modelId="{5BBA7854-4F7C-AE40-B491-4672A10EC8B1}" type="pres">
      <dgm:prSet presAssocID="{99619B1A-ABB2-1842-9D46-5A9CE87237C5}" presName="hierRoot2" presStyleCnt="0">
        <dgm:presLayoutVars>
          <dgm:hierBranch val="init"/>
        </dgm:presLayoutVars>
      </dgm:prSet>
      <dgm:spPr/>
    </dgm:pt>
    <dgm:pt modelId="{835CEFE1-1CD8-7446-AEAB-4B1D0E847468}" type="pres">
      <dgm:prSet presAssocID="{99619B1A-ABB2-1842-9D46-5A9CE87237C5}" presName="rootComposite" presStyleCnt="0"/>
      <dgm:spPr/>
    </dgm:pt>
    <dgm:pt modelId="{62E19167-113D-0C4F-952B-ADC9229AC3E6}" type="pres">
      <dgm:prSet presAssocID="{99619B1A-ABB2-1842-9D46-5A9CE87237C5}" presName="rootText" presStyleLbl="node3" presStyleIdx="33" presStyleCnt="35" custScaleX="112953">
        <dgm:presLayoutVars>
          <dgm:chPref val="3"/>
        </dgm:presLayoutVars>
      </dgm:prSet>
      <dgm:spPr/>
    </dgm:pt>
    <dgm:pt modelId="{19610895-516F-914D-BF22-4559FC0F6B51}" type="pres">
      <dgm:prSet presAssocID="{99619B1A-ABB2-1842-9D46-5A9CE87237C5}" presName="rootConnector" presStyleLbl="node3" presStyleIdx="33" presStyleCnt="35"/>
      <dgm:spPr/>
    </dgm:pt>
    <dgm:pt modelId="{DA368B81-3D93-5944-974A-B6B2DB61B454}" type="pres">
      <dgm:prSet presAssocID="{99619B1A-ABB2-1842-9D46-5A9CE87237C5}" presName="hierChild4" presStyleCnt="0"/>
      <dgm:spPr/>
    </dgm:pt>
    <dgm:pt modelId="{6624610D-F151-C940-A38C-8B55F93D0D5D}" type="pres">
      <dgm:prSet presAssocID="{99619B1A-ABB2-1842-9D46-5A9CE87237C5}" presName="hierChild5" presStyleCnt="0"/>
      <dgm:spPr/>
    </dgm:pt>
    <dgm:pt modelId="{FFB694C0-4D0A-AD40-8394-F61A12CF2C98}" type="pres">
      <dgm:prSet presAssocID="{FD8DDBD3-936F-0C48-B447-61C860D32798}" presName="Name37" presStyleLbl="parChTrans1D3" presStyleIdx="34" presStyleCnt="35" custSzX="133467"/>
      <dgm:spPr/>
    </dgm:pt>
    <dgm:pt modelId="{51D371CE-C940-144E-A078-89EF83177217}" type="pres">
      <dgm:prSet presAssocID="{829C9419-494A-FE46-BC6D-FA5DB117E20D}" presName="hierRoot2" presStyleCnt="0">
        <dgm:presLayoutVars>
          <dgm:hierBranch val="init"/>
        </dgm:presLayoutVars>
      </dgm:prSet>
      <dgm:spPr/>
    </dgm:pt>
    <dgm:pt modelId="{4A062935-AF80-A24C-88C7-FDDAF3530D70}" type="pres">
      <dgm:prSet presAssocID="{829C9419-494A-FE46-BC6D-FA5DB117E20D}" presName="rootComposite" presStyleCnt="0"/>
      <dgm:spPr/>
    </dgm:pt>
    <dgm:pt modelId="{9DCAECA0-A345-404D-8E6B-7F4956ED7E04}" type="pres">
      <dgm:prSet presAssocID="{829C9419-494A-FE46-BC6D-FA5DB117E20D}" presName="rootText" presStyleLbl="node3" presStyleIdx="34" presStyleCnt="35" custScaleX="112953">
        <dgm:presLayoutVars>
          <dgm:chPref val="3"/>
        </dgm:presLayoutVars>
      </dgm:prSet>
      <dgm:spPr/>
    </dgm:pt>
    <dgm:pt modelId="{886621A6-7090-E447-989E-5B4BBF8F57E3}" type="pres">
      <dgm:prSet presAssocID="{829C9419-494A-FE46-BC6D-FA5DB117E20D}" presName="rootConnector" presStyleLbl="node3" presStyleIdx="34" presStyleCnt="35"/>
      <dgm:spPr/>
    </dgm:pt>
    <dgm:pt modelId="{A3AAC58E-16FB-C447-9545-7FBA5DB39746}" type="pres">
      <dgm:prSet presAssocID="{829C9419-494A-FE46-BC6D-FA5DB117E20D}" presName="hierChild4" presStyleCnt="0"/>
      <dgm:spPr/>
    </dgm:pt>
    <dgm:pt modelId="{EA874C93-9D61-2A4E-8A38-FE225654BA84}" type="pres">
      <dgm:prSet presAssocID="{829C9419-494A-FE46-BC6D-FA5DB117E20D}" presName="hierChild5" presStyleCnt="0"/>
      <dgm:spPr/>
    </dgm:pt>
    <dgm:pt modelId="{F4072D48-8EFB-614B-9F98-E4C191D5A9BE}" type="pres">
      <dgm:prSet presAssocID="{6890C473-57FB-154C-9306-E58EB6F36CB6}" presName="hierChild5" presStyleCnt="0"/>
      <dgm:spPr/>
    </dgm:pt>
    <dgm:pt modelId="{B4EC512D-25CB-7B41-A59A-E20765BAA70D}" type="pres">
      <dgm:prSet presAssocID="{22F5DE7F-EC21-6040-A869-D3993C6DF73C}" presName="hierChild3" presStyleCnt="0"/>
      <dgm:spPr/>
    </dgm:pt>
    <dgm:pt modelId="{61F4DC91-5162-BE4C-86A5-F03D46F2A65C}" type="pres">
      <dgm:prSet presAssocID="{91BD2526-B989-844E-8B51-BF0A3D4693BF}" presName="Name111" presStyleLbl="parChTrans1D2" presStyleIdx="6" presStyleCnt="7" custSzX="80758"/>
      <dgm:spPr/>
    </dgm:pt>
    <dgm:pt modelId="{501F5912-0839-4C4F-964C-49C535EF30FE}" type="pres">
      <dgm:prSet presAssocID="{11254865-7D37-1341-B6B9-F669C1A233B3}" presName="hierRoot3" presStyleCnt="0">
        <dgm:presLayoutVars>
          <dgm:hierBranch val="init"/>
        </dgm:presLayoutVars>
      </dgm:prSet>
      <dgm:spPr/>
    </dgm:pt>
    <dgm:pt modelId="{A2C004D7-BB18-8648-BA15-7EC18D9BEB56}" type="pres">
      <dgm:prSet presAssocID="{11254865-7D37-1341-B6B9-F669C1A233B3}" presName="rootComposite3" presStyleCnt="0"/>
      <dgm:spPr/>
    </dgm:pt>
    <dgm:pt modelId="{2C4253EA-744C-1B42-B4D5-6F59B5502E29}" type="pres">
      <dgm:prSet presAssocID="{11254865-7D37-1341-B6B9-F669C1A233B3}" presName="rootText3" presStyleLbl="asst1" presStyleIdx="0" presStyleCnt="1" custScaleX="184248">
        <dgm:presLayoutVars>
          <dgm:chPref val="3"/>
        </dgm:presLayoutVars>
      </dgm:prSet>
      <dgm:spPr/>
    </dgm:pt>
    <dgm:pt modelId="{2651EE13-D9F6-A64C-8154-881D622E2F86}" type="pres">
      <dgm:prSet presAssocID="{11254865-7D37-1341-B6B9-F669C1A233B3}" presName="rootConnector3" presStyleLbl="asst1" presStyleIdx="0" presStyleCnt="1"/>
      <dgm:spPr/>
    </dgm:pt>
    <dgm:pt modelId="{039B8596-7585-7742-A671-6016DB841727}" type="pres">
      <dgm:prSet presAssocID="{11254865-7D37-1341-B6B9-F669C1A233B3}" presName="hierChild6" presStyleCnt="0"/>
      <dgm:spPr/>
    </dgm:pt>
    <dgm:pt modelId="{CB356894-4773-C647-8B86-FCD793BBE7CE}" type="pres">
      <dgm:prSet presAssocID="{11254865-7D37-1341-B6B9-F669C1A233B3}" presName="hierChild7" presStyleCnt="0"/>
      <dgm:spPr/>
    </dgm:pt>
  </dgm:ptLst>
  <dgm:cxnLst>
    <dgm:cxn modelId="{3531BE00-8DE0-B243-984F-64FDD5A493BD}" type="presOf" srcId="{E4E078CD-D9C9-CE40-85BC-97248E347D33}" destId="{7C675C04-A12A-274C-AA72-AA3E72497082}" srcOrd="0" destOrd="0" presId="urn:microsoft.com/office/officeart/2005/8/layout/orgChart1"/>
    <dgm:cxn modelId="{2EDAE501-B7CB-424E-81E4-57BFCB79E4BA}" type="presOf" srcId="{7D047E63-3FFE-DB4F-B485-063116BD64A8}" destId="{0B0A8308-71AF-1D46-80B7-EA2AFDF370B5}" srcOrd="1" destOrd="0" presId="urn:microsoft.com/office/officeart/2005/8/layout/orgChart1"/>
    <dgm:cxn modelId="{29D1F803-F1BE-1B4D-876A-A1FAD8F5B1E1}" srcId="{C613BEB6-368B-7047-A694-DA7072633D42}" destId="{E471ADD3-4D98-B24B-9479-2188D653B8DA}" srcOrd="0" destOrd="0" parTransId="{D19C4526-A08F-824F-B890-5AC484A364B1}" sibTransId="{792BAFFA-48FA-6F4F-B51F-EFFC97B9AAC9}"/>
    <dgm:cxn modelId="{A1E8AE06-2866-8A41-B592-646B107596D4}" type="presOf" srcId="{28AEEDFA-A599-F84E-A642-FBCE6D0D18CE}" destId="{6E492903-B4A0-644A-BCA9-5B73BA1230F0}" srcOrd="1" destOrd="0" presId="urn:microsoft.com/office/officeart/2005/8/layout/orgChart1"/>
    <dgm:cxn modelId="{2AAFE20C-7912-5C44-A532-7497CCB11CBC}" type="presOf" srcId="{2ECBAD34-3172-9542-AA63-9F96B1071B0B}" destId="{F7161B1A-F4B1-0048-906F-DF581EB6A67A}" srcOrd="1" destOrd="0" presId="urn:microsoft.com/office/officeart/2005/8/layout/orgChart1"/>
    <dgm:cxn modelId="{D3401C0E-0719-4547-AE4E-50F59F0D3D73}" srcId="{48B4587D-30CF-2247-8E9E-8635BA8D8608}" destId="{E1BB3507-9A16-BF4C-BEB4-802CF191C903}" srcOrd="5" destOrd="0" parTransId="{3B8C242D-1A3F-064F-9ED5-8196BF4003DE}" sibTransId="{7DFE2AD0-C389-C141-B0BD-3E3CC17FF740}"/>
    <dgm:cxn modelId="{CC91D10E-49A8-2747-AE21-E6225464341B}" type="presOf" srcId="{169998D3-8088-A44A-A4F3-1BE6CD0F82C1}" destId="{60C8F571-756B-A844-A24A-0A285B0AD7B5}" srcOrd="0" destOrd="0" presId="urn:microsoft.com/office/officeart/2005/8/layout/orgChart1"/>
    <dgm:cxn modelId="{FAC90D0F-8F3B-D84B-9220-92674BF4D2DE}" type="presOf" srcId="{BF230290-3C16-6544-B0FA-A238278DDFCE}" destId="{AC701C6B-D01D-F241-9565-6E367EA568A9}" srcOrd="0" destOrd="0" presId="urn:microsoft.com/office/officeart/2005/8/layout/orgChart1"/>
    <dgm:cxn modelId="{45FEE10F-3029-9849-9768-B1FC1E241452}" type="presOf" srcId="{BB78E5A5-1116-DF4B-BA37-B452C60BF040}" destId="{83060732-37E2-4D40-A6CD-86DDFA9C9FF8}" srcOrd="0" destOrd="0" presId="urn:microsoft.com/office/officeart/2005/8/layout/orgChart1"/>
    <dgm:cxn modelId="{6AC02911-47AA-6C4B-81A2-035E9E3C4D1B}" type="presOf" srcId="{169998D3-8088-A44A-A4F3-1BE6CD0F82C1}" destId="{1305FA7C-30A9-AA4F-80CE-5599571B6B37}" srcOrd="1" destOrd="0" presId="urn:microsoft.com/office/officeart/2005/8/layout/orgChart1"/>
    <dgm:cxn modelId="{28B08E15-DC9D-EB46-874C-391585F724AD}" type="presOf" srcId="{7E3A7255-0C15-F149-AA6F-DA3CB666BD28}" destId="{D5360BD3-BD86-C14A-9680-F12507980E3D}" srcOrd="0" destOrd="0" presId="urn:microsoft.com/office/officeart/2005/8/layout/orgChart1"/>
    <dgm:cxn modelId="{84452C19-4ADB-6F47-8B86-D578A8BC1917}" type="presOf" srcId="{7A0F3154-7977-404F-B6C3-7E831EBF4A5A}" destId="{39E0DD2C-79BB-BB48-B018-CE085C6794A9}" srcOrd="1" destOrd="0" presId="urn:microsoft.com/office/officeart/2005/8/layout/orgChart1"/>
    <dgm:cxn modelId="{8918101D-F088-2B48-9120-2DB6819F2E38}" type="presOf" srcId="{019667B0-899B-9E4B-A6E8-958E53E9E829}" destId="{44869702-379B-4946-9146-E156E8D518EB}" srcOrd="1" destOrd="0" presId="urn:microsoft.com/office/officeart/2005/8/layout/orgChart1"/>
    <dgm:cxn modelId="{CBCDE31E-E9FB-3F4B-8A8D-E4758087C26C}" type="presOf" srcId="{10420B72-57C6-0A41-93BD-02DFAC522497}" destId="{6E115936-5747-D846-AD3F-9B128EA50101}" srcOrd="0" destOrd="0" presId="urn:microsoft.com/office/officeart/2005/8/layout/orgChart1"/>
    <dgm:cxn modelId="{91DB5120-4BCA-1244-BF98-CB20CF032E92}" type="presOf" srcId="{AF6A9AEE-2D5C-1A4D-82DE-3DB49F79BC87}" destId="{4C71E46E-0CC3-9D41-B4B8-40FCA5CB0042}" srcOrd="0" destOrd="0" presId="urn:microsoft.com/office/officeart/2005/8/layout/orgChart1"/>
    <dgm:cxn modelId="{ADE85923-CF8A-0B42-8240-CDFA29684D76}" srcId="{C613BEB6-368B-7047-A694-DA7072633D42}" destId="{28306A42-FA46-8E4F-A731-39ADDE1752ED}" srcOrd="4" destOrd="0" parTransId="{841DF2A7-13F4-FC44-8114-47CD90711AB2}" sibTransId="{2890B259-94A9-DE4C-B92C-A064E093AC59}"/>
    <dgm:cxn modelId="{7FFDA123-D5B9-2148-A5AA-2C54F5BB106A}" type="presOf" srcId="{6DBC69CA-1687-A24C-B509-6A010C9222C4}" destId="{462C53CF-B91E-9C47-82EC-F9C6FF4F87B1}" srcOrd="0" destOrd="0" presId="urn:microsoft.com/office/officeart/2005/8/layout/orgChart1"/>
    <dgm:cxn modelId="{376C6629-F08D-8549-8B12-BEDB044C052F}" type="presOf" srcId="{7198A7C4-8D3B-E247-9534-31646E3535CB}" destId="{BDFD210E-AA51-8E4E-AEEF-0A58BAB3F101}" srcOrd="0" destOrd="0" presId="urn:microsoft.com/office/officeart/2005/8/layout/orgChart1"/>
    <dgm:cxn modelId="{6552642D-EB0B-6A4F-A690-1F3936391445}" type="presOf" srcId="{C613BEB6-368B-7047-A694-DA7072633D42}" destId="{F61A36F7-1E6E-324D-A9EA-35B2B36AA7AE}" srcOrd="0" destOrd="0" presId="urn:microsoft.com/office/officeart/2005/8/layout/orgChart1"/>
    <dgm:cxn modelId="{EB2ECA2D-0B26-4C49-B2AB-8E988F3B9B37}" type="presOf" srcId="{11254865-7D37-1341-B6B9-F669C1A233B3}" destId="{2651EE13-D9F6-A64C-8154-881D622E2F86}" srcOrd="1" destOrd="0" presId="urn:microsoft.com/office/officeart/2005/8/layout/orgChart1"/>
    <dgm:cxn modelId="{C45F0931-24DB-314D-B190-E966ACC70983}" type="presOf" srcId="{C115E699-151E-9B44-81D0-251AA121BE4A}" destId="{F3C01525-14CE-4E43-B750-B1D3AC4F9542}" srcOrd="1" destOrd="0" presId="urn:microsoft.com/office/officeart/2005/8/layout/orgChart1"/>
    <dgm:cxn modelId="{52834131-B6BF-4D4E-AA52-3300B991285A}" type="presOf" srcId="{193A3A28-5695-F34B-9CF8-B74AC137AE74}" destId="{3AA82A50-57EC-B449-86AF-817D82BAC3C4}" srcOrd="0" destOrd="0" presId="urn:microsoft.com/office/officeart/2005/8/layout/orgChart1"/>
    <dgm:cxn modelId="{75DCDE32-9010-0640-863B-1D79FF7F8DA6}" type="presOf" srcId="{E68FB63A-6BBC-8743-B0C2-D6159D374E16}" destId="{6ABE9BC5-CC9A-614E-8888-81AC2741A7CF}" srcOrd="1" destOrd="0" presId="urn:microsoft.com/office/officeart/2005/8/layout/orgChart1"/>
    <dgm:cxn modelId="{FEC84C34-3ADE-8D47-A8B2-447A5570F1BD}" type="presOf" srcId="{C115E699-151E-9B44-81D0-251AA121BE4A}" destId="{71E495DD-35E5-8140-8E66-D909AC720CEA}" srcOrd="0" destOrd="0" presId="urn:microsoft.com/office/officeart/2005/8/layout/orgChart1"/>
    <dgm:cxn modelId="{421FA736-8A82-994C-B2D6-C9418D99BB34}" srcId="{C613BEB6-368B-7047-A694-DA7072633D42}" destId="{7D047E63-3FFE-DB4F-B485-063116BD64A8}" srcOrd="5" destOrd="0" parTransId="{8FA1AAFF-EABB-894A-8CE4-802A3ACD0918}" sibTransId="{4F5B7A6D-59B4-E64B-8271-755DF4BAEEE7}"/>
    <dgm:cxn modelId="{63E97F37-E9D0-A843-A87D-DE599433FD92}" type="presOf" srcId="{10420B72-57C6-0A41-93BD-02DFAC522497}" destId="{39670682-E487-CD46-B60E-22D25652C19B}" srcOrd="1" destOrd="0" presId="urn:microsoft.com/office/officeart/2005/8/layout/orgChart1"/>
    <dgm:cxn modelId="{F518B137-2043-8648-98A6-86591758C7DD}" type="presOf" srcId="{7A0F3154-7977-404F-B6C3-7E831EBF4A5A}" destId="{B30CA8E1-5056-0145-B78B-AD3DE3381A81}" srcOrd="0" destOrd="0" presId="urn:microsoft.com/office/officeart/2005/8/layout/orgChart1"/>
    <dgm:cxn modelId="{7CD32738-7F10-0642-AAC7-3F66462AA0DD}" type="presOf" srcId="{6EBB8345-1AB0-0E4E-981D-B83379F96918}" destId="{6358FDD4-F1A8-3F4D-B9EA-A8A2AB951BCF}" srcOrd="1" destOrd="0" presId="urn:microsoft.com/office/officeart/2005/8/layout/orgChart1"/>
    <dgm:cxn modelId="{945B0A39-BDE5-044C-9D9A-2FCE316A77E3}" type="presOf" srcId="{E1BB3507-9A16-BF4C-BEB4-802CF191C903}" destId="{F1214396-C492-1F45-934D-ECE225BF62AC}" srcOrd="1" destOrd="0" presId="urn:microsoft.com/office/officeart/2005/8/layout/orgChart1"/>
    <dgm:cxn modelId="{DEAE203B-7BB6-0043-8BF3-DC98B99C909E}" type="presOf" srcId="{CA3ACDA7-C722-C641-9558-72AC21509A33}" destId="{AF4DBEAB-42C3-514A-98B7-9FF8E1E5C917}" srcOrd="0" destOrd="0" presId="urn:microsoft.com/office/officeart/2005/8/layout/orgChart1"/>
    <dgm:cxn modelId="{88F40C3C-B6D7-BE44-B480-5202A7862164}" type="presOf" srcId="{E471ADD3-4D98-B24B-9479-2188D653B8DA}" destId="{21657149-9511-164F-A9DC-F0A51D790F03}" srcOrd="1" destOrd="0" presId="urn:microsoft.com/office/officeart/2005/8/layout/orgChart1"/>
    <dgm:cxn modelId="{1363503E-CF54-6844-80B0-CF1CFE441D4B}" type="presOf" srcId="{C613BEB6-368B-7047-A694-DA7072633D42}" destId="{E7366B3A-F1AA-7C4A-8715-3AEBD2254CF8}" srcOrd="1" destOrd="0" presId="urn:microsoft.com/office/officeart/2005/8/layout/orgChart1"/>
    <dgm:cxn modelId="{D911773F-B6CA-A74F-8777-650ABED62770}" type="presOf" srcId="{DA56FB66-FA63-7A48-B9F0-5A1FFFC93B97}" destId="{5ED2F0EB-ECFC-F642-A55B-457350F86A57}" srcOrd="0" destOrd="0" presId="urn:microsoft.com/office/officeart/2005/8/layout/orgChart1"/>
    <dgm:cxn modelId="{84B34C40-F790-0340-9711-5D7C16C8FD2E}" srcId="{169998D3-8088-A44A-A4F3-1BE6CD0F82C1}" destId="{24426734-059D-7648-A98A-D42844FD2366}" srcOrd="4" destOrd="0" parTransId="{29262809-E455-7B40-9F1A-C33093A5D0A9}" sibTransId="{A7E16608-B920-1B43-98A2-11E033133B8A}"/>
    <dgm:cxn modelId="{918C2143-267C-A443-B421-73883500FA48}" srcId="{6890C473-57FB-154C-9306-E58EB6F36CB6}" destId="{829C9419-494A-FE46-BC6D-FA5DB117E20D}" srcOrd="2" destOrd="0" parTransId="{FD8DDBD3-936F-0C48-B447-61C860D32798}" sibTransId="{5117BE94-39C0-244A-AD1B-6E23871CAD07}"/>
    <dgm:cxn modelId="{83755C44-B8DB-DF46-BC49-8C6A76C7A40E}" type="presOf" srcId="{239EC812-4320-CA40-8B6B-8E7E9D868397}" destId="{67767D8E-F816-1340-8DED-DF4BA1512C0E}" srcOrd="0" destOrd="0" presId="urn:microsoft.com/office/officeart/2005/8/layout/orgChart1"/>
    <dgm:cxn modelId="{2613B644-CF70-2545-B54C-7F218C397971}" type="presOf" srcId="{A0547E73-C743-2144-B077-C9EF3829752D}" destId="{1D91D092-8BA6-F54E-8AAE-5EE5063D8E0C}" srcOrd="0" destOrd="0" presId="urn:microsoft.com/office/officeart/2005/8/layout/orgChart1"/>
    <dgm:cxn modelId="{F5527845-DF28-B74E-9D00-A99BE73C603E}" srcId="{C613BEB6-368B-7047-A694-DA7072633D42}" destId="{CA3ACDA7-C722-C641-9558-72AC21509A33}" srcOrd="2" destOrd="0" parTransId="{6E926E12-3DA6-C344-B0E2-65E6DAF62BE4}" sibTransId="{6D07C92D-92D1-7D49-A2BB-E0955C684BE5}"/>
    <dgm:cxn modelId="{D8B0CE46-41CB-A74D-96A8-955F688D8DAC}" srcId="{8541DC3A-59E4-254A-A942-63B8B934F0B6}" destId="{BAFCCB5F-7A49-214D-AC03-67FE34FDD358}" srcOrd="0" destOrd="0" parTransId="{6DBC69CA-1687-A24C-B509-6A010C9222C4}" sibTransId="{7C4778A9-1471-2D45-A1A1-6686B2B6AB16}"/>
    <dgm:cxn modelId="{0F9F4748-9FBC-C34A-AEA3-5763487569AB}" srcId="{169998D3-8088-A44A-A4F3-1BE6CD0F82C1}" destId="{0D76DBA9-20C1-A74B-9990-81B5F01C155F}" srcOrd="6" destOrd="0" parTransId="{076A02C0-A488-7440-82C9-D3A98CF1E84E}" sibTransId="{23CF45EA-BD3A-7A47-89EA-91FE7E282CDC}"/>
    <dgm:cxn modelId="{6A3DDA49-0CCB-464B-AB0D-77D7585850D0}" type="presOf" srcId="{48B4587D-30CF-2247-8E9E-8635BA8D8608}" destId="{8F3C7226-1DC4-C842-85EA-E4A7A33AC861}" srcOrd="0" destOrd="0" presId="urn:microsoft.com/office/officeart/2005/8/layout/orgChart1"/>
    <dgm:cxn modelId="{26C7754D-4E81-8344-8096-D66B3D04FCAC}" srcId="{8541DC3A-59E4-254A-A942-63B8B934F0B6}" destId="{33F2CF47-A00D-A74E-83FC-2E9F8D4A67F9}" srcOrd="1" destOrd="0" parTransId="{C53C71A9-AEAD-334E-A60F-01431A01E2A6}" sibTransId="{878FEA7F-54F5-A643-BF5D-2F9AB06C5F65}"/>
    <dgm:cxn modelId="{F9D2014F-BC61-D54B-A0A6-2F6D7DF0500A}" type="presOf" srcId="{829C9419-494A-FE46-BC6D-FA5DB117E20D}" destId="{886621A6-7090-E447-989E-5B4BBF8F57E3}" srcOrd="1" destOrd="0" presId="urn:microsoft.com/office/officeart/2005/8/layout/orgChart1"/>
    <dgm:cxn modelId="{F94BED4F-64CB-A84C-BCCB-D69AC6F6CD64}" type="presOf" srcId="{1C107EAB-EC70-C64E-AFA1-0545A1FA6155}" destId="{A832D062-8039-7249-9824-0F0CA8F88128}" srcOrd="0" destOrd="0" presId="urn:microsoft.com/office/officeart/2005/8/layout/orgChart1"/>
    <dgm:cxn modelId="{D235F64F-BF25-FF4F-BF34-33FD41CCB5AF}" type="presOf" srcId="{D19C4526-A08F-824F-B890-5AC484A364B1}" destId="{D403B168-D8B5-5848-BD25-4D827D7BB5DE}" srcOrd="0" destOrd="0" presId="urn:microsoft.com/office/officeart/2005/8/layout/orgChart1"/>
    <dgm:cxn modelId="{1D360F50-7632-BE4F-BEC1-3597C7EAC575}" type="presOf" srcId="{D8A315A2-812D-B34A-87E3-A1CB67125D35}" destId="{CEB1B693-7DFD-1B4A-A7AC-A990243399D2}" srcOrd="0" destOrd="0" presId="urn:microsoft.com/office/officeart/2005/8/layout/orgChart1"/>
    <dgm:cxn modelId="{1743C654-D822-D94A-8B60-DA41A9BEDE66}" type="presOf" srcId="{31E42E05-0F8C-C341-A051-67EDE854426C}" destId="{4AB8A852-DC80-4841-B77A-161C9A35DBD7}" srcOrd="0" destOrd="0" presId="urn:microsoft.com/office/officeart/2005/8/layout/orgChart1"/>
    <dgm:cxn modelId="{267D7155-2519-FC43-862B-044E17572DA7}" type="presOf" srcId="{E68FB63A-6BBC-8743-B0C2-D6159D374E16}" destId="{D106575E-0E2C-3747-ABEE-3C680CE78940}" srcOrd="0" destOrd="0" presId="urn:microsoft.com/office/officeart/2005/8/layout/orgChart1"/>
    <dgm:cxn modelId="{3E188B55-D5C1-A34D-A40B-82EC8502CDD2}" type="presOf" srcId="{829C9419-494A-FE46-BC6D-FA5DB117E20D}" destId="{9DCAECA0-A345-404D-8E6B-7F4956ED7E04}" srcOrd="0" destOrd="0" presId="urn:microsoft.com/office/officeart/2005/8/layout/orgChart1"/>
    <dgm:cxn modelId="{4E308B56-5E9F-0A4A-B120-D6CC6ED06A72}" type="presOf" srcId="{0B8C17BC-DDE1-1A49-8B8E-C808732DD750}" destId="{FB0AC932-9AA5-7441-8403-CC1248658541}" srcOrd="1" destOrd="0" presId="urn:microsoft.com/office/officeart/2005/8/layout/orgChart1"/>
    <dgm:cxn modelId="{6A00A157-D359-314B-A5FC-FEA8CF9A6AA9}" type="presOf" srcId="{24426734-059D-7648-A98A-D42844FD2366}" destId="{DB83D486-4379-864A-8EA6-731EEDBA1503}" srcOrd="0" destOrd="0" presId="urn:microsoft.com/office/officeart/2005/8/layout/orgChart1"/>
    <dgm:cxn modelId="{C582D85B-88D6-4B42-87F9-DF7DF5E25DA8}" type="presOf" srcId="{C53C71A9-AEAD-334E-A60F-01431A01E2A6}" destId="{80FB1EF9-E2F0-3249-9D35-DBE9E507DFF0}" srcOrd="0" destOrd="0" presId="urn:microsoft.com/office/officeart/2005/8/layout/orgChart1"/>
    <dgm:cxn modelId="{CEC3105C-D01A-3549-8CB9-18A5E010F551}" type="presOf" srcId="{13EC5D61-43DC-4A4E-AFA9-1F446201FFBE}" destId="{ED62C63A-F7C4-5541-A81B-39862E2C9230}" srcOrd="0" destOrd="0" presId="urn:microsoft.com/office/officeart/2005/8/layout/orgChart1"/>
    <dgm:cxn modelId="{BF67885D-6F63-814B-BCE6-6919189437B7}" type="presOf" srcId="{D645AFF5-512E-534A-A475-92924E172575}" destId="{2EBEF640-BB60-2048-B4A0-680D95C374D0}" srcOrd="1" destOrd="0" presId="urn:microsoft.com/office/officeart/2005/8/layout/orgChart1"/>
    <dgm:cxn modelId="{46BFCD5F-15C4-F249-8636-77E2ACA1BB1C}" type="presOf" srcId="{10D6335B-4E31-2C42-A764-6E96189928D6}" destId="{DC3427C6-4B40-1F4A-B404-91490F21E3B4}" srcOrd="0" destOrd="0" presId="urn:microsoft.com/office/officeart/2005/8/layout/orgChart1"/>
    <dgm:cxn modelId="{D4D7FA61-7A6F-1243-A989-EF1A8F742584}" type="presOf" srcId="{95513D90-86EA-6C47-812C-EAF3908D1016}" destId="{335BDCBA-FAF4-A540-B2D4-0D7648A2C046}" srcOrd="1" destOrd="0" presId="urn:microsoft.com/office/officeart/2005/8/layout/orgChart1"/>
    <dgm:cxn modelId="{B6359662-342A-F04F-A81E-AD26A1D74C0B}" type="presOf" srcId="{2FAF5EC4-8C13-FC4A-9E5F-55DFF13C5EAD}" destId="{77833E60-4A10-F742-9717-5014C0E17243}" srcOrd="1" destOrd="0" presId="urn:microsoft.com/office/officeart/2005/8/layout/orgChart1"/>
    <dgm:cxn modelId="{F6F54664-39C4-4C4A-8E1D-3DF4B2DA1F0F}" type="presOf" srcId="{0D76DBA9-20C1-A74B-9990-81B5F01C155F}" destId="{F036E0EF-F7EE-364F-92F5-8532F8C05058}" srcOrd="0" destOrd="0" presId="urn:microsoft.com/office/officeart/2005/8/layout/orgChart1"/>
    <dgm:cxn modelId="{80F9C865-ABE2-5D42-8FFB-6CA30ABF8393}" srcId="{2FAF5EC4-8C13-FC4A-9E5F-55DFF13C5EAD}" destId="{2ECBAD34-3172-9542-AA63-9F96B1071B0B}" srcOrd="3" destOrd="0" parTransId="{193A3A28-5695-F34B-9CF8-B74AC137AE74}" sibTransId="{5604C89E-453D-0B48-B0F9-357E1235E73A}"/>
    <dgm:cxn modelId="{28609C66-F82A-DE4A-B9E6-1B2F58EDA9E9}" type="presOf" srcId="{10D6335B-4E31-2C42-A764-6E96189928D6}" destId="{88D92E80-296F-194D-8310-979542E8B191}" srcOrd="1" destOrd="0" presId="urn:microsoft.com/office/officeart/2005/8/layout/orgChart1"/>
    <dgm:cxn modelId="{6835DC66-3D68-F544-B475-273F513428F5}" type="presOf" srcId="{0D76DBA9-20C1-A74B-9990-81B5F01C155F}" destId="{F1740AA4-45FE-814A-8E1E-2B94B3990753}" srcOrd="1" destOrd="0" presId="urn:microsoft.com/office/officeart/2005/8/layout/orgChart1"/>
    <dgm:cxn modelId="{D874EF68-8C08-C544-B46E-B5B3C996A33D}" type="presOf" srcId="{AAB5FC2B-5636-554A-9CDE-918AA9040A7A}" destId="{D0700973-D831-724E-9DBB-FA4EDD06F530}" srcOrd="1" destOrd="0" presId="urn:microsoft.com/office/officeart/2005/8/layout/orgChart1"/>
    <dgm:cxn modelId="{022FE66A-08BD-CF4D-A8AF-625F48E8990F}" type="presOf" srcId="{28306A42-FA46-8E4F-A731-39ADDE1752ED}" destId="{B48B0707-584D-2340-97DF-54D6CCBED3B6}" srcOrd="1" destOrd="0" presId="urn:microsoft.com/office/officeart/2005/8/layout/orgChart1"/>
    <dgm:cxn modelId="{4FB02F6C-2780-9F4E-BAC1-31D41CC5D654}" type="presOf" srcId="{6F2DA40E-E4FF-9140-9643-B5516BD28643}" destId="{9F56675C-A58F-6B42-91B9-B908CE707244}" srcOrd="0" destOrd="0" presId="urn:microsoft.com/office/officeart/2005/8/layout/orgChart1"/>
    <dgm:cxn modelId="{8837B06D-7935-094B-B151-0DCB1C0176D5}" type="presOf" srcId="{57A0E776-FD49-6143-9F16-08D3480FAD2C}" destId="{A48DE8C1-7AF5-3A4A-9DC4-1207A2270C77}" srcOrd="1" destOrd="0" presId="urn:microsoft.com/office/officeart/2005/8/layout/orgChart1"/>
    <dgm:cxn modelId="{BF64E46E-131E-DD47-80EE-065CAC16BE1C}" type="presOf" srcId="{D645AFF5-512E-534A-A475-92924E172575}" destId="{8EFF9A94-8F09-8047-8472-C2862216F1B2}" srcOrd="0" destOrd="0" presId="urn:microsoft.com/office/officeart/2005/8/layout/orgChart1"/>
    <dgm:cxn modelId="{B46DF06E-182E-164D-AB9A-2729A942722D}" type="presOf" srcId="{8541DC3A-59E4-254A-A942-63B8B934F0B6}" destId="{478B37BE-EE8D-7548-8220-ADBED9076FB9}" srcOrd="1" destOrd="0" presId="urn:microsoft.com/office/officeart/2005/8/layout/orgChart1"/>
    <dgm:cxn modelId="{89277B71-41D2-984C-B6A2-3F3E6BEF2DD0}" type="presOf" srcId="{8FA1AAFF-EABB-894A-8CE4-802A3ACD0918}" destId="{4D5DAD25-F86F-9943-937F-5A9B51144D63}" srcOrd="0" destOrd="0" presId="urn:microsoft.com/office/officeart/2005/8/layout/orgChart1"/>
    <dgm:cxn modelId="{947DE773-9486-A24D-AC00-E6DAB9FC7E06}" type="presOf" srcId="{5BC68A12-00DB-F04B-AFAC-063213AD4CA6}" destId="{31FD47D2-B98F-5844-9677-0469A6F3E54F}" srcOrd="0" destOrd="0" presId="urn:microsoft.com/office/officeart/2005/8/layout/orgChart1"/>
    <dgm:cxn modelId="{B467D675-F467-4F43-B798-50DD8DB69FB4}" type="presOf" srcId="{28306A42-FA46-8E4F-A731-39ADDE1752ED}" destId="{057C3294-42FA-0946-BC15-24D83081C965}" srcOrd="0" destOrd="0" presId="urn:microsoft.com/office/officeart/2005/8/layout/orgChart1"/>
    <dgm:cxn modelId="{24C56C76-49CA-1A40-B13B-84A535DCC967}" srcId="{2FAF5EC4-8C13-FC4A-9E5F-55DFF13C5EAD}" destId="{4545F1DB-D4DE-E941-89F0-3F4519E0B9A6}" srcOrd="4" destOrd="0" parTransId="{BF230290-3C16-6544-B0FA-A238278DDFCE}" sibTransId="{A2BF4D2F-9529-1941-BA29-20AD3D9E2326}"/>
    <dgm:cxn modelId="{43F8AD78-3F6A-AC43-B00B-F5AA268B272E}" type="presOf" srcId="{031414A7-D211-1C44-804B-829E33D8CD5A}" destId="{F6133E9E-9DD0-8C4F-949C-85673E00077C}" srcOrd="0" destOrd="0" presId="urn:microsoft.com/office/officeart/2005/8/layout/orgChart1"/>
    <dgm:cxn modelId="{AC1E3E7B-7D49-194D-8589-28027B8AC3A5}" type="presOf" srcId="{11254865-7D37-1341-B6B9-F669C1A233B3}" destId="{2C4253EA-744C-1B42-B4D5-6F59B5502E29}" srcOrd="0" destOrd="0" presId="urn:microsoft.com/office/officeart/2005/8/layout/orgChart1"/>
    <dgm:cxn modelId="{0D822B7C-1795-0E44-8BBD-58C4AB28F6E1}" type="presOf" srcId="{48B4587D-30CF-2247-8E9E-8635BA8D8608}" destId="{9B523ADD-15CD-C247-8726-704D80AE45DD}" srcOrd="1" destOrd="0" presId="urn:microsoft.com/office/officeart/2005/8/layout/orgChart1"/>
    <dgm:cxn modelId="{1359E07E-EC0E-DB42-943A-DB1AF4F8637E}" type="presOf" srcId="{44B086E2-6856-344E-A062-291F2BA25809}" destId="{905CC595-78A0-6440-944D-C7869FD481EC}" srcOrd="0" destOrd="0" presId="urn:microsoft.com/office/officeart/2005/8/layout/orgChart1"/>
    <dgm:cxn modelId="{5DA58A82-0A89-4E4A-A50B-FBD53F1946B5}" type="presOf" srcId="{6F865011-8306-F847-B6C6-591BF382A3E9}" destId="{721E1A1B-003F-8640-A950-95DAC1AFDAFE}" srcOrd="0" destOrd="0" presId="urn:microsoft.com/office/officeart/2005/8/layout/orgChart1"/>
    <dgm:cxn modelId="{08274983-DBC2-684D-AD75-79DD5055D76A}" type="presOf" srcId="{99619B1A-ABB2-1842-9D46-5A9CE87237C5}" destId="{62E19167-113D-0C4F-952B-ADC9229AC3E6}" srcOrd="0" destOrd="0" presId="urn:microsoft.com/office/officeart/2005/8/layout/orgChart1"/>
    <dgm:cxn modelId="{4E6BDC85-6711-5F47-9CD3-D28EE4F32CE4}" type="presOf" srcId="{95513D90-86EA-6C47-812C-EAF3908D1016}" destId="{6127B103-BA1B-D04A-BE57-C129D34DC58A}" srcOrd="0" destOrd="0" presId="urn:microsoft.com/office/officeart/2005/8/layout/orgChart1"/>
    <dgm:cxn modelId="{3C908C88-D3C1-064C-B4FA-D95AE45313BA}" type="presOf" srcId="{6890C473-57FB-154C-9306-E58EB6F36CB6}" destId="{600A9AA6-C5AE-7840-9814-D11E98356A7F}" srcOrd="1" destOrd="0" presId="urn:microsoft.com/office/officeart/2005/8/layout/orgChart1"/>
    <dgm:cxn modelId="{FE136789-4DBE-F342-99CB-7285AE13FD71}" srcId="{E19975A9-1B97-E943-86B5-A909451CAE8C}" destId="{22F5DE7F-EC21-6040-A869-D3993C6DF73C}" srcOrd="0" destOrd="0" parTransId="{C651D2A9-6BC7-4749-8978-76223A128A3C}" sibTransId="{59229248-03C6-EE43-9AB3-C0005E8A5F4C}"/>
    <dgm:cxn modelId="{65B8BD89-7F09-5547-A671-8EB6B5529C75}" type="presOf" srcId="{B940F6EA-4B5B-C04C-87C0-CDEA6ADFC0A8}" destId="{9EC7F218-C727-7548-9B6F-4229CFFE8E95}" srcOrd="0" destOrd="0" presId="urn:microsoft.com/office/officeart/2005/8/layout/orgChart1"/>
    <dgm:cxn modelId="{98A90C8A-2074-C14B-BD86-21F6FC4B7C0D}" srcId="{8541DC3A-59E4-254A-A942-63B8B934F0B6}" destId="{C115E699-151E-9B44-81D0-251AA121BE4A}" srcOrd="2" destOrd="0" parTransId="{19D4AFB8-5981-2A4B-A5B0-6CE8A636EADE}" sibTransId="{87BCD83E-B0E5-E045-B8F8-B67F8A83A653}"/>
    <dgm:cxn modelId="{5FB6F48A-C449-074A-8765-A436AF41A8E5}" type="presOf" srcId="{99619B1A-ABB2-1842-9D46-5A9CE87237C5}" destId="{19610895-516F-914D-BF22-4559FC0F6B51}" srcOrd="1" destOrd="0" presId="urn:microsoft.com/office/officeart/2005/8/layout/orgChart1"/>
    <dgm:cxn modelId="{CB32528B-2D6B-0943-A8C8-7B665883855D}" type="presOf" srcId="{91BD2526-B989-844E-8B51-BF0A3D4693BF}" destId="{61F4DC91-5162-BE4C-86A5-F03D46F2A65C}" srcOrd="0" destOrd="0" presId="urn:microsoft.com/office/officeart/2005/8/layout/orgChart1"/>
    <dgm:cxn modelId="{93E6D78C-7853-714F-B628-F766BF532DCF}" type="presOf" srcId="{AAB5FC2B-5636-554A-9CDE-918AA9040A7A}" destId="{5F9B47E0-B337-4544-9ADC-E43560ED1041}" srcOrd="0" destOrd="0" presId="urn:microsoft.com/office/officeart/2005/8/layout/orgChart1"/>
    <dgm:cxn modelId="{8AC5608F-B7D9-A74E-AA0E-7B31267DAFA2}" type="presOf" srcId="{B2EC69C1-C48B-8348-806A-90DF090015F6}" destId="{DC7F26AF-683F-BC46-9A20-381E77DCA809}" srcOrd="1" destOrd="0" presId="urn:microsoft.com/office/officeart/2005/8/layout/orgChart1"/>
    <dgm:cxn modelId="{E850BC91-6782-7842-8743-EEE76EC71122}" type="presOf" srcId="{8EBECF46-ADD2-C641-9D49-130652E186BF}" destId="{E15B9EE8-F6B5-E64A-8F4F-0C11A03380AC}" srcOrd="0" destOrd="0" presId="urn:microsoft.com/office/officeart/2005/8/layout/orgChart1"/>
    <dgm:cxn modelId="{FE7DFB94-1815-FC45-B56C-4948C3B02C96}" type="presOf" srcId="{13EC5D61-43DC-4A4E-AFA9-1F446201FFBE}" destId="{52C4ABC2-AC68-F045-958F-BA85650BF1C0}" srcOrd="1" destOrd="0" presId="urn:microsoft.com/office/officeart/2005/8/layout/orgChart1"/>
    <dgm:cxn modelId="{0A682895-FE67-164E-96E9-B2184022A953}" type="presOf" srcId="{076A02C0-A488-7440-82C9-D3A98CF1E84E}" destId="{ED01EE3E-6D2B-C94A-8F8F-7CEF083D508D}" srcOrd="0" destOrd="0" presId="urn:microsoft.com/office/officeart/2005/8/layout/orgChart1"/>
    <dgm:cxn modelId="{A5F38895-009F-2C4C-9113-C6350E66B5B9}" type="presOf" srcId="{7D047E63-3FFE-DB4F-B485-063116BD64A8}" destId="{3F5ED65A-FB40-B640-9A3E-00D3ECAE5E4F}" srcOrd="0" destOrd="0" presId="urn:microsoft.com/office/officeart/2005/8/layout/orgChart1"/>
    <dgm:cxn modelId="{D1EAC795-87E4-4749-A928-EB2B94C177D2}" type="presOf" srcId="{D6D83CC1-DCED-D442-A821-87C8EB50AEB2}" destId="{C5992F9D-2FCD-4147-9C75-709A1CF3DDD9}" srcOrd="0" destOrd="0" presId="urn:microsoft.com/office/officeart/2005/8/layout/orgChart1"/>
    <dgm:cxn modelId="{50812196-EDA2-444F-8AB2-28E83BCB4C2D}" type="presOf" srcId="{33F2CF47-A00D-A74E-83FC-2E9F8D4A67F9}" destId="{3CB6958F-032D-464D-9629-A500221C32F4}" srcOrd="1" destOrd="0" presId="urn:microsoft.com/office/officeart/2005/8/layout/orgChart1"/>
    <dgm:cxn modelId="{FC87859A-3E58-CE4E-BE3E-6983351D9725}" type="presOf" srcId="{57A0E776-FD49-6143-9F16-08D3480FAD2C}" destId="{AB9BA8AE-2A78-324F-91FE-8A5546DEBB3B}" srcOrd="0" destOrd="0" presId="urn:microsoft.com/office/officeart/2005/8/layout/orgChart1"/>
    <dgm:cxn modelId="{770BA19A-4944-CA42-9D02-F854817C56FF}" type="presOf" srcId="{FEC2C03D-4A6B-524E-BD42-D296C99F3D34}" destId="{56F07886-E45D-0049-BAEF-C3BC3E9DD897}" srcOrd="0" destOrd="0" presId="urn:microsoft.com/office/officeart/2005/8/layout/orgChart1"/>
    <dgm:cxn modelId="{8D7F8F9B-CF98-0744-9B5A-CEE2CD57BBD0}" type="presOf" srcId="{E1BB3507-9A16-BF4C-BEB4-802CF191C903}" destId="{34D91736-2FF0-3149-B707-E29F1982D00B}" srcOrd="0" destOrd="0" presId="urn:microsoft.com/office/officeart/2005/8/layout/orgChart1"/>
    <dgm:cxn modelId="{5019D39B-5DDB-A740-BFEF-35E48BDDEB92}" type="presOf" srcId="{FD8DDBD3-936F-0C48-B447-61C860D32798}" destId="{FFB694C0-4D0A-AD40-8394-F61A12CF2C98}" srcOrd="0" destOrd="0" presId="urn:microsoft.com/office/officeart/2005/8/layout/orgChart1"/>
    <dgm:cxn modelId="{D152779C-3288-B446-947B-0132FA407ACF}" type="presOf" srcId="{841DF2A7-13F4-FC44-8114-47CD90711AB2}" destId="{D9A76AD6-98F9-8B4E-909F-CF03814D1F9B}" srcOrd="0" destOrd="0" presId="urn:microsoft.com/office/officeart/2005/8/layout/orgChart1"/>
    <dgm:cxn modelId="{247C5E9D-289F-F446-BFD7-B4801B866277}" type="presOf" srcId="{0CA63960-A30E-EC4C-BD74-D68899679247}" destId="{F6B24353-7268-B841-B16C-BDDCE642DFA2}" srcOrd="0" destOrd="0" presId="urn:microsoft.com/office/officeart/2005/8/layout/orgChart1"/>
    <dgm:cxn modelId="{93016C9E-C249-E246-B6C5-0CD6BD654D9E}" srcId="{22F5DE7F-EC21-6040-A869-D3993C6DF73C}" destId="{6890C473-57FB-154C-9306-E58EB6F36CB6}" srcOrd="6" destOrd="0" parTransId="{D6D83CC1-DCED-D442-A821-87C8EB50AEB2}" sibTransId="{D7FE4637-58A1-C64D-BB8E-41802E668D64}"/>
    <dgm:cxn modelId="{25DF4EA1-744D-364F-8046-032962CA4D02}" srcId="{48B4587D-30CF-2247-8E9E-8635BA8D8608}" destId="{B2EC69C1-C48B-8348-806A-90DF090015F6}" srcOrd="3" destOrd="0" parTransId="{44B086E2-6856-344E-A062-291F2BA25809}" sibTransId="{BAFBF1D1-EF9A-DE4F-9240-677425085C12}"/>
    <dgm:cxn modelId="{3DF956A4-F20B-0844-AC0F-F9120775CA49}" type="presOf" srcId="{6F865011-8306-F847-B6C6-591BF382A3E9}" destId="{1AE8BEF1-68A7-9F44-BF2B-BD05F13077BD}" srcOrd="1" destOrd="0" presId="urn:microsoft.com/office/officeart/2005/8/layout/orgChart1"/>
    <dgm:cxn modelId="{0529ACA5-69C4-AA4E-BE27-1333376E18FE}" srcId="{2FAF5EC4-8C13-FC4A-9E5F-55DFF13C5EAD}" destId="{95513D90-86EA-6C47-812C-EAF3908D1016}" srcOrd="5" destOrd="0" parTransId="{FEC2C03D-4A6B-524E-BD42-D296C99F3D34}" sibTransId="{CE52C0B5-831D-E746-AC0A-141AF7BEE00D}"/>
    <dgm:cxn modelId="{8825EAA6-F595-5D4D-98C9-68F3F95CD6DF}" srcId="{22F5DE7F-EC21-6040-A869-D3993C6DF73C}" destId="{169998D3-8088-A44A-A4F3-1BE6CD0F82C1}" srcOrd="1" destOrd="0" parTransId="{7198A7C4-8D3B-E247-9534-31646E3535CB}" sibTransId="{3D0663CC-FD67-A147-808D-42F8028E40E3}"/>
    <dgm:cxn modelId="{42ADF8AB-1DF4-B746-83BF-6E3ABBBE7859}" type="presOf" srcId="{B3CCBF72-C521-5041-883F-1DA73BB224FD}" destId="{1E4CDED4-9218-2D44-B601-098EB646C50B}" srcOrd="0" destOrd="0" presId="urn:microsoft.com/office/officeart/2005/8/layout/orgChart1"/>
    <dgm:cxn modelId="{0BC309AC-0708-D44F-B655-D1D3B15C5AEE}" srcId="{2FAF5EC4-8C13-FC4A-9E5F-55DFF13C5EAD}" destId="{A716659C-0405-394A-9965-25D1176EE07C}" srcOrd="6" destOrd="0" parTransId="{FEF334D0-4194-C44E-9463-7874E8647B51}" sibTransId="{FA29AE86-ACE9-3B4D-8D23-1CB1964026DC}"/>
    <dgm:cxn modelId="{27456FAC-4DFB-6247-8EC3-793424F0DD48}" type="presOf" srcId="{19D4AFB8-5981-2A4B-A5B0-6CE8A636EADE}" destId="{AF3F816E-CE0F-4C40-90A4-8CED60FBAB68}" srcOrd="0" destOrd="0" presId="urn:microsoft.com/office/officeart/2005/8/layout/orgChart1"/>
    <dgm:cxn modelId="{F3F47FAE-63EC-B94C-8969-2DC339E4F386}" type="presOf" srcId="{2ECBAD34-3172-9542-AA63-9F96B1071B0B}" destId="{496B1A0D-93FE-0443-B7DA-7EE592206994}" srcOrd="0" destOrd="0" presId="urn:microsoft.com/office/officeart/2005/8/layout/orgChart1"/>
    <dgm:cxn modelId="{8825FAAF-1128-9F42-BAE4-85FD4766C002}" type="presOf" srcId="{E19975A9-1B97-E943-86B5-A909451CAE8C}" destId="{DA761987-8BF9-2C4F-90C0-AFFCA079EBA0}" srcOrd="0" destOrd="0" presId="urn:microsoft.com/office/officeart/2005/8/layout/orgChart1"/>
    <dgm:cxn modelId="{4E3065B0-3E66-774C-B05E-9DD07BF7A1C7}" type="presOf" srcId="{33F2CF47-A00D-A74E-83FC-2E9F8D4A67F9}" destId="{7A02DC37-4A65-4743-AD18-20F700781581}" srcOrd="0" destOrd="0" presId="urn:microsoft.com/office/officeart/2005/8/layout/orgChart1"/>
    <dgm:cxn modelId="{2D0A0AB3-175C-644B-9699-57C5728AE959}" srcId="{169998D3-8088-A44A-A4F3-1BE6CD0F82C1}" destId="{AAB5FC2B-5636-554A-9CDE-918AA9040A7A}" srcOrd="5" destOrd="0" parTransId="{8EBECF46-ADD2-C641-9D49-130652E186BF}" sibTransId="{3B6CDD8C-D62F-3649-8E29-31A1AA69C51A}"/>
    <dgm:cxn modelId="{327D48B3-A149-E04D-A13B-74A126659DF7}" type="presOf" srcId="{6EBB8345-1AB0-0E4E-981D-B83379F96918}" destId="{57ABF438-E277-9547-931D-01A6C6030B57}" srcOrd="0" destOrd="0" presId="urn:microsoft.com/office/officeart/2005/8/layout/orgChart1"/>
    <dgm:cxn modelId="{C26DA6B3-0FB9-FB44-9E95-BFAE27E74F43}" type="presOf" srcId="{38AAF9D5-D134-AF45-8414-27818FB74F23}" destId="{06569FC6-FE28-0846-BCC9-EF17B2961C80}" srcOrd="0" destOrd="0" presId="urn:microsoft.com/office/officeart/2005/8/layout/orgChart1"/>
    <dgm:cxn modelId="{92A61CB8-0CB2-0B46-B04E-CFD37C661457}" srcId="{2FAF5EC4-8C13-FC4A-9E5F-55DFF13C5EAD}" destId="{6F865011-8306-F847-B6C6-591BF382A3E9}" srcOrd="0" destOrd="0" parTransId="{AFA9C8B4-365C-C643-9273-AAC594ED91C0}" sibTransId="{699F9002-955F-5D45-A35E-237B25CBE599}"/>
    <dgm:cxn modelId="{9B5E58B8-BF77-804A-8048-93A5D31E551C}" type="presOf" srcId="{2FAF5EC4-8C13-FC4A-9E5F-55DFF13C5EAD}" destId="{74CA4196-0467-2A48-9932-BCFE68272A9B}" srcOrd="0" destOrd="0" presId="urn:microsoft.com/office/officeart/2005/8/layout/orgChart1"/>
    <dgm:cxn modelId="{36F53DBB-8E8C-1A42-B023-75065801396E}" srcId="{22F5DE7F-EC21-6040-A869-D3993C6DF73C}" destId="{2FAF5EC4-8C13-FC4A-9E5F-55DFF13C5EAD}" srcOrd="4" destOrd="0" parTransId="{A0547E73-C743-2144-B077-C9EF3829752D}" sibTransId="{4CB86A0C-1C95-2241-B66A-AFC016F83259}"/>
    <dgm:cxn modelId="{8DAF1EC3-ADEE-D04C-B157-944630DCE62F}" type="presOf" srcId="{B2EC69C1-C48B-8348-806A-90DF090015F6}" destId="{CE40A72E-ACBF-074E-B82B-6575E7AACD99}" srcOrd="0" destOrd="0" presId="urn:microsoft.com/office/officeart/2005/8/layout/orgChart1"/>
    <dgm:cxn modelId="{D5FCBFC3-FBB0-A145-A8FB-F9DA179C30B5}" type="presOf" srcId="{FBF2CAF6-8154-314D-A032-B048C6210C2F}" destId="{C338FE20-BC2E-D140-B3FD-F1E6CBE5DE80}" srcOrd="1" destOrd="0" presId="urn:microsoft.com/office/officeart/2005/8/layout/orgChart1"/>
    <dgm:cxn modelId="{C96283C4-C8C6-9544-A2FF-9D33C3CF1A75}" srcId="{169998D3-8088-A44A-A4F3-1BE6CD0F82C1}" destId="{57A0E776-FD49-6143-9F16-08D3480FAD2C}" srcOrd="0" destOrd="0" parTransId="{5BC68A12-00DB-F04B-AFAC-063213AD4CA6}" sibTransId="{1D7087F5-163E-784D-82D4-E66B9575E28A}"/>
    <dgm:cxn modelId="{2DBCF4C6-A489-C54C-8D59-7CC96EE70586}" srcId="{6890C473-57FB-154C-9306-E58EB6F36CB6}" destId="{99619B1A-ABB2-1842-9D46-5A9CE87237C5}" srcOrd="1" destOrd="0" parTransId="{1C107EAB-EC70-C64E-AFA1-0545A1FA6155}" sibTransId="{38EC7532-51DD-BF40-B964-5F4B594062FB}"/>
    <dgm:cxn modelId="{01EE5CC7-F2F9-E248-947F-789570C455B3}" type="presOf" srcId="{FEF334D0-4194-C44E-9463-7874E8647B51}" destId="{73BCFAD7-7165-054A-8C46-6C7630BC0243}" srcOrd="0" destOrd="0" presId="urn:microsoft.com/office/officeart/2005/8/layout/orgChart1"/>
    <dgm:cxn modelId="{A036F5C8-3FAF-A140-B580-BB10BBDCC65C}" type="presOf" srcId="{BAFCCB5F-7A49-214D-AC03-67FE34FDD358}" destId="{AAB0928B-5672-7246-B13B-1F25AB8B1FE6}" srcOrd="0" destOrd="0" presId="urn:microsoft.com/office/officeart/2005/8/layout/orgChart1"/>
    <dgm:cxn modelId="{113D52C9-E78E-AF4F-A848-A9AB4ADF0A6C}" type="presOf" srcId="{22F5DE7F-EC21-6040-A869-D3993C6DF73C}" destId="{DAD9FB94-E86A-C24E-A45F-3863251D8295}" srcOrd="0" destOrd="0" presId="urn:microsoft.com/office/officeart/2005/8/layout/orgChart1"/>
    <dgm:cxn modelId="{6A259CCA-547E-FD49-9132-BF0759CAAC9A}" type="presOf" srcId="{614B759A-5BD4-A74F-A92E-BDFFCF32F1F8}" destId="{AFE81B83-359E-D64E-B01C-B7A5779D2806}" srcOrd="0" destOrd="0" presId="urn:microsoft.com/office/officeart/2005/8/layout/orgChart1"/>
    <dgm:cxn modelId="{6222E4CA-A2E5-2845-9ABB-1D3BF5DF6131}" type="presOf" srcId="{AE69819D-974E-8A4B-B9E5-D4DBC269FDD5}" destId="{4897045D-CB3B-8F4D-AA43-DF9F03A5CC04}" srcOrd="0" destOrd="0" presId="urn:microsoft.com/office/officeart/2005/8/layout/orgChart1"/>
    <dgm:cxn modelId="{5DF01BCB-5214-5B41-8B63-E25C545B2F86}" srcId="{48B4587D-30CF-2247-8E9E-8635BA8D8608}" destId="{FBF2CAF6-8154-314D-A032-B048C6210C2F}" srcOrd="4" destOrd="0" parTransId="{38AAF9D5-D134-AF45-8414-27818FB74F23}" sibTransId="{7A8BD0DB-486D-044C-99CE-34AE39C90187}"/>
    <dgm:cxn modelId="{553927D0-7ED5-3C49-819E-B18D44B75A6C}" type="presOf" srcId="{CA3ACDA7-C722-C641-9558-72AC21509A33}" destId="{1310AF61-083F-244B-9D84-E7EE41A9E66A}" srcOrd="1" destOrd="0" presId="urn:microsoft.com/office/officeart/2005/8/layout/orgChart1"/>
    <dgm:cxn modelId="{29F3CBD0-1619-9A4B-84CD-332ECAA405E9}" srcId="{169998D3-8088-A44A-A4F3-1BE6CD0F82C1}" destId="{13EC5D61-43DC-4A4E-AFA9-1F446201FFBE}" srcOrd="7" destOrd="0" parTransId="{AE69819D-974E-8A4B-B9E5-D4DBC269FDD5}" sibTransId="{198CA870-29E4-E24C-8610-4CC0341FBD9D}"/>
    <dgm:cxn modelId="{E3AA07D3-261E-E842-A4A9-434CD594CFC1}" type="presOf" srcId="{91380134-A960-C643-8E45-1ED025C0547F}" destId="{F4A117D6-CFE4-D343-999D-A7BD4B1E266E}" srcOrd="0" destOrd="0" presId="urn:microsoft.com/office/officeart/2005/8/layout/orgChart1"/>
    <dgm:cxn modelId="{34A1BAD4-570E-B54A-8F2B-857D937C7876}" type="presOf" srcId="{6E926E12-3DA6-C344-B0E2-65E6DAF62BE4}" destId="{E113B7B0-EDC6-E94A-AEC9-510A25322C0F}" srcOrd="0" destOrd="0" presId="urn:microsoft.com/office/officeart/2005/8/layout/orgChart1"/>
    <dgm:cxn modelId="{005EE7D4-A642-CB42-A6FC-125C4315EFA6}" type="presOf" srcId="{FBF2CAF6-8154-314D-A032-B048C6210C2F}" destId="{49C31410-9490-814B-AE1C-8E63100B539E}" srcOrd="0" destOrd="0" presId="urn:microsoft.com/office/officeart/2005/8/layout/orgChart1"/>
    <dgm:cxn modelId="{0FA6E5D5-51C2-6B48-A9CC-D653EF8DCEA3}" srcId="{169998D3-8088-A44A-A4F3-1BE6CD0F82C1}" destId="{D645AFF5-512E-534A-A475-92924E172575}" srcOrd="2" destOrd="0" parTransId="{239EC812-4320-CA40-8B6B-8E7E9D868397}" sibTransId="{5282A3C0-942E-CA4F-B6D1-FC13E08CEC36}"/>
    <dgm:cxn modelId="{DFDC2FD7-B7AB-9042-B36B-188977EB86ED}" srcId="{22F5DE7F-EC21-6040-A869-D3993C6DF73C}" destId="{48B4587D-30CF-2247-8E9E-8635BA8D8608}" srcOrd="2" destOrd="0" parTransId="{D8A315A2-812D-B34A-87E3-A1CB67125D35}" sibTransId="{1F6A0395-C8C5-DA48-8700-900BCEF7078E}"/>
    <dgm:cxn modelId="{85A953D8-CD4E-5547-A2F9-31215DC2017E}" type="presOf" srcId="{019667B0-899B-9E4B-A6E8-958E53E9E829}" destId="{76BE1D72-4DE0-5E43-8FAA-887F259CD2F1}" srcOrd="0" destOrd="0" presId="urn:microsoft.com/office/officeart/2005/8/layout/orgChart1"/>
    <dgm:cxn modelId="{81BC1FD9-7FB3-C44A-A25A-08385A43D238}" srcId="{169998D3-8088-A44A-A4F3-1BE6CD0F82C1}" destId="{019667B0-899B-9E4B-A6E8-958E53E9E829}" srcOrd="3" destOrd="0" parTransId="{91380134-A960-C643-8E45-1ED025C0547F}" sibTransId="{C2FC47DF-B416-0141-AA4C-834A7DFD76A8}"/>
    <dgm:cxn modelId="{F9B45DD9-A8AF-BD4A-B670-F4F813A24730}" type="presOf" srcId="{24426734-059D-7648-A98A-D42844FD2366}" destId="{66384864-F7C8-564E-97F8-476B294E8828}" srcOrd="1" destOrd="0" presId="urn:microsoft.com/office/officeart/2005/8/layout/orgChart1"/>
    <dgm:cxn modelId="{45C515DB-AED5-8149-8CAC-0BEC49E86EC0}" type="presOf" srcId="{B940F6EA-4B5B-C04C-87C0-CDEA6ADFC0A8}" destId="{1F34B5F5-782A-B34C-AC0B-A172A55A0E85}" srcOrd="1" destOrd="0" presId="urn:microsoft.com/office/officeart/2005/8/layout/orgChart1"/>
    <dgm:cxn modelId="{1529B3DB-CE17-2D4E-9BE3-B9E2FBC79CCB}" type="presOf" srcId="{4F9238B9-6FC5-3E41-BFE7-FAC5EA569E3A}" destId="{318A59F0-1869-DC45-98D8-2817AAD817BD}" srcOrd="0" destOrd="0" presId="urn:microsoft.com/office/officeart/2005/8/layout/orgChart1"/>
    <dgm:cxn modelId="{B988C1DB-308F-1541-95B2-CDAF17BA9858}" srcId="{169998D3-8088-A44A-A4F3-1BE6CD0F82C1}" destId="{6EBB8345-1AB0-0E4E-981D-B83379F96918}" srcOrd="1" destOrd="0" parTransId="{DDA105E8-4971-D54C-BD78-EFD395F916D1}" sibTransId="{BB05FFA6-5F8B-714E-B38C-806A8BD0A26D}"/>
    <dgm:cxn modelId="{B287D2DB-E95A-4B4F-B6E9-9558A3F9B3AC}" srcId="{22F5DE7F-EC21-6040-A869-D3993C6DF73C}" destId="{11254865-7D37-1341-B6B9-F669C1A233B3}" srcOrd="0" destOrd="0" parTransId="{91BD2526-B989-844E-8B51-BF0A3D4693BF}" sibTransId="{B69E15FB-0FB3-D846-8AEB-A9AC1CC7CB82}"/>
    <dgm:cxn modelId="{FB58E7DB-0645-B848-BD38-C7BC19924059}" srcId="{C613BEB6-368B-7047-A694-DA7072633D42}" destId="{10D6335B-4E31-2C42-A764-6E96189928D6}" srcOrd="3" destOrd="0" parTransId="{4F9238B9-6FC5-3E41-BFE7-FAC5EA569E3A}" sibTransId="{9C662BCB-D1C6-F941-A0C0-9655F14C7CE8}"/>
    <dgm:cxn modelId="{402B5ADC-B62C-9748-BF80-AB2B9C749FB7}" srcId="{169998D3-8088-A44A-A4F3-1BE6CD0F82C1}" destId="{9B9B4834-637C-B546-AAAB-B60CF030B835}" srcOrd="8" destOrd="0" parTransId="{46B07874-EC0C-8848-89A2-94DE93855BC8}" sibTransId="{B4036AEE-F303-5949-B0A8-0D249CB04919}"/>
    <dgm:cxn modelId="{0C1A22DD-7746-2B42-A13B-B40EBACD5397}" type="presOf" srcId="{22F5DE7F-EC21-6040-A869-D3993C6DF73C}" destId="{7C8C9672-E2FC-5546-A60D-36BCB11D0B28}" srcOrd="1" destOrd="0" presId="urn:microsoft.com/office/officeart/2005/8/layout/orgChart1"/>
    <dgm:cxn modelId="{BE7A4DDD-6289-8D42-87D4-FC3257C88079}" type="presOf" srcId="{E471ADD3-4D98-B24B-9479-2188D653B8DA}" destId="{E8AB3F6B-4166-8944-A399-E7D488E2C9F7}" srcOrd="0" destOrd="0" presId="urn:microsoft.com/office/officeart/2005/8/layout/orgChart1"/>
    <dgm:cxn modelId="{86407ADE-972F-4547-9694-F0631D17FA00}" type="presOf" srcId="{E4E078CD-D9C9-CE40-85BC-97248E347D33}" destId="{6248B99E-18D1-BA4C-9D6E-17C775CC825D}" srcOrd="1" destOrd="0" presId="urn:microsoft.com/office/officeart/2005/8/layout/orgChart1"/>
    <dgm:cxn modelId="{0C8948DF-8A82-0640-AD12-552301D8F322}" srcId="{22F5DE7F-EC21-6040-A869-D3993C6DF73C}" destId="{C613BEB6-368B-7047-A694-DA7072633D42}" srcOrd="3" destOrd="0" parTransId="{7E3A7255-0C15-F149-AA6F-DA3CB666BD28}" sibTransId="{81094919-84E0-DC44-A1CE-47C9F1F9D39D}"/>
    <dgm:cxn modelId="{CDE234E0-C062-6E49-8BC2-0F585AECAFEC}" srcId="{C613BEB6-368B-7047-A694-DA7072633D42}" destId="{28AEEDFA-A599-F84E-A642-FBCE6D0D18CE}" srcOrd="6" destOrd="0" parTransId="{0CA63960-A30E-EC4C-BD74-D68899679247}" sibTransId="{AE17BAB5-06AD-1F42-B4A1-EDD3CC57D0AA}"/>
    <dgm:cxn modelId="{E95489E0-848D-9C41-BCD7-BD382A83AD28}" type="presOf" srcId="{84CC8CB0-6226-2C41-8F05-CBE0A9BB8905}" destId="{AE76CE2B-CCC2-EC4E-83BB-230CE0894B4E}" srcOrd="0" destOrd="0" presId="urn:microsoft.com/office/officeart/2005/8/layout/orgChart1"/>
    <dgm:cxn modelId="{1953C9E0-0871-E346-9570-19131E92DB1D}" type="presOf" srcId="{9B9B4834-637C-B546-AAAB-B60CF030B835}" destId="{E331FE9B-3D93-1F4A-AC8F-3867A6B9B1D6}" srcOrd="1" destOrd="0" presId="urn:microsoft.com/office/officeart/2005/8/layout/orgChart1"/>
    <dgm:cxn modelId="{C53BFEE1-251F-5C4B-AD09-0912A7352E6D}" type="presOf" srcId="{29262809-E455-7B40-9F1A-C33093A5D0A9}" destId="{414A20A1-2B55-964B-B93D-49EC376288BC}" srcOrd="0" destOrd="0" presId="urn:microsoft.com/office/officeart/2005/8/layout/orgChart1"/>
    <dgm:cxn modelId="{C54490E2-217F-3D4B-BD26-884DFA9CDD1F}" type="presOf" srcId="{AFA9C8B4-365C-C643-9273-AAC594ED91C0}" destId="{6D369CA9-9E78-5543-AC5F-A6AFBB5770AD}" srcOrd="0" destOrd="0" presId="urn:microsoft.com/office/officeart/2005/8/layout/orgChart1"/>
    <dgm:cxn modelId="{3A7499E2-0DDF-1A41-A9E1-9C782EB6CE18}" type="presOf" srcId="{9B9B4834-637C-B546-AAAB-B60CF030B835}" destId="{638AAD6E-BD28-5B46-B05B-755666D7CF9A}" srcOrd="0" destOrd="0" presId="urn:microsoft.com/office/officeart/2005/8/layout/orgChart1"/>
    <dgm:cxn modelId="{7BB42CE5-1905-1747-9014-1191651E9C83}" type="presOf" srcId="{46B07874-EC0C-8848-89A2-94DE93855BC8}" destId="{FD568CA0-2641-6A46-A45E-24EB2ACD500D}" srcOrd="0" destOrd="0" presId="urn:microsoft.com/office/officeart/2005/8/layout/orgChart1"/>
    <dgm:cxn modelId="{73F746E5-2C8E-A041-80C0-7404C66344BD}" type="presOf" srcId="{6F2DA40E-E4FF-9140-9643-B5516BD28643}" destId="{C3B4CA3A-59FE-7046-99F2-BBA25686F200}" srcOrd="1" destOrd="0" presId="urn:microsoft.com/office/officeart/2005/8/layout/orgChart1"/>
    <dgm:cxn modelId="{E22568E8-82A1-7641-AE3D-E98EA998204A}" type="presOf" srcId="{0B8C17BC-DDE1-1A49-8B8E-C808732DD750}" destId="{996F4AEC-6943-7B41-992D-E2469CE29F22}" srcOrd="0" destOrd="0" presId="urn:microsoft.com/office/officeart/2005/8/layout/orgChart1"/>
    <dgm:cxn modelId="{B304F9E8-64D7-574A-BCB0-34369F7AB943}" srcId="{48B4587D-30CF-2247-8E9E-8635BA8D8608}" destId="{B940F6EA-4B5B-C04C-87C0-CDEA6ADFC0A8}" srcOrd="2" destOrd="0" parTransId="{31E42E05-0F8C-C341-A051-67EDE854426C}" sibTransId="{38BEB824-634D-1348-AA21-85BBC63B621E}"/>
    <dgm:cxn modelId="{328CD5E9-3F51-D144-994B-2BB838DE61E6}" type="presOf" srcId="{28AEEDFA-A599-F84E-A642-FBCE6D0D18CE}" destId="{71083D6A-5BB8-2342-BC5E-765D5F09C9F0}" srcOrd="0" destOrd="0" presId="urn:microsoft.com/office/officeart/2005/8/layout/orgChart1"/>
    <dgm:cxn modelId="{14E227EA-3813-BE4E-BFE9-D9C006FE326B}" srcId="{2FAF5EC4-8C13-FC4A-9E5F-55DFF13C5EAD}" destId="{6F2DA40E-E4FF-9140-9643-B5516BD28643}" srcOrd="1" destOrd="0" parTransId="{DA56FB66-FA63-7A48-B9F0-5A1FFFC93B97}" sibTransId="{F84DAC44-8826-5E45-9C6E-764C61B9CE3A}"/>
    <dgm:cxn modelId="{380229EA-9162-014C-B95B-0D2A2FF6608D}" type="presOf" srcId="{6890C473-57FB-154C-9306-E58EB6F36CB6}" destId="{9837BBE4-631E-F34F-9741-9362928A21E5}" srcOrd="0" destOrd="0" presId="urn:microsoft.com/office/officeart/2005/8/layout/orgChart1"/>
    <dgm:cxn modelId="{0A76C8EB-D335-5C44-954B-C446ECD26800}" type="presOf" srcId="{3B8C242D-1A3F-064F-9ED5-8196BF4003DE}" destId="{5CFF5832-6656-8646-8215-EFA4D457F727}" srcOrd="0" destOrd="0" presId="urn:microsoft.com/office/officeart/2005/8/layout/orgChart1"/>
    <dgm:cxn modelId="{A4D1F9EB-700C-4A4F-AD49-94A2CBBB9E1A}" srcId="{48B4587D-30CF-2247-8E9E-8635BA8D8608}" destId="{0B8C17BC-DDE1-1A49-8B8E-C808732DD750}" srcOrd="1" destOrd="0" parTransId="{031414A7-D211-1C44-804B-829E33D8CD5A}" sibTransId="{1CC92CE4-8229-604F-AE58-4D8520532C08}"/>
    <dgm:cxn modelId="{DCD0B8EE-F8DF-8646-9389-1E2C6079253D}" type="presOf" srcId="{DDA105E8-4971-D54C-BD78-EFD395F916D1}" destId="{6EF29DE9-BC74-BB4D-AE5E-901CF4729C5C}" srcOrd="0" destOrd="0" presId="urn:microsoft.com/office/officeart/2005/8/layout/orgChart1"/>
    <dgm:cxn modelId="{DC0D48EF-A083-2348-A4F1-18D242BA2305}" type="presOf" srcId="{A716659C-0405-394A-9965-25D1176EE07C}" destId="{40F81495-F7C8-E340-9C28-32C9BDEB37C3}" srcOrd="0" destOrd="0" presId="urn:microsoft.com/office/officeart/2005/8/layout/orgChart1"/>
    <dgm:cxn modelId="{D753D7EF-CF3F-2349-9E64-62EF44C31B23}" type="presOf" srcId="{BAFCCB5F-7A49-214D-AC03-67FE34FDD358}" destId="{6AB58B23-C1F3-8C48-B50B-A0D29E78B73D}" srcOrd="1" destOrd="0" presId="urn:microsoft.com/office/officeart/2005/8/layout/orgChart1"/>
    <dgm:cxn modelId="{5191C8F3-9248-5F47-9D7C-00CE70CEEEEB}" srcId="{C613BEB6-368B-7047-A694-DA7072633D42}" destId="{E4E078CD-D9C9-CE40-85BC-97248E347D33}" srcOrd="1" destOrd="0" parTransId="{AF6A9AEE-2D5C-1A4D-82DE-3DB49F79BC87}" sibTransId="{F177D625-A43F-AA47-93DD-5582ADCF7035}"/>
    <dgm:cxn modelId="{E5B82AF5-EB7E-7E45-9555-72AA5CADC804}" type="presOf" srcId="{A716659C-0405-394A-9965-25D1176EE07C}" destId="{D79A568E-D3C7-E04D-9DC2-379B07E94EAC}" srcOrd="1" destOrd="0" presId="urn:microsoft.com/office/officeart/2005/8/layout/orgChart1"/>
    <dgm:cxn modelId="{D27B08F7-7192-634A-BB56-0D2473713F67}" srcId="{48B4587D-30CF-2247-8E9E-8635BA8D8608}" destId="{7A0F3154-7977-404F-B6C3-7E831EBF4A5A}" srcOrd="0" destOrd="0" parTransId="{614B759A-5BD4-A74F-A92E-BDFFCF32F1F8}" sibTransId="{9143F94D-2D29-A643-814F-F40E1E791A95}"/>
    <dgm:cxn modelId="{89543CF7-1E7E-FA41-8BC7-AE43C2E602D7}" srcId="{2FAF5EC4-8C13-FC4A-9E5F-55DFF13C5EAD}" destId="{10420B72-57C6-0A41-93BD-02DFAC522497}" srcOrd="2" destOrd="0" parTransId="{84CC8CB0-6226-2C41-8F05-CBE0A9BB8905}" sibTransId="{20D4EBD0-5ADC-3244-B726-8EBF29E388C3}"/>
    <dgm:cxn modelId="{F35E6EFA-0688-8144-B961-BCCB7775E4E0}" type="presOf" srcId="{4545F1DB-D4DE-E941-89F0-3F4519E0B9A6}" destId="{19053B87-6660-4840-9C25-A9EFED2CC80A}" srcOrd="0" destOrd="0" presId="urn:microsoft.com/office/officeart/2005/8/layout/orgChart1"/>
    <dgm:cxn modelId="{EABC8AFA-DA8F-4842-9118-61BF6D1FAF98}" type="presOf" srcId="{8541DC3A-59E4-254A-A942-63B8B934F0B6}" destId="{B006E783-D734-A244-8454-7426EF94563C}" srcOrd="0" destOrd="0" presId="urn:microsoft.com/office/officeart/2005/8/layout/orgChart1"/>
    <dgm:cxn modelId="{552BCEFA-B7E3-434B-82C3-165C478132D4}" type="presOf" srcId="{4545F1DB-D4DE-E941-89F0-3F4519E0B9A6}" destId="{52CBCB9A-CD59-A446-BA57-BC3999D01AC1}" srcOrd="1" destOrd="0" presId="urn:microsoft.com/office/officeart/2005/8/layout/orgChart1"/>
    <dgm:cxn modelId="{EB0993FB-1EC9-3F45-B82D-831EAB834857}" srcId="{6890C473-57FB-154C-9306-E58EB6F36CB6}" destId="{E68FB63A-6BBC-8743-B0C2-D6159D374E16}" srcOrd="0" destOrd="0" parTransId="{B3CCBF72-C521-5041-883F-1DA73BB224FD}" sibTransId="{A2B5B41E-2854-4E47-B900-ACA5CDCAD417}"/>
    <dgm:cxn modelId="{AFA357FF-C7C5-6B48-B9E2-55F20D905D3C}" srcId="{22F5DE7F-EC21-6040-A869-D3993C6DF73C}" destId="{8541DC3A-59E4-254A-A942-63B8B934F0B6}" srcOrd="5" destOrd="0" parTransId="{BB78E5A5-1116-DF4B-BA37-B452C60BF040}" sibTransId="{CF8D7C00-E4FA-6E47-88DA-D606BF57323D}"/>
    <dgm:cxn modelId="{4DD0D560-82AF-C343-8F00-2BC9FA48F25B}" type="presParOf" srcId="{DA761987-8BF9-2C4F-90C0-AFFCA079EBA0}" destId="{67B8DF4B-C1DC-4B47-AB76-72DBE9E4D567}" srcOrd="0" destOrd="0" presId="urn:microsoft.com/office/officeart/2005/8/layout/orgChart1"/>
    <dgm:cxn modelId="{02ED7085-B3B8-694B-9A89-ECEACE8422DD}" type="presParOf" srcId="{67B8DF4B-C1DC-4B47-AB76-72DBE9E4D567}" destId="{165FDE04-FBEB-0845-B0FC-A2A85EAEF617}" srcOrd="0" destOrd="0" presId="urn:microsoft.com/office/officeart/2005/8/layout/orgChart1"/>
    <dgm:cxn modelId="{9F96FCFF-B930-C34B-B164-8A2A500D0B22}" type="presParOf" srcId="{165FDE04-FBEB-0845-B0FC-A2A85EAEF617}" destId="{DAD9FB94-E86A-C24E-A45F-3863251D8295}" srcOrd="0" destOrd="0" presId="urn:microsoft.com/office/officeart/2005/8/layout/orgChart1"/>
    <dgm:cxn modelId="{F4D67CFA-3C75-DD48-9C1F-E63A5F794472}" type="presParOf" srcId="{165FDE04-FBEB-0845-B0FC-A2A85EAEF617}" destId="{7C8C9672-E2FC-5546-A60D-36BCB11D0B28}" srcOrd="1" destOrd="0" presId="urn:microsoft.com/office/officeart/2005/8/layout/orgChart1"/>
    <dgm:cxn modelId="{6CEEECEA-A5CB-9446-9CBE-9D8570A6C04C}" type="presParOf" srcId="{67B8DF4B-C1DC-4B47-AB76-72DBE9E4D567}" destId="{68C4252B-064B-D548-9EC1-43D13FB8D456}" srcOrd="1" destOrd="0" presId="urn:microsoft.com/office/officeart/2005/8/layout/orgChart1"/>
    <dgm:cxn modelId="{6F798735-0A17-4844-9CF7-E987CC29C8EC}" type="presParOf" srcId="{68C4252B-064B-D548-9EC1-43D13FB8D456}" destId="{BDFD210E-AA51-8E4E-AEEF-0A58BAB3F101}" srcOrd="0" destOrd="0" presId="urn:microsoft.com/office/officeart/2005/8/layout/orgChart1"/>
    <dgm:cxn modelId="{014719A2-B2C1-F54C-97AD-09BD2DF4B18E}" type="presParOf" srcId="{68C4252B-064B-D548-9EC1-43D13FB8D456}" destId="{A5967102-F0BD-954F-9DEA-74E0F0A1EF6A}" srcOrd="1" destOrd="0" presId="urn:microsoft.com/office/officeart/2005/8/layout/orgChart1"/>
    <dgm:cxn modelId="{6FC2E8D0-2B1C-DA4F-B239-73395C42DE67}" type="presParOf" srcId="{A5967102-F0BD-954F-9DEA-74E0F0A1EF6A}" destId="{736756A5-2B82-E841-8900-63EE2A8BD281}" srcOrd="0" destOrd="0" presId="urn:microsoft.com/office/officeart/2005/8/layout/orgChart1"/>
    <dgm:cxn modelId="{11FBAFCC-75F1-5041-9D36-A3060E98AEE7}" type="presParOf" srcId="{736756A5-2B82-E841-8900-63EE2A8BD281}" destId="{60C8F571-756B-A844-A24A-0A285B0AD7B5}" srcOrd="0" destOrd="0" presId="urn:microsoft.com/office/officeart/2005/8/layout/orgChart1"/>
    <dgm:cxn modelId="{168ED400-810B-104B-9497-EFF60FBE39F4}" type="presParOf" srcId="{736756A5-2B82-E841-8900-63EE2A8BD281}" destId="{1305FA7C-30A9-AA4F-80CE-5599571B6B37}" srcOrd="1" destOrd="0" presId="urn:microsoft.com/office/officeart/2005/8/layout/orgChart1"/>
    <dgm:cxn modelId="{747D5F11-EF5D-784A-B049-49BD14D7F43E}" type="presParOf" srcId="{A5967102-F0BD-954F-9DEA-74E0F0A1EF6A}" destId="{83837C57-2D99-A645-9196-B31411162527}" srcOrd="1" destOrd="0" presId="urn:microsoft.com/office/officeart/2005/8/layout/orgChart1"/>
    <dgm:cxn modelId="{DBBAC3FD-1146-DB4F-8B56-D1262667515C}" type="presParOf" srcId="{83837C57-2D99-A645-9196-B31411162527}" destId="{31FD47D2-B98F-5844-9677-0469A6F3E54F}" srcOrd="0" destOrd="0" presId="urn:microsoft.com/office/officeart/2005/8/layout/orgChart1"/>
    <dgm:cxn modelId="{FAA0B052-9456-F348-B710-8AF3AAD0D49F}" type="presParOf" srcId="{83837C57-2D99-A645-9196-B31411162527}" destId="{44AEE0FD-8A64-8844-9587-E5D687F543A8}" srcOrd="1" destOrd="0" presId="urn:microsoft.com/office/officeart/2005/8/layout/orgChart1"/>
    <dgm:cxn modelId="{30692ACC-89DA-544F-8AA0-4E190F32B43D}" type="presParOf" srcId="{44AEE0FD-8A64-8844-9587-E5D687F543A8}" destId="{C01A6431-69DD-164F-8863-F38F9ADC2131}" srcOrd="0" destOrd="0" presId="urn:microsoft.com/office/officeart/2005/8/layout/orgChart1"/>
    <dgm:cxn modelId="{A42068E7-EE50-D241-B11E-DB306C33F984}" type="presParOf" srcId="{C01A6431-69DD-164F-8863-F38F9ADC2131}" destId="{AB9BA8AE-2A78-324F-91FE-8A5546DEBB3B}" srcOrd="0" destOrd="0" presId="urn:microsoft.com/office/officeart/2005/8/layout/orgChart1"/>
    <dgm:cxn modelId="{E468B9EC-6446-AC49-9892-20544B641487}" type="presParOf" srcId="{C01A6431-69DD-164F-8863-F38F9ADC2131}" destId="{A48DE8C1-7AF5-3A4A-9DC4-1207A2270C77}" srcOrd="1" destOrd="0" presId="urn:microsoft.com/office/officeart/2005/8/layout/orgChart1"/>
    <dgm:cxn modelId="{45E98311-5563-E240-B49E-633EF42E7DF3}" type="presParOf" srcId="{44AEE0FD-8A64-8844-9587-E5D687F543A8}" destId="{DF36475F-072A-0241-A49F-1B7A17C86842}" srcOrd="1" destOrd="0" presId="urn:microsoft.com/office/officeart/2005/8/layout/orgChart1"/>
    <dgm:cxn modelId="{DCC6E912-64DF-A64F-87AA-2CFA13B4A8A2}" type="presParOf" srcId="{44AEE0FD-8A64-8844-9587-E5D687F543A8}" destId="{A4643202-B0C0-1745-8550-56647EA9E801}" srcOrd="2" destOrd="0" presId="urn:microsoft.com/office/officeart/2005/8/layout/orgChart1"/>
    <dgm:cxn modelId="{182B9B24-DDF9-7544-8316-BF2556C0650A}" type="presParOf" srcId="{83837C57-2D99-A645-9196-B31411162527}" destId="{6EF29DE9-BC74-BB4D-AE5E-901CF4729C5C}" srcOrd="2" destOrd="0" presId="urn:microsoft.com/office/officeart/2005/8/layout/orgChart1"/>
    <dgm:cxn modelId="{00E2AB2C-D587-1B4A-9CB4-F6DDEEB3184E}" type="presParOf" srcId="{83837C57-2D99-A645-9196-B31411162527}" destId="{8B5B7138-54E2-2244-BA56-B75E3A380BF9}" srcOrd="3" destOrd="0" presId="urn:microsoft.com/office/officeart/2005/8/layout/orgChart1"/>
    <dgm:cxn modelId="{5D2AF347-DFC7-1A4D-A9A5-5991F116E91F}" type="presParOf" srcId="{8B5B7138-54E2-2244-BA56-B75E3A380BF9}" destId="{2B67264D-1CAD-F640-8F4A-330E8DB6F485}" srcOrd="0" destOrd="0" presId="urn:microsoft.com/office/officeart/2005/8/layout/orgChart1"/>
    <dgm:cxn modelId="{DDAFB79D-1847-8749-93A7-006963EA3514}" type="presParOf" srcId="{2B67264D-1CAD-F640-8F4A-330E8DB6F485}" destId="{57ABF438-E277-9547-931D-01A6C6030B57}" srcOrd="0" destOrd="0" presId="urn:microsoft.com/office/officeart/2005/8/layout/orgChart1"/>
    <dgm:cxn modelId="{6051DA22-CE79-7345-8045-DDCFFBFE98D5}" type="presParOf" srcId="{2B67264D-1CAD-F640-8F4A-330E8DB6F485}" destId="{6358FDD4-F1A8-3F4D-B9EA-A8A2AB951BCF}" srcOrd="1" destOrd="0" presId="urn:microsoft.com/office/officeart/2005/8/layout/orgChart1"/>
    <dgm:cxn modelId="{EBDD6DE8-FA37-B041-8528-27AABF572E59}" type="presParOf" srcId="{8B5B7138-54E2-2244-BA56-B75E3A380BF9}" destId="{DDCCF4C2-4A8D-864D-9DD1-8326615FB79A}" srcOrd="1" destOrd="0" presId="urn:microsoft.com/office/officeart/2005/8/layout/orgChart1"/>
    <dgm:cxn modelId="{98915C8E-4A63-1044-8C9E-8D8468DE7752}" type="presParOf" srcId="{8B5B7138-54E2-2244-BA56-B75E3A380BF9}" destId="{9F007FCB-F085-6D4E-9032-971DDD470C68}" srcOrd="2" destOrd="0" presId="urn:microsoft.com/office/officeart/2005/8/layout/orgChart1"/>
    <dgm:cxn modelId="{938E5575-B041-C24A-86A5-3D8D0A1DDB2B}" type="presParOf" srcId="{83837C57-2D99-A645-9196-B31411162527}" destId="{67767D8E-F816-1340-8DED-DF4BA1512C0E}" srcOrd="4" destOrd="0" presId="urn:microsoft.com/office/officeart/2005/8/layout/orgChart1"/>
    <dgm:cxn modelId="{C7BF80E0-73E2-6648-8D06-8E3BDD041BE6}" type="presParOf" srcId="{83837C57-2D99-A645-9196-B31411162527}" destId="{933D911A-63F8-8447-9BDB-F47FF51BCA23}" srcOrd="5" destOrd="0" presId="urn:microsoft.com/office/officeart/2005/8/layout/orgChart1"/>
    <dgm:cxn modelId="{2B941592-0C1B-6446-A7D1-EDD76FA568E8}" type="presParOf" srcId="{933D911A-63F8-8447-9BDB-F47FF51BCA23}" destId="{A11CF3A9-01D5-4541-81F0-38E80421D2BB}" srcOrd="0" destOrd="0" presId="urn:microsoft.com/office/officeart/2005/8/layout/orgChart1"/>
    <dgm:cxn modelId="{32CFBD33-3877-1640-A90E-07BC5F70CC29}" type="presParOf" srcId="{A11CF3A9-01D5-4541-81F0-38E80421D2BB}" destId="{8EFF9A94-8F09-8047-8472-C2862216F1B2}" srcOrd="0" destOrd="0" presId="urn:microsoft.com/office/officeart/2005/8/layout/orgChart1"/>
    <dgm:cxn modelId="{C8ED0BDF-75B7-5B47-B161-7033F634BC78}" type="presParOf" srcId="{A11CF3A9-01D5-4541-81F0-38E80421D2BB}" destId="{2EBEF640-BB60-2048-B4A0-680D95C374D0}" srcOrd="1" destOrd="0" presId="urn:microsoft.com/office/officeart/2005/8/layout/orgChart1"/>
    <dgm:cxn modelId="{5C2DD41B-BCF6-514A-88F6-4EBF24AAB851}" type="presParOf" srcId="{933D911A-63F8-8447-9BDB-F47FF51BCA23}" destId="{13960CD0-50DA-9447-B4B8-7F07D2B1D98E}" srcOrd="1" destOrd="0" presId="urn:microsoft.com/office/officeart/2005/8/layout/orgChart1"/>
    <dgm:cxn modelId="{A57C265E-4D6B-3145-8A71-941C40E98158}" type="presParOf" srcId="{933D911A-63F8-8447-9BDB-F47FF51BCA23}" destId="{20AAAB36-BBA0-8445-888E-7DB6AE59471F}" srcOrd="2" destOrd="0" presId="urn:microsoft.com/office/officeart/2005/8/layout/orgChart1"/>
    <dgm:cxn modelId="{E6659481-FA9A-3F49-8FE5-25C49A71E494}" type="presParOf" srcId="{83837C57-2D99-A645-9196-B31411162527}" destId="{F4A117D6-CFE4-D343-999D-A7BD4B1E266E}" srcOrd="6" destOrd="0" presId="urn:microsoft.com/office/officeart/2005/8/layout/orgChart1"/>
    <dgm:cxn modelId="{6BFA9F6B-A54C-CF47-9F06-D8FD45403CDE}" type="presParOf" srcId="{83837C57-2D99-A645-9196-B31411162527}" destId="{3051FE42-360F-DE42-B450-F9CE9E02A877}" srcOrd="7" destOrd="0" presId="urn:microsoft.com/office/officeart/2005/8/layout/orgChart1"/>
    <dgm:cxn modelId="{70CE4F34-9DDD-444B-8650-A429DF4CF43F}" type="presParOf" srcId="{3051FE42-360F-DE42-B450-F9CE9E02A877}" destId="{25D98AFA-0E3C-334D-99A0-853C9833FDEB}" srcOrd="0" destOrd="0" presId="urn:microsoft.com/office/officeart/2005/8/layout/orgChart1"/>
    <dgm:cxn modelId="{53313057-1A0F-B044-8741-467911F43F5E}" type="presParOf" srcId="{25D98AFA-0E3C-334D-99A0-853C9833FDEB}" destId="{76BE1D72-4DE0-5E43-8FAA-887F259CD2F1}" srcOrd="0" destOrd="0" presId="urn:microsoft.com/office/officeart/2005/8/layout/orgChart1"/>
    <dgm:cxn modelId="{F7372F4A-10B1-C149-A663-94C02913818E}" type="presParOf" srcId="{25D98AFA-0E3C-334D-99A0-853C9833FDEB}" destId="{44869702-379B-4946-9146-E156E8D518EB}" srcOrd="1" destOrd="0" presId="urn:microsoft.com/office/officeart/2005/8/layout/orgChart1"/>
    <dgm:cxn modelId="{E6C00317-1BB9-5A48-B0D9-37B6EE151593}" type="presParOf" srcId="{3051FE42-360F-DE42-B450-F9CE9E02A877}" destId="{A4DC806C-AC4E-EB4A-B1D6-BA3586E384C5}" srcOrd="1" destOrd="0" presId="urn:microsoft.com/office/officeart/2005/8/layout/orgChart1"/>
    <dgm:cxn modelId="{2E0671DB-ABEE-8141-8147-F54F9681A116}" type="presParOf" srcId="{3051FE42-360F-DE42-B450-F9CE9E02A877}" destId="{B2706990-99B9-E840-9D82-6F9473418FB2}" srcOrd="2" destOrd="0" presId="urn:microsoft.com/office/officeart/2005/8/layout/orgChart1"/>
    <dgm:cxn modelId="{17A0EBBD-CCCB-034C-9755-D03FB349A1D1}" type="presParOf" srcId="{83837C57-2D99-A645-9196-B31411162527}" destId="{414A20A1-2B55-964B-B93D-49EC376288BC}" srcOrd="8" destOrd="0" presId="urn:microsoft.com/office/officeart/2005/8/layout/orgChart1"/>
    <dgm:cxn modelId="{3B0F5952-7966-D34A-9567-898E3E6CD587}" type="presParOf" srcId="{83837C57-2D99-A645-9196-B31411162527}" destId="{5B493480-C3AF-5C4B-8627-6ABDDCAB18EC}" srcOrd="9" destOrd="0" presId="urn:microsoft.com/office/officeart/2005/8/layout/orgChart1"/>
    <dgm:cxn modelId="{CBAEE762-9E63-5C47-8257-103D6A73BC24}" type="presParOf" srcId="{5B493480-C3AF-5C4B-8627-6ABDDCAB18EC}" destId="{8804B9D7-E762-664A-B221-9D7394DBDDB0}" srcOrd="0" destOrd="0" presId="urn:microsoft.com/office/officeart/2005/8/layout/orgChart1"/>
    <dgm:cxn modelId="{85FDAD49-1C61-534C-9E62-FCBA872DCF18}" type="presParOf" srcId="{8804B9D7-E762-664A-B221-9D7394DBDDB0}" destId="{DB83D486-4379-864A-8EA6-731EEDBA1503}" srcOrd="0" destOrd="0" presId="urn:microsoft.com/office/officeart/2005/8/layout/orgChart1"/>
    <dgm:cxn modelId="{6A0A64F7-B0C1-0842-B77E-AD5566125FD9}" type="presParOf" srcId="{8804B9D7-E762-664A-B221-9D7394DBDDB0}" destId="{66384864-F7C8-564E-97F8-476B294E8828}" srcOrd="1" destOrd="0" presId="urn:microsoft.com/office/officeart/2005/8/layout/orgChart1"/>
    <dgm:cxn modelId="{6AE3BB98-477F-8E4A-A3D0-F8DB17CE2F02}" type="presParOf" srcId="{5B493480-C3AF-5C4B-8627-6ABDDCAB18EC}" destId="{FF518E94-0247-C247-B948-B0B294BE8C3B}" srcOrd="1" destOrd="0" presId="urn:microsoft.com/office/officeart/2005/8/layout/orgChart1"/>
    <dgm:cxn modelId="{621C8282-F8E8-B043-BB18-D15772E00D19}" type="presParOf" srcId="{5B493480-C3AF-5C4B-8627-6ABDDCAB18EC}" destId="{524E6D16-DC1B-2345-9A09-208E216E1DAC}" srcOrd="2" destOrd="0" presId="urn:microsoft.com/office/officeart/2005/8/layout/orgChart1"/>
    <dgm:cxn modelId="{6AC46C2D-8006-3F42-AEE1-D26907B93FD8}" type="presParOf" srcId="{83837C57-2D99-A645-9196-B31411162527}" destId="{E15B9EE8-F6B5-E64A-8F4F-0C11A03380AC}" srcOrd="10" destOrd="0" presId="urn:microsoft.com/office/officeart/2005/8/layout/orgChart1"/>
    <dgm:cxn modelId="{58245906-0EBA-2A4A-A7FF-BBF782E03DFF}" type="presParOf" srcId="{83837C57-2D99-A645-9196-B31411162527}" destId="{5CC44160-0A88-4B4B-8510-773862CD02D3}" srcOrd="11" destOrd="0" presId="urn:microsoft.com/office/officeart/2005/8/layout/orgChart1"/>
    <dgm:cxn modelId="{9A027203-CAB9-C44F-947E-A344F07C230B}" type="presParOf" srcId="{5CC44160-0A88-4B4B-8510-773862CD02D3}" destId="{65FC0D81-D226-3B49-A1FE-C7705898DEA7}" srcOrd="0" destOrd="0" presId="urn:microsoft.com/office/officeart/2005/8/layout/orgChart1"/>
    <dgm:cxn modelId="{4F08A15B-1742-9347-A0EB-BB6E7A64C0AB}" type="presParOf" srcId="{65FC0D81-D226-3B49-A1FE-C7705898DEA7}" destId="{5F9B47E0-B337-4544-9ADC-E43560ED1041}" srcOrd="0" destOrd="0" presId="urn:microsoft.com/office/officeart/2005/8/layout/orgChart1"/>
    <dgm:cxn modelId="{3E61035A-7ED6-CF4A-8EE3-BB8B4313EA8C}" type="presParOf" srcId="{65FC0D81-D226-3B49-A1FE-C7705898DEA7}" destId="{D0700973-D831-724E-9DBB-FA4EDD06F530}" srcOrd="1" destOrd="0" presId="urn:microsoft.com/office/officeart/2005/8/layout/orgChart1"/>
    <dgm:cxn modelId="{57292691-8217-E243-AC7D-A843299903EC}" type="presParOf" srcId="{5CC44160-0A88-4B4B-8510-773862CD02D3}" destId="{52181F12-994F-C24C-83EB-4C2ED4489F82}" srcOrd="1" destOrd="0" presId="urn:microsoft.com/office/officeart/2005/8/layout/orgChart1"/>
    <dgm:cxn modelId="{60C10084-1EC6-E049-B087-DFD3C71ACBE2}" type="presParOf" srcId="{5CC44160-0A88-4B4B-8510-773862CD02D3}" destId="{CCAB9366-F929-0943-8175-F874EC390D10}" srcOrd="2" destOrd="0" presId="urn:microsoft.com/office/officeart/2005/8/layout/orgChart1"/>
    <dgm:cxn modelId="{A9F693CC-0935-FB44-9774-253C5F73570C}" type="presParOf" srcId="{83837C57-2D99-A645-9196-B31411162527}" destId="{ED01EE3E-6D2B-C94A-8F8F-7CEF083D508D}" srcOrd="12" destOrd="0" presId="urn:microsoft.com/office/officeart/2005/8/layout/orgChart1"/>
    <dgm:cxn modelId="{74BC0430-BE4D-F441-BD48-4BB10B382406}" type="presParOf" srcId="{83837C57-2D99-A645-9196-B31411162527}" destId="{5250917F-5CBC-1D4C-AB50-F70FE9BED931}" srcOrd="13" destOrd="0" presId="urn:microsoft.com/office/officeart/2005/8/layout/orgChart1"/>
    <dgm:cxn modelId="{739A69ED-EDF7-1A4F-8A58-351A19EA91BA}" type="presParOf" srcId="{5250917F-5CBC-1D4C-AB50-F70FE9BED931}" destId="{63C75F11-0ACC-EF41-880E-32D44374FE36}" srcOrd="0" destOrd="0" presId="urn:microsoft.com/office/officeart/2005/8/layout/orgChart1"/>
    <dgm:cxn modelId="{C4AC9EF7-EE78-F24D-853D-993A0B65EE23}" type="presParOf" srcId="{63C75F11-0ACC-EF41-880E-32D44374FE36}" destId="{F036E0EF-F7EE-364F-92F5-8532F8C05058}" srcOrd="0" destOrd="0" presId="urn:microsoft.com/office/officeart/2005/8/layout/orgChart1"/>
    <dgm:cxn modelId="{A8D0186D-E3BB-0949-86E4-85D67745D214}" type="presParOf" srcId="{63C75F11-0ACC-EF41-880E-32D44374FE36}" destId="{F1740AA4-45FE-814A-8E1E-2B94B3990753}" srcOrd="1" destOrd="0" presId="urn:microsoft.com/office/officeart/2005/8/layout/orgChart1"/>
    <dgm:cxn modelId="{000BCB3D-2B34-1C4F-8B62-37549AB824FB}" type="presParOf" srcId="{5250917F-5CBC-1D4C-AB50-F70FE9BED931}" destId="{2143F850-BBCD-DB4D-8CB5-185D7554A83A}" srcOrd="1" destOrd="0" presId="urn:microsoft.com/office/officeart/2005/8/layout/orgChart1"/>
    <dgm:cxn modelId="{3F0B00F8-DBBF-D945-BE85-81F8902ED97C}" type="presParOf" srcId="{5250917F-5CBC-1D4C-AB50-F70FE9BED931}" destId="{4B827EEA-1552-9B45-A86A-AF95C7975DD9}" srcOrd="2" destOrd="0" presId="urn:microsoft.com/office/officeart/2005/8/layout/orgChart1"/>
    <dgm:cxn modelId="{0753BB6D-34F3-384E-AAF4-899D2241E2FC}" type="presParOf" srcId="{83837C57-2D99-A645-9196-B31411162527}" destId="{4897045D-CB3B-8F4D-AA43-DF9F03A5CC04}" srcOrd="14" destOrd="0" presId="urn:microsoft.com/office/officeart/2005/8/layout/orgChart1"/>
    <dgm:cxn modelId="{43793E85-406C-F849-AC89-DED7E43ABD6B}" type="presParOf" srcId="{83837C57-2D99-A645-9196-B31411162527}" destId="{FDB7B0A1-661E-2047-A536-09F3E285B9EF}" srcOrd="15" destOrd="0" presId="urn:microsoft.com/office/officeart/2005/8/layout/orgChart1"/>
    <dgm:cxn modelId="{B5E605A2-2A99-B948-A030-210563DC1FAD}" type="presParOf" srcId="{FDB7B0A1-661E-2047-A536-09F3E285B9EF}" destId="{6B4C0A91-2407-A849-A4F8-32D0D33540AE}" srcOrd="0" destOrd="0" presId="urn:microsoft.com/office/officeart/2005/8/layout/orgChart1"/>
    <dgm:cxn modelId="{A08D5E0F-51AD-D842-97AC-3FB48209EDE0}" type="presParOf" srcId="{6B4C0A91-2407-A849-A4F8-32D0D33540AE}" destId="{ED62C63A-F7C4-5541-A81B-39862E2C9230}" srcOrd="0" destOrd="0" presId="urn:microsoft.com/office/officeart/2005/8/layout/orgChart1"/>
    <dgm:cxn modelId="{71398BC2-58F0-264B-92D7-BB411F2C14B4}" type="presParOf" srcId="{6B4C0A91-2407-A849-A4F8-32D0D33540AE}" destId="{52C4ABC2-AC68-F045-958F-BA85650BF1C0}" srcOrd="1" destOrd="0" presId="urn:microsoft.com/office/officeart/2005/8/layout/orgChart1"/>
    <dgm:cxn modelId="{4D28C491-D8C9-B142-897B-5BCF8F736B57}" type="presParOf" srcId="{FDB7B0A1-661E-2047-A536-09F3E285B9EF}" destId="{AE07006E-6173-D74B-AC98-7D8C7D9A0D13}" srcOrd="1" destOrd="0" presId="urn:microsoft.com/office/officeart/2005/8/layout/orgChart1"/>
    <dgm:cxn modelId="{6F077CCB-B4A7-B643-95D5-F80B746299B1}" type="presParOf" srcId="{FDB7B0A1-661E-2047-A536-09F3E285B9EF}" destId="{F670AD08-B61E-6445-AC42-58E4BA02745F}" srcOrd="2" destOrd="0" presId="urn:microsoft.com/office/officeart/2005/8/layout/orgChart1"/>
    <dgm:cxn modelId="{B21077C8-7A70-874A-AA74-F8FBCEE43AA9}" type="presParOf" srcId="{83837C57-2D99-A645-9196-B31411162527}" destId="{FD568CA0-2641-6A46-A45E-24EB2ACD500D}" srcOrd="16" destOrd="0" presId="urn:microsoft.com/office/officeart/2005/8/layout/orgChart1"/>
    <dgm:cxn modelId="{11983DA2-5C63-DE40-B823-8AB27AFA01E7}" type="presParOf" srcId="{83837C57-2D99-A645-9196-B31411162527}" destId="{565FC24A-8E6A-B74A-9849-4AE9372786FF}" srcOrd="17" destOrd="0" presId="urn:microsoft.com/office/officeart/2005/8/layout/orgChart1"/>
    <dgm:cxn modelId="{A1D5FC86-DF00-9F46-B37F-1EC02D239D92}" type="presParOf" srcId="{565FC24A-8E6A-B74A-9849-4AE9372786FF}" destId="{EF626FB8-677D-5645-A5FA-4E680B10C76C}" srcOrd="0" destOrd="0" presId="urn:microsoft.com/office/officeart/2005/8/layout/orgChart1"/>
    <dgm:cxn modelId="{ABC0576E-FC24-D34E-BAB1-54B44F6F4920}" type="presParOf" srcId="{EF626FB8-677D-5645-A5FA-4E680B10C76C}" destId="{638AAD6E-BD28-5B46-B05B-755666D7CF9A}" srcOrd="0" destOrd="0" presId="urn:microsoft.com/office/officeart/2005/8/layout/orgChart1"/>
    <dgm:cxn modelId="{4536E29A-6538-4C41-A6E0-05EC7C0D609B}" type="presParOf" srcId="{EF626FB8-677D-5645-A5FA-4E680B10C76C}" destId="{E331FE9B-3D93-1F4A-AC8F-3867A6B9B1D6}" srcOrd="1" destOrd="0" presId="urn:microsoft.com/office/officeart/2005/8/layout/orgChart1"/>
    <dgm:cxn modelId="{7E665ED5-32A6-B54E-A572-45548332EC0C}" type="presParOf" srcId="{565FC24A-8E6A-B74A-9849-4AE9372786FF}" destId="{7465CD16-E5FB-6C4A-A061-9B68AFCA2BB2}" srcOrd="1" destOrd="0" presId="urn:microsoft.com/office/officeart/2005/8/layout/orgChart1"/>
    <dgm:cxn modelId="{5BB80D49-A14C-F349-8849-0EEFDC7F9E32}" type="presParOf" srcId="{565FC24A-8E6A-B74A-9849-4AE9372786FF}" destId="{10FEB2B4-D697-2941-BD5D-441A4CD68F92}" srcOrd="2" destOrd="0" presId="urn:microsoft.com/office/officeart/2005/8/layout/orgChart1"/>
    <dgm:cxn modelId="{A9996448-055D-D647-B18D-C926247999D7}" type="presParOf" srcId="{A5967102-F0BD-954F-9DEA-74E0F0A1EF6A}" destId="{83BB0C02-0547-9948-8E89-27F7874435E0}" srcOrd="2" destOrd="0" presId="urn:microsoft.com/office/officeart/2005/8/layout/orgChart1"/>
    <dgm:cxn modelId="{55ACC168-1FB2-8041-BACD-F0DC24FA24C0}" type="presParOf" srcId="{68C4252B-064B-D548-9EC1-43D13FB8D456}" destId="{CEB1B693-7DFD-1B4A-A7AC-A990243399D2}" srcOrd="2" destOrd="0" presId="urn:microsoft.com/office/officeart/2005/8/layout/orgChart1"/>
    <dgm:cxn modelId="{3C5074FB-4B67-034A-9A59-2F0EEA98CD66}" type="presParOf" srcId="{68C4252B-064B-D548-9EC1-43D13FB8D456}" destId="{C554FF4E-6702-6440-9E0A-54C49E5401BA}" srcOrd="3" destOrd="0" presId="urn:microsoft.com/office/officeart/2005/8/layout/orgChart1"/>
    <dgm:cxn modelId="{07336311-C982-B144-BA60-1268D27817C4}" type="presParOf" srcId="{C554FF4E-6702-6440-9E0A-54C49E5401BA}" destId="{21040A79-292F-AB4D-9235-7A933072B927}" srcOrd="0" destOrd="0" presId="urn:microsoft.com/office/officeart/2005/8/layout/orgChart1"/>
    <dgm:cxn modelId="{271AC044-6BDB-3640-A1F4-B858FF39A050}" type="presParOf" srcId="{21040A79-292F-AB4D-9235-7A933072B927}" destId="{8F3C7226-1DC4-C842-85EA-E4A7A33AC861}" srcOrd="0" destOrd="0" presId="urn:microsoft.com/office/officeart/2005/8/layout/orgChart1"/>
    <dgm:cxn modelId="{1DEBB223-AAEC-6B49-904D-7E7F93611FED}" type="presParOf" srcId="{21040A79-292F-AB4D-9235-7A933072B927}" destId="{9B523ADD-15CD-C247-8726-704D80AE45DD}" srcOrd="1" destOrd="0" presId="urn:microsoft.com/office/officeart/2005/8/layout/orgChart1"/>
    <dgm:cxn modelId="{6E1CBB7B-B4FE-9F49-B2DB-0E5671D82C3E}" type="presParOf" srcId="{C554FF4E-6702-6440-9E0A-54C49E5401BA}" destId="{24D18EF3-DA5F-E645-99C3-83D107A299EC}" srcOrd="1" destOrd="0" presId="urn:microsoft.com/office/officeart/2005/8/layout/orgChart1"/>
    <dgm:cxn modelId="{29E6B3DD-D3C5-5F47-B334-1BEA627CA41A}" type="presParOf" srcId="{24D18EF3-DA5F-E645-99C3-83D107A299EC}" destId="{AFE81B83-359E-D64E-B01C-B7A5779D2806}" srcOrd="0" destOrd="0" presId="urn:microsoft.com/office/officeart/2005/8/layout/orgChart1"/>
    <dgm:cxn modelId="{DE8BE306-A3BD-CF48-AB40-C5927790AD83}" type="presParOf" srcId="{24D18EF3-DA5F-E645-99C3-83D107A299EC}" destId="{4851D474-9EE0-794C-B462-CE4881A382D6}" srcOrd="1" destOrd="0" presId="urn:microsoft.com/office/officeart/2005/8/layout/orgChart1"/>
    <dgm:cxn modelId="{A07E357F-4DD5-CE4B-88E2-F372918F2B5A}" type="presParOf" srcId="{4851D474-9EE0-794C-B462-CE4881A382D6}" destId="{809C469F-CDD5-A548-8348-9ACF3AB69498}" srcOrd="0" destOrd="0" presId="urn:microsoft.com/office/officeart/2005/8/layout/orgChart1"/>
    <dgm:cxn modelId="{5E686CAA-ECC0-4E4F-849F-7C96698F2FDD}" type="presParOf" srcId="{809C469F-CDD5-A548-8348-9ACF3AB69498}" destId="{B30CA8E1-5056-0145-B78B-AD3DE3381A81}" srcOrd="0" destOrd="0" presId="urn:microsoft.com/office/officeart/2005/8/layout/orgChart1"/>
    <dgm:cxn modelId="{D5564722-893D-1F4B-8D68-82DA4B7A2F59}" type="presParOf" srcId="{809C469F-CDD5-A548-8348-9ACF3AB69498}" destId="{39E0DD2C-79BB-BB48-B018-CE085C6794A9}" srcOrd="1" destOrd="0" presId="urn:microsoft.com/office/officeart/2005/8/layout/orgChart1"/>
    <dgm:cxn modelId="{930D72C0-DEA2-BC41-8054-47D1C50C305A}" type="presParOf" srcId="{4851D474-9EE0-794C-B462-CE4881A382D6}" destId="{AD3EA36C-CC7A-3F4C-BC5F-618FF6A52580}" srcOrd="1" destOrd="0" presId="urn:microsoft.com/office/officeart/2005/8/layout/orgChart1"/>
    <dgm:cxn modelId="{A42DC715-2B2E-8345-965F-A762D5472221}" type="presParOf" srcId="{4851D474-9EE0-794C-B462-CE4881A382D6}" destId="{F37F60C3-CD14-A94E-B6B9-404CAC095787}" srcOrd="2" destOrd="0" presId="urn:microsoft.com/office/officeart/2005/8/layout/orgChart1"/>
    <dgm:cxn modelId="{2AC54552-D83A-7B44-A3ED-6050E00D0713}" type="presParOf" srcId="{24D18EF3-DA5F-E645-99C3-83D107A299EC}" destId="{F6133E9E-9DD0-8C4F-949C-85673E00077C}" srcOrd="2" destOrd="0" presId="urn:microsoft.com/office/officeart/2005/8/layout/orgChart1"/>
    <dgm:cxn modelId="{ABC1C54C-ADE1-9241-BCB3-AE10C266F250}" type="presParOf" srcId="{24D18EF3-DA5F-E645-99C3-83D107A299EC}" destId="{F6F955CB-A57B-9946-8157-82CBCE3DF12A}" srcOrd="3" destOrd="0" presId="urn:microsoft.com/office/officeart/2005/8/layout/orgChart1"/>
    <dgm:cxn modelId="{901AE17D-FB1C-7B43-B18B-E71B0EFC837A}" type="presParOf" srcId="{F6F955CB-A57B-9946-8157-82CBCE3DF12A}" destId="{B4F1090F-BFF2-EF4D-8A68-B5402750EAFD}" srcOrd="0" destOrd="0" presId="urn:microsoft.com/office/officeart/2005/8/layout/orgChart1"/>
    <dgm:cxn modelId="{03F1E19D-0E3F-C64A-A8AC-0F4C0D16C202}" type="presParOf" srcId="{B4F1090F-BFF2-EF4D-8A68-B5402750EAFD}" destId="{996F4AEC-6943-7B41-992D-E2469CE29F22}" srcOrd="0" destOrd="0" presId="urn:microsoft.com/office/officeart/2005/8/layout/orgChart1"/>
    <dgm:cxn modelId="{5675BC20-38A0-1347-A7DD-19087E61F82D}" type="presParOf" srcId="{B4F1090F-BFF2-EF4D-8A68-B5402750EAFD}" destId="{FB0AC932-9AA5-7441-8403-CC1248658541}" srcOrd="1" destOrd="0" presId="urn:microsoft.com/office/officeart/2005/8/layout/orgChart1"/>
    <dgm:cxn modelId="{380AF090-BFB6-6C40-BDE9-6FEA36509C87}" type="presParOf" srcId="{F6F955CB-A57B-9946-8157-82CBCE3DF12A}" destId="{A3BDC827-12AD-C442-B9AD-DDF3021900F8}" srcOrd="1" destOrd="0" presId="urn:microsoft.com/office/officeart/2005/8/layout/orgChart1"/>
    <dgm:cxn modelId="{AE368739-188B-2444-A22E-73DF061A201C}" type="presParOf" srcId="{F6F955CB-A57B-9946-8157-82CBCE3DF12A}" destId="{41554EE8-E8FB-B742-803E-97E1565D442B}" srcOrd="2" destOrd="0" presId="urn:microsoft.com/office/officeart/2005/8/layout/orgChart1"/>
    <dgm:cxn modelId="{6EF7A9A2-D1F6-7049-BCA4-1A9FE25AEDAF}" type="presParOf" srcId="{24D18EF3-DA5F-E645-99C3-83D107A299EC}" destId="{4AB8A852-DC80-4841-B77A-161C9A35DBD7}" srcOrd="4" destOrd="0" presId="urn:microsoft.com/office/officeart/2005/8/layout/orgChart1"/>
    <dgm:cxn modelId="{9050F945-05C6-0347-BF29-B56CA9973EEB}" type="presParOf" srcId="{24D18EF3-DA5F-E645-99C3-83D107A299EC}" destId="{36C2E0BA-CE1F-E948-9E41-4EF7BD43CC09}" srcOrd="5" destOrd="0" presId="urn:microsoft.com/office/officeart/2005/8/layout/orgChart1"/>
    <dgm:cxn modelId="{0507566C-D928-AF44-A98B-031119D36C96}" type="presParOf" srcId="{36C2E0BA-CE1F-E948-9E41-4EF7BD43CC09}" destId="{4A10D08A-3AF2-124B-A697-0464E689A89E}" srcOrd="0" destOrd="0" presId="urn:microsoft.com/office/officeart/2005/8/layout/orgChart1"/>
    <dgm:cxn modelId="{7E0859D5-767C-9A44-807F-15512B8FE1BD}" type="presParOf" srcId="{4A10D08A-3AF2-124B-A697-0464E689A89E}" destId="{9EC7F218-C727-7548-9B6F-4229CFFE8E95}" srcOrd="0" destOrd="0" presId="urn:microsoft.com/office/officeart/2005/8/layout/orgChart1"/>
    <dgm:cxn modelId="{B60881E3-839E-E840-AA30-CB97F1016B2D}" type="presParOf" srcId="{4A10D08A-3AF2-124B-A697-0464E689A89E}" destId="{1F34B5F5-782A-B34C-AC0B-A172A55A0E85}" srcOrd="1" destOrd="0" presId="urn:microsoft.com/office/officeart/2005/8/layout/orgChart1"/>
    <dgm:cxn modelId="{38F0586C-5616-094E-876B-E41A6DBE153D}" type="presParOf" srcId="{36C2E0BA-CE1F-E948-9E41-4EF7BD43CC09}" destId="{7120358E-5633-774B-9461-9656102BA7B5}" srcOrd="1" destOrd="0" presId="urn:microsoft.com/office/officeart/2005/8/layout/orgChart1"/>
    <dgm:cxn modelId="{7D7F02C5-5B90-9343-9925-D90505C93F24}" type="presParOf" srcId="{36C2E0BA-CE1F-E948-9E41-4EF7BD43CC09}" destId="{9D9EF9B0-8F30-944F-A407-3DB55F5405DD}" srcOrd="2" destOrd="0" presId="urn:microsoft.com/office/officeart/2005/8/layout/orgChart1"/>
    <dgm:cxn modelId="{6864B15C-02ED-3D42-8770-169E5FDEADB8}" type="presParOf" srcId="{24D18EF3-DA5F-E645-99C3-83D107A299EC}" destId="{905CC595-78A0-6440-944D-C7869FD481EC}" srcOrd="6" destOrd="0" presId="urn:microsoft.com/office/officeart/2005/8/layout/orgChart1"/>
    <dgm:cxn modelId="{D9D96079-5690-F644-8104-BB375E351B21}" type="presParOf" srcId="{24D18EF3-DA5F-E645-99C3-83D107A299EC}" destId="{F8124E38-9996-6C49-9E3A-D648D7D48821}" srcOrd="7" destOrd="0" presId="urn:microsoft.com/office/officeart/2005/8/layout/orgChart1"/>
    <dgm:cxn modelId="{AC1CD9BB-963D-8745-B388-9DD8DD486D8F}" type="presParOf" srcId="{F8124E38-9996-6C49-9E3A-D648D7D48821}" destId="{7DFFFD10-2BE6-7341-ACCA-43341BBC457D}" srcOrd="0" destOrd="0" presId="urn:microsoft.com/office/officeart/2005/8/layout/orgChart1"/>
    <dgm:cxn modelId="{FFD1B43F-705B-0646-B910-6E8EF79C1774}" type="presParOf" srcId="{7DFFFD10-2BE6-7341-ACCA-43341BBC457D}" destId="{CE40A72E-ACBF-074E-B82B-6575E7AACD99}" srcOrd="0" destOrd="0" presId="urn:microsoft.com/office/officeart/2005/8/layout/orgChart1"/>
    <dgm:cxn modelId="{6DAD4485-311A-CF43-B6C0-3653E4B0CC28}" type="presParOf" srcId="{7DFFFD10-2BE6-7341-ACCA-43341BBC457D}" destId="{DC7F26AF-683F-BC46-9A20-381E77DCA809}" srcOrd="1" destOrd="0" presId="urn:microsoft.com/office/officeart/2005/8/layout/orgChart1"/>
    <dgm:cxn modelId="{85556E94-9950-8347-9351-7355B16460D8}" type="presParOf" srcId="{F8124E38-9996-6C49-9E3A-D648D7D48821}" destId="{077BEBA1-0DBB-6B4E-B8D7-52C276CBB523}" srcOrd="1" destOrd="0" presId="urn:microsoft.com/office/officeart/2005/8/layout/orgChart1"/>
    <dgm:cxn modelId="{6EEBF030-88A5-0E4B-BA26-5DD3D9DB41D5}" type="presParOf" srcId="{F8124E38-9996-6C49-9E3A-D648D7D48821}" destId="{3753BE0E-7C38-B248-A44D-D7515E27F80F}" srcOrd="2" destOrd="0" presId="urn:microsoft.com/office/officeart/2005/8/layout/orgChart1"/>
    <dgm:cxn modelId="{8AF53717-2B16-0748-BCFA-D9FEBCBF6D91}" type="presParOf" srcId="{24D18EF3-DA5F-E645-99C3-83D107A299EC}" destId="{06569FC6-FE28-0846-BCC9-EF17B2961C80}" srcOrd="8" destOrd="0" presId="urn:microsoft.com/office/officeart/2005/8/layout/orgChart1"/>
    <dgm:cxn modelId="{4FC9AF3A-9F7F-D84A-AC68-A3798826350A}" type="presParOf" srcId="{24D18EF3-DA5F-E645-99C3-83D107A299EC}" destId="{3E592B61-FA92-9642-81C3-34FE12ED414C}" srcOrd="9" destOrd="0" presId="urn:microsoft.com/office/officeart/2005/8/layout/orgChart1"/>
    <dgm:cxn modelId="{A781B872-9469-9146-B489-B47646031157}" type="presParOf" srcId="{3E592B61-FA92-9642-81C3-34FE12ED414C}" destId="{6C83AFC6-12DB-4C43-8F1F-E7B5F203011A}" srcOrd="0" destOrd="0" presId="urn:microsoft.com/office/officeart/2005/8/layout/orgChart1"/>
    <dgm:cxn modelId="{EA484A93-A921-2A4C-88B2-AED8CB801D82}" type="presParOf" srcId="{6C83AFC6-12DB-4C43-8F1F-E7B5F203011A}" destId="{49C31410-9490-814B-AE1C-8E63100B539E}" srcOrd="0" destOrd="0" presId="urn:microsoft.com/office/officeart/2005/8/layout/orgChart1"/>
    <dgm:cxn modelId="{A3877D74-39AE-364D-8708-34AFAAB41742}" type="presParOf" srcId="{6C83AFC6-12DB-4C43-8F1F-E7B5F203011A}" destId="{C338FE20-BC2E-D140-B3FD-F1E6CBE5DE80}" srcOrd="1" destOrd="0" presId="urn:microsoft.com/office/officeart/2005/8/layout/orgChart1"/>
    <dgm:cxn modelId="{C6680ED0-49D4-E84D-8752-A7D5526B0CCC}" type="presParOf" srcId="{3E592B61-FA92-9642-81C3-34FE12ED414C}" destId="{EFAAA100-2F0D-9E4E-8F17-3F93402C4425}" srcOrd="1" destOrd="0" presId="urn:microsoft.com/office/officeart/2005/8/layout/orgChart1"/>
    <dgm:cxn modelId="{EF8B6473-7449-974F-8275-37564D946EF7}" type="presParOf" srcId="{3E592B61-FA92-9642-81C3-34FE12ED414C}" destId="{8F20DCEB-10A4-8747-A1D8-0A27D45258FC}" srcOrd="2" destOrd="0" presId="urn:microsoft.com/office/officeart/2005/8/layout/orgChart1"/>
    <dgm:cxn modelId="{2DF4FB2C-3476-8944-B34A-1FC0BA3E4817}" type="presParOf" srcId="{24D18EF3-DA5F-E645-99C3-83D107A299EC}" destId="{5CFF5832-6656-8646-8215-EFA4D457F727}" srcOrd="10" destOrd="0" presId="urn:microsoft.com/office/officeart/2005/8/layout/orgChart1"/>
    <dgm:cxn modelId="{69D8371F-9F2F-C64B-BC14-7FBEEEDB6DEF}" type="presParOf" srcId="{24D18EF3-DA5F-E645-99C3-83D107A299EC}" destId="{E03E88AE-5489-DC4C-BB4A-F5F7424A29CC}" srcOrd="11" destOrd="0" presId="urn:microsoft.com/office/officeart/2005/8/layout/orgChart1"/>
    <dgm:cxn modelId="{4D202F0A-735B-1641-A3CE-9465E9769C24}" type="presParOf" srcId="{E03E88AE-5489-DC4C-BB4A-F5F7424A29CC}" destId="{03DECFBA-FBC7-3044-9A89-FC40DCF4021A}" srcOrd="0" destOrd="0" presId="urn:microsoft.com/office/officeart/2005/8/layout/orgChart1"/>
    <dgm:cxn modelId="{C2BCF4EA-DD3C-0943-A4EE-EBC06A644323}" type="presParOf" srcId="{03DECFBA-FBC7-3044-9A89-FC40DCF4021A}" destId="{34D91736-2FF0-3149-B707-E29F1982D00B}" srcOrd="0" destOrd="0" presId="urn:microsoft.com/office/officeart/2005/8/layout/orgChart1"/>
    <dgm:cxn modelId="{E5ECE508-BF75-E84B-B8CB-31F47E7A9601}" type="presParOf" srcId="{03DECFBA-FBC7-3044-9A89-FC40DCF4021A}" destId="{F1214396-C492-1F45-934D-ECE225BF62AC}" srcOrd="1" destOrd="0" presId="urn:microsoft.com/office/officeart/2005/8/layout/orgChart1"/>
    <dgm:cxn modelId="{15BD97C4-8F5A-2346-93D6-424AE6E602BB}" type="presParOf" srcId="{E03E88AE-5489-DC4C-BB4A-F5F7424A29CC}" destId="{FF47DF9A-7D5A-074F-9855-E7B73B22D892}" srcOrd="1" destOrd="0" presId="urn:microsoft.com/office/officeart/2005/8/layout/orgChart1"/>
    <dgm:cxn modelId="{41BD3FB5-DFB2-4A45-B3BD-3A9AB228E88C}" type="presParOf" srcId="{E03E88AE-5489-DC4C-BB4A-F5F7424A29CC}" destId="{F93A934F-1463-0C4F-96F2-F452AAFFD41F}" srcOrd="2" destOrd="0" presId="urn:microsoft.com/office/officeart/2005/8/layout/orgChart1"/>
    <dgm:cxn modelId="{13207AEB-9720-6F42-8196-8D8FC2BEB1CA}" type="presParOf" srcId="{C554FF4E-6702-6440-9E0A-54C49E5401BA}" destId="{D61AF3F3-381F-4E4C-869D-ABEEF7C1FE9E}" srcOrd="2" destOrd="0" presId="urn:microsoft.com/office/officeart/2005/8/layout/orgChart1"/>
    <dgm:cxn modelId="{E38C2F76-E814-B340-8CEE-3FBCEAAAFAD7}" type="presParOf" srcId="{68C4252B-064B-D548-9EC1-43D13FB8D456}" destId="{D5360BD3-BD86-C14A-9680-F12507980E3D}" srcOrd="4" destOrd="0" presId="urn:microsoft.com/office/officeart/2005/8/layout/orgChart1"/>
    <dgm:cxn modelId="{DA2C9138-AB08-494E-8E1B-E711E513F916}" type="presParOf" srcId="{68C4252B-064B-D548-9EC1-43D13FB8D456}" destId="{674B7F40-E64A-A541-BFAE-480D3AD9EE3F}" srcOrd="5" destOrd="0" presId="urn:microsoft.com/office/officeart/2005/8/layout/orgChart1"/>
    <dgm:cxn modelId="{1D70B373-4E0E-724A-98CB-33178CB7921C}" type="presParOf" srcId="{674B7F40-E64A-A541-BFAE-480D3AD9EE3F}" destId="{A3424142-FF3A-6F49-8CC5-68B4E1DB364E}" srcOrd="0" destOrd="0" presId="urn:microsoft.com/office/officeart/2005/8/layout/orgChart1"/>
    <dgm:cxn modelId="{9CE70123-D60B-A947-85A8-9D76F253F303}" type="presParOf" srcId="{A3424142-FF3A-6F49-8CC5-68B4E1DB364E}" destId="{F61A36F7-1E6E-324D-A9EA-35B2B36AA7AE}" srcOrd="0" destOrd="0" presId="urn:microsoft.com/office/officeart/2005/8/layout/orgChart1"/>
    <dgm:cxn modelId="{01CA2BB7-BF14-6D41-8B8A-8B08F9A5F598}" type="presParOf" srcId="{A3424142-FF3A-6F49-8CC5-68B4E1DB364E}" destId="{E7366B3A-F1AA-7C4A-8715-3AEBD2254CF8}" srcOrd="1" destOrd="0" presId="urn:microsoft.com/office/officeart/2005/8/layout/orgChart1"/>
    <dgm:cxn modelId="{4D9B4EF2-E317-3A40-ADBF-1A6038A82CB1}" type="presParOf" srcId="{674B7F40-E64A-A541-BFAE-480D3AD9EE3F}" destId="{B6F5E287-F0EC-FE49-BC21-60B65D5F67BE}" srcOrd="1" destOrd="0" presId="urn:microsoft.com/office/officeart/2005/8/layout/orgChart1"/>
    <dgm:cxn modelId="{ED9C5F99-CCC3-2346-A128-CFDE16F000FB}" type="presParOf" srcId="{B6F5E287-F0EC-FE49-BC21-60B65D5F67BE}" destId="{D403B168-D8B5-5848-BD25-4D827D7BB5DE}" srcOrd="0" destOrd="0" presId="urn:microsoft.com/office/officeart/2005/8/layout/orgChart1"/>
    <dgm:cxn modelId="{C31D02EB-3C8B-1944-B821-FD2CC61BEFAC}" type="presParOf" srcId="{B6F5E287-F0EC-FE49-BC21-60B65D5F67BE}" destId="{D23FD334-2325-C340-8177-A9EB9909BED6}" srcOrd="1" destOrd="0" presId="urn:microsoft.com/office/officeart/2005/8/layout/orgChart1"/>
    <dgm:cxn modelId="{1BF78C1C-429B-8646-A923-36B67E42162D}" type="presParOf" srcId="{D23FD334-2325-C340-8177-A9EB9909BED6}" destId="{8F5D5286-CFF6-BD4E-8DE8-7835FB917167}" srcOrd="0" destOrd="0" presId="urn:microsoft.com/office/officeart/2005/8/layout/orgChart1"/>
    <dgm:cxn modelId="{46A182A1-B425-E94C-9DC6-EA9568D1C1F6}" type="presParOf" srcId="{8F5D5286-CFF6-BD4E-8DE8-7835FB917167}" destId="{E8AB3F6B-4166-8944-A399-E7D488E2C9F7}" srcOrd="0" destOrd="0" presId="urn:microsoft.com/office/officeart/2005/8/layout/orgChart1"/>
    <dgm:cxn modelId="{22EB41A4-4A0D-AD42-B0AA-9434F1F8283E}" type="presParOf" srcId="{8F5D5286-CFF6-BD4E-8DE8-7835FB917167}" destId="{21657149-9511-164F-A9DC-F0A51D790F03}" srcOrd="1" destOrd="0" presId="urn:microsoft.com/office/officeart/2005/8/layout/orgChart1"/>
    <dgm:cxn modelId="{29B86310-4B05-E949-BDB5-AEFA71B56C04}" type="presParOf" srcId="{D23FD334-2325-C340-8177-A9EB9909BED6}" destId="{EEAF1102-FE77-7048-8655-3BF4FC7D620E}" srcOrd="1" destOrd="0" presId="urn:microsoft.com/office/officeart/2005/8/layout/orgChart1"/>
    <dgm:cxn modelId="{8ACA1BDC-CD46-B547-9DC6-D34408CB90AC}" type="presParOf" srcId="{D23FD334-2325-C340-8177-A9EB9909BED6}" destId="{5D434114-FF6C-AC46-8914-B87C0DB50529}" srcOrd="2" destOrd="0" presId="urn:microsoft.com/office/officeart/2005/8/layout/orgChart1"/>
    <dgm:cxn modelId="{BD65DDF5-2C85-4F47-9E70-E398EB33AFE2}" type="presParOf" srcId="{B6F5E287-F0EC-FE49-BC21-60B65D5F67BE}" destId="{4C71E46E-0CC3-9D41-B4B8-40FCA5CB0042}" srcOrd="2" destOrd="0" presId="urn:microsoft.com/office/officeart/2005/8/layout/orgChart1"/>
    <dgm:cxn modelId="{3CC319CB-35A5-704E-99B7-D16D49EBFC13}" type="presParOf" srcId="{B6F5E287-F0EC-FE49-BC21-60B65D5F67BE}" destId="{14AAF7F4-113F-364C-AAFC-F006ADDFBFBE}" srcOrd="3" destOrd="0" presId="urn:microsoft.com/office/officeart/2005/8/layout/orgChart1"/>
    <dgm:cxn modelId="{BEA8D605-5D9A-0C48-B676-D3264917F34C}" type="presParOf" srcId="{14AAF7F4-113F-364C-AAFC-F006ADDFBFBE}" destId="{E62CA43F-4709-CC40-A0F0-97CF29ABE9CC}" srcOrd="0" destOrd="0" presId="urn:microsoft.com/office/officeart/2005/8/layout/orgChart1"/>
    <dgm:cxn modelId="{19B9EAC2-548A-E343-84A3-BB4F3A0B3141}" type="presParOf" srcId="{E62CA43F-4709-CC40-A0F0-97CF29ABE9CC}" destId="{7C675C04-A12A-274C-AA72-AA3E72497082}" srcOrd="0" destOrd="0" presId="urn:microsoft.com/office/officeart/2005/8/layout/orgChart1"/>
    <dgm:cxn modelId="{9B8B5650-B263-A949-988B-67AEAAB3B9D1}" type="presParOf" srcId="{E62CA43F-4709-CC40-A0F0-97CF29ABE9CC}" destId="{6248B99E-18D1-BA4C-9D6E-17C775CC825D}" srcOrd="1" destOrd="0" presId="urn:microsoft.com/office/officeart/2005/8/layout/orgChart1"/>
    <dgm:cxn modelId="{40B260C9-D5AC-3E4F-9DD6-790673B25D2B}" type="presParOf" srcId="{14AAF7F4-113F-364C-AAFC-F006ADDFBFBE}" destId="{46F72255-3A2C-1D4A-A6BF-07CEFFEF6407}" srcOrd="1" destOrd="0" presId="urn:microsoft.com/office/officeart/2005/8/layout/orgChart1"/>
    <dgm:cxn modelId="{391C9944-1168-0043-B37B-C907B1269D02}" type="presParOf" srcId="{14AAF7F4-113F-364C-AAFC-F006ADDFBFBE}" destId="{C0FD4708-097B-4E4E-AC66-41D69B4530CD}" srcOrd="2" destOrd="0" presId="urn:microsoft.com/office/officeart/2005/8/layout/orgChart1"/>
    <dgm:cxn modelId="{8A3C3A1B-7D08-8C44-8D9D-390A056A6809}" type="presParOf" srcId="{B6F5E287-F0EC-FE49-BC21-60B65D5F67BE}" destId="{E113B7B0-EDC6-E94A-AEC9-510A25322C0F}" srcOrd="4" destOrd="0" presId="urn:microsoft.com/office/officeart/2005/8/layout/orgChart1"/>
    <dgm:cxn modelId="{72679EA8-A595-8042-9582-D608CAD5116D}" type="presParOf" srcId="{B6F5E287-F0EC-FE49-BC21-60B65D5F67BE}" destId="{9559569F-9E9C-C245-A910-B08405C50CD1}" srcOrd="5" destOrd="0" presId="urn:microsoft.com/office/officeart/2005/8/layout/orgChart1"/>
    <dgm:cxn modelId="{8010DE2F-E64E-D541-A5DD-4FD98DC93385}" type="presParOf" srcId="{9559569F-9E9C-C245-A910-B08405C50CD1}" destId="{7DF386CD-C8E6-4C4B-9E34-BC4FBA65979C}" srcOrd="0" destOrd="0" presId="urn:microsoft.com/office/officeart/2005/8/layout/orgChart1"/>
    <dgm:cxn modelId="{6A58B9A3-4DE4-664B-A795-2348D5381783}" type="presParOf" srcId="{7DF386CD-C8E6-4C4B-9E34-BC4FBA65979C}" destId="{AF4DBEAB-42C3-514A-98B7-9FF8E1E5C917}" srcOrd="0" destOrd="0" presId="urn:microsoft.com/office/officeart/2005/8/layout/orgChart1"/>
    <dgm:cxn modelId="{DCCAC296-F683-B841-A565-370E80319E90}" type="presParOf" srcId="{7DF386CD-C8E6-4C4B-9E34-BC4FBA65979C}" destId="{1310AF61-083F-244B-9D84-E7EE41A9E66A}" srcOrd="1" destOrd="0" presId="urn:microsoft.com/office/officeart/2005/8/layout/orgChart1"/>
    <dgm:cxn modelId="{F26C67A4-CBEC-0E4E-AC1C-C0D4D2FF2917}" type="presParOf" srcId="{9559569F-9E9C-C245-A910-B08405C50CD1}" destId="{1001E08B-AD24-B246-84CA-0AC06D87FA35}" srcOrd="1" destOrd="0" presId="urn:microsoft.com/office/officeart/2005/8/layout/orgChart1"/>
    <dgm:cxn modelId="{A7EABF06-A3F4-4349-82FA-849F03D82A29}" type="presParOf" srcId="{9559569F-9E9C-C245-A910-B08405C50CD1}" destId="{B4A07752-3377-8649-AF3E-90A3A2D4B867}" srcOrd="2" destOrd="0" presId="urn:microsoft.com/office/officeart/2005/8/layout/orgChart1"/>
    <dgm:cxn modelId="{F584FDDD-308F-F14C-8EAF-B3AFA56009FB}" type="presParOf" srcId="{B6F5E287-F0EC-FE49-BC21-60B65D5F67BE}" destId="{318A59F0-1869-DC45-98D8-2817AAD817BD}" srcOrd="6" destOrd="0" presId="urn:microsoft.com/office/officeart/2005/8/layout/orgChart1"/>
    <dgm:cxn modelId="{8094BFF9-1D4D-2846-9366-88FC223BAFA0}" type="presParOf" srcId="{B6F5E287-F0EC-FE49-BC21-60B65D5F67BE}" destId="{1B8CA16F-B55B-C842-8F66-111C17AB0A78}" srcOrd="7" destOrd="0" presId="urn:microsoft.com/office/officeart/2005/8/layout/orgChart1"/>
    <dgm:cxn modelId="{D9DB7DE2-1D8C-E241-A78B-B97D72DA5BBA}" type="presParOf" srcId="{1B8CA16F-B55B-C842-8F66-111C17AB0A78}" destId="{F237C457-29FD-2445-AE68-9974B49D242E}" srcOrd="0" destOrd="0" presId="urn:microsoft.com/office/officeart/2005/8/layout/orgChart1"/>
    <dgm:cxn modelId="{2E70CB6E-CEB7-5248-9404-7EF51124C724}" type="presParOf" srcId="{F237C457-29FD-2445-AE68-9974B49D242E}" destId="{DC3427C6-4B40-1F4A-B404-91490F21E3B4}" srcOrd="0" destOrd="0" presId="urn:microsoft.com/office/officeart/2005/8/layout/orgChart1"/>
    <dgm:cxn modelId="{224D3A3E-2EFC-D14C-A600-1405651D6E85}" type="presParOf" srcId="{F237C457-29FD-2445-AE68-9974B49D242E}" destId="{88D92E80-296F-194D-8310-979542E8B191}" srcOrd="1" destOrd="0" presId="urn:microsoft.com/office/officeart/2005/8/layout/orgChart1"/>
    <dgm:cxn modelId="{3A9602CE-23BE-F544-B07B-7C4C0508DDAC}" type="presParOf" srcId="{1B8CA16F-B55B-C842-8F66-111C17AB0A78}" destId="{22C68CC5-7FCD-4844-97FE-7C30B1F28AD4}" srcOrd="1" destOrd="0" presId="urn:microsoft.com/office/officeart/2005/8/layout/orgChart1"/>
    <dgm:cxn modelId="{7309B298-5458-CB4A-9881-37A21AFAC637}" type="presParOf" srcId="{1B8CA16F-B55B-C842-8F66-111C17AB0A78}" destId="{D285AF51-02F3-7849-B3F9-31EC1FB3E1A5}" srcOrd="2" destOrd="0" presId="urn:microsoft.com/office/officeart/2005/8/layout/orgChart1"/>
    <dgm:cxn modelId="{FEE38248-44E7-0745-93BD-B6416CE38523}" type="presParOf" srcId="{B6F5E287-F0EC-FE49-BC21-60B65D5F67BE}" destId="{D9A76AD6-98F9-8B4E-909F-CF03814D1F9B}" srcOrd="8" destOrd="0" presId="urn:microsoft.com/office/officeart/2005/8/layout/orgChart1"/>
    <dgm:cxn modelId="{39FC7FE2-FEE8-D44A-8ACE-67370241B587}" type="presParOf" srcId="{B6F5E287-F0EC-FE49-BC21-60B65D5F67BE}" destId="{E5EEA14C-74F5-2B4A-81CF-928B3CCAB807}" srcOrd="9" destOrd="0" presId="urn:microsoft.com/office/officeart/2005/8/layout/orgChart1"/>
    <dgm:cxn modelId="{8C3001AE-EB35-194B-A961-513948F8863F}" type="presParOf" srcId="{E5EEA14C-74F5-2B4A-81CF-928B3CCAB807}" destId="{C09A2641-752E-A148-A26F-7BAFF095EBEF}" srcOrd="0" destOrd="0" presId="urn:microsoft.com/office/officeart/2005/8/layout/orgChart1"/>
    <dgm:cxn modelId="{166E8C7C-FEE9-054A-88AB-B0BB957922DE}" type="presParOf" srcId="{C09A2641-752E-A148-A26F-7BAFF095EBEF}" destId="{057C3294-42FA-0946-BC15-24D83081C965}" srcOrd="0" destOrd="0" presId="urn:microsoft.com/office/officeart/2005/8/layout/orgChart1"/>
    <dgm:cxn modelId="{DB8EAF41-7FB2-104A-890E-D17B64C5DCF7}" type="presParOf" srcId="{C09A2641-752E-A148-A26F-7BAFF095EBEF}" destId="{B48B0707-584D-2340-97DF-54D6CCBED3B6}" srcOrd="1" destOrd="0" presId="urn:microsoft.com/office/officeart/2005/8/layout/orgChart1"/>
    <dgm:cxn modelId="{C03D1C5F-7986-CA47-BB38-3174EB91B36C}" type="presParOf" srcId="{E5EEA14C-74F5-2B4A-81CF-928B3CCAB807}" destId="{CCE00689-5533-944D-889A-2E6073705A7B}" srcOrd="1" destOrd="0" presId="urn:microsoft.com/office/officeart/2005/8/layout/orgChart1"/>
    <dgm:cxn modelId="{F9AFD2A5-9FF3-C644-AE4E-5913BB290822}" type="presParOf" srcId="{E5EEA14C-74F5-2B4A-81CF-928B3CCAB807}" destId="{F1C100A9-6105-7C4C-80E9-3A5D0AB8F311}" srcOrd="2" destOrd="0" presId="urn:microsoft.com/office/officeart/2005/8/layout/orgChart1"/>
    <dgm:cxn modelId="{CA3D3119-CF64-0C4D-9C8D-331318F77C5E}" type="presParOf" srcId="{B6F5E287-F0EC-FE49-BC21-60B65D5F67BE}" destId="{4D5DAD25-F86F-9943-937F-5A9B51144D63}" srcOrd="10" destOrd="0" presId="urn:microsoft.com/office/officeart/2005/8/layout/orgChart1"/>
    <dgm:cxn modelId="{0007DECF-F5EB-2E4B-815D-245B283DDF08}" type="presParOf" srcId="{B6F5E287-F0EC-FE49-BC21-60B65D5F67BE}" destId="{57B1CA8C-3EE4-5F40-A763-51C9BEFC440A}" srcOrd="11" destOrd="0" presId="urn:microsoft.com/office/officeart/2005/8/layout/orgChart1"/>
    <dgm:cxn modelId="{19245742-86DB-0F48-B5F5-38E2241609BC}" type="presParOf" srcId="{57B1CA8C-3EE4-5F40-A763-51C9BEFC440A}" destId="{475C3016-513A-534B-9A33-D62FA5691DF1}" srcOrd="0" destOrd="0" presId="urn:microsoft.com/office/officeart/2005/8/layout/orgChart1"/>
    <dgm:cxn modelId="{D079DB2F-D00F-FA4E-AB41-E25C6EBC4C0B}" type="presParOf" srcId="{475C3016-513A-534B-9A33-D62FA5691DF1}" destId="{3F5ED65A-FB40-B640-9A3E-00D3ECAE5E4F}" srcOrd="0" destOrd="0" presId="urn:microsoft.com/office/officeart/2005/8/layout/orgChart1"/>
    <dgm:cxn modelId="{FFBAFF61-1059-9A41-9775-C3964AF5D943}" type="presParOf" srcId="{475C3016-513A-534B-9A33-D62FA5691DF1}" destId="{0B0A8308-71AF-1D46-80B7-EA2AFDF370B5}" srcOrd="1" destOrd="0" presId="urn:microsoft.com/office/officeart/2005/8/layout/orgChart1"/>
    <dgm:cxn modelId="{5093F744-A1E9-7648-A1BD-4B2626B52513}" type="presParOf" srcId="{57B1CA8C-3EE4-5F40-A763-51C9BEFC440A}" destId="{5858A897-7433-5A41-863A-61E01F566CE5}" srcOrd="1" destOrd="0" presId="urn:microsoft.com/office/officeart/2005/8/layout/orgChart1"/>
    <dgm:cxn modelId="{D1E8F032-58DB-F54F-BAC2-A7647FF8D934}" type="presParOf" srcId="{57B1CA8C-3EE4-5F40-A763-51C9BEFC440A}" destId="{2BA333FE-C11A-F845-92FF-17ABD1B41EB9}" srcOrd="2" destOrd="0" presId="urn:microsoft.com/office/officeart/2005/8/layout/orgChart1"/>
    <dgm:cxn modelId="{41AEB888-891E-184A-AEEC-037DC381416B}" type="presParOf" srcId="{B6F5E287-F0EC-FE49-BC21-60B65D5F67BE}" destId="{F6B24353-7268-B841-B16C-BDDCE642DFA2}" srcOrd="12" destOrd="0" presId="urn:microsoft.com/office/officeart/2005/8/layout/orgChart1"/>
    <dgm:cxn modelId="{7A4BA864-32C4-6B44-A884-68CC88E04106}" type="presParOf" srcId="{B6F5E287-F0EC-FE49-BC21-60B65D5F67BE}" destId="{3EEB7902-1E93-4D4A-9F51-A604F1B0723D}" srcOrd="13" destOrd="0" presId="urn:microsoft.com/office/officeart/2005/8/layout/orgChart1"/>
    <dgm:cxn modelId="{B2E513D6-2912-B449-BB2D-69E3A7BDFAC0}" type="presParOf" srcId="{3EEB7902-1E93-4D4A-9F51-A604F1B0723D}" destId="{4A0E7577-B9A3-8E4C-A937-577CA9E1EAEB}" srcOrd="0" destOrd="0" presId="urn:microsoft.com/office/officeart/2005/8/layout/orgChart1"/>
    <dgm:cxn modelId="{C4B835C3-DC97-E742-89F4-6A2F60E2447C}" type="presParOf" srcId="{4A0E7577-B9A3-8E4C-A937-577CA9E1EAEB}" destId="{71083D6A-5BB8-2342-BC5E-765D5F09C9F0}" srcOrd="0" destOrd="0" presId="urn:microsoft.com/office/officeart/2005/8/layout/orgChart1"/>
    <dgm:cxn modelId="{0BECB1AF-9B91-594C-B8BB-D9F361DC6816}" type="presParOf" srcId="{4A0E7577-B9A3-8E4C-A937-577CA9E1EAEB}" destId="{6E492903-B4A0-644A-BCA9-5B73BA1230F0}" srcOrd="1" destOrd="0" presId="urn:microsoft.com/office/officeart/2005/8/layout/orgChart1"/>
    <dgm:cxn modelId="{A04198AC-03DB-624E-840C-99A60C7F2EC0}" type="presParOf" srcId="{3EEB7902-1E93-4D4A-9F51-A604F1B0723D}" destId="{98002121-E652-224D-8F78-4EFE4C0F921C}" srcOrd="1" destOrd="0" presId="urn:microsoft.com/office/officeart/2005/8/layout/orgChart1"/>
    <dgm:cxn modelId="{A8ABF51C-9FEE-3B4D-80A3-60F07776D22C}" type="presParOf" srcId="{3EEB7902-1E93-4D4A-9F51-A604F1B0723D}" destId="{34C0801F-14AB-6C47-8728-BD6F8705F470}" srcOrd="2" destOrd="0" presId="urn:microsoft.com/office/officeart/2005/8/layout/orgChart1"/>
    <dgm:cxn modelId="{12BD0234-4F96-0F4A-B877-111B34EE1B28}" type="presParOf" srcId="{674B7F40-E64A-A541-BFAE-480D3AD9EE3F}" destId="{C2ABE6C6-DED6-AE46-B57F-E28C3C21428B}" srcOrd="2" destOrd="0" presId="urn:microsoft.com/office/officeart/2005/8/layout/orgChart1"/>
    <dgm:cxn modelId="{135ACA84-F88C-DC4B-9FDC-2915A07D2F5D}" type="presParOf" srcId="{68C4252B-064B-D548-9EC1-43D13FB8D456}" destId="{1D91D092-8BA6-F54E-8AAE-5EE5063D8E0C}" srcOrd="6" destOrd="0" presId="urn:microsoft.com/office/officeart/2005/8/layout/orgChart1"/>
    <dgm:cxn modelId="{058A21AB-6631-F149-8AED-852E627D9143}" type="presParOf" srcId="{68C4252B-064B-D548-9EC1-43D13FB8D456}" destId="{BFCB2D51-0581-1D4A-B219-5C0D2CE8D382}" srcOrd="7" destOrd="0" presId="urn:microsoft.com/office/officeart/2005/8/layout/orgChart1"/>
    <dgm:cxn modelId="{996D57CA-A823-4D4D-93D0-B57F8D9D7E8C}" type="presParOf" srcId="{BFCB2D51-0581-1D4A-B219-5C0D2CE8D382}" destId="{C398E0B0-ADF3-E147-8681-65057A63E4C0}" srcOrd="0" destOrd="0" presId="urn:microsoft.com/office/officeart/2005/8/layout/orgChart1"/>
    <dgm:cxn modelId="{1E03694F-94FC-1F45-816B-201B755D299B}" type="presParOf" srcId="{C398E0B0-ADF3-E147-8681-65057A63E4C0}" destId="{74CA4196-0467-2A48-9932-BCFE68272A9B}" srcOrd="0" destOrd="0" presId="urn:microsoft.com/office/officeart/2005/8/layout/orgChart1"/>
    <dgm:cxn modelId="{3AF31D56-FCC5-0A4E-BCC2-0C988238CF6E}" type="presParOf" srcId="{C398E0B0-ADF3-E147-8681-65057A63E4C0}" destId="{77833E60-4A10-F742-9717-5014C0E17243}" srcOrd="1" destOrd="0" presId="urn:microsoft.com/office/officeart/2005/8/layout/orgChart1"/>
    <dgm:cxn modelId="{48A568E1-5AFA-6E4B-B26B-0152FD54424A}" type="presParOf" srcId="{BFCB2D51-0581-1D4A-B219-5C0D2CE8D382}" destId="{65F3DBF9-FA92-C243-B9A4-F030F38B5463}" srcOrd="1" destOrd="0" presId="urn:microsoft.com/office/officeart/2005/8/layout/orgChart1"/>
    <dgm:cxn modelId="{1BDD36EC-E5FD-BF4E-8C17-7C14C7457FD3}" type="presParOf" srcId="{65F3DBF9-FA92-C243-B9A4-F030F38B5463}" destId="{6D369CA9-9E78-5543-AC5F-A6AFBB5770AD}" srcOrd="0" destOrd="0" presId="urn:microsoft.com/office/officeart/2005/8/layout/orgChart1"/>
    <dgm:cxn modelId="{CCE9D713-793E-A546-89A9-0E0A3BF24BD9}" type="presParOf" srcId="{65F3DBF9-FA92-C243-B9A4-F030F38B5463}" destId="{F6743390-75D4-BC4A-9C36-2BA5B2B62B5E}" srcOrd="1" destOrd="0" presId="urn:microsoft.com/office/officeart/2005/8/layout/orgChart1"/>
    <dgm:cxn modelId="{85FFDCA3-B005-EC43-94F3-76841C0B88DC}" type="presParOf" srcId="{F6743390-75D4-BC4A-9C36-2BA5B2B62B5E}" destId="{AC9C4910-FA90-2943-9408-058B83C61CD2}" srcOrd="0" destOrd="0" presId="urn:microsoft.com/office/officeart/2005/8/layout/orgChart1"/>
    <dgm:cxn modelId="{5F624C5D-5FC0-D244-AEBA-279E9492ED61}" type="presParOf" srcId="{AC9C4910-FA90-2943-9408-058B83C61CD2}" destId="{721E1A1B-003F-8640-A950-95DAC1AFDAFE}" srcOrd="0" destOrd="0" presId="urn:microsoft.com/office/officeart/2005/8/layout/orgChart1"/>
    <dgm:cxn modelId="{8AB85B2A-3CAF-094A-B682-D39DE04899AB}" type="presParOf" srcId="{AC9C4910-FA90-2943-9408-058B83C61CD2}" destId="{1AE8BEF1-68A7-9F44-BF2B-BD05F13077BD}" srcOrd="1" destOrd="0" presId="urn:microsoft.com/office/officeart/2005/8/layout/orgChart1"/>
    <dgm:cxn modelId="{7C191FBF-046B-B840-B410-D937FBB071AA}" type="presParOf" srcId="{F6743390-75D4-BC4A-9C36-2BA5B2B62B5E}" destId="{4714DFA9-4B82-2A4C-93DD-E416734C000D}" srcOrd="1" destOrd="0" presId="urn:microsoft.com/office/officeart/2005/8/layout/orgChart1"/>
    <dgm:cxn modelId="{57F4774A-B987-AC48-9303-EA10873AD740}" type="presParOf" srcId="{F6743390-75D4-BC4A-9C36-2BA5B2B62B5E}" destId="{19D95622-2924-6048-916B-641A44FC6239}" srcOrd="2" destOrd="0" presId="urn:microsoft.com/office/officeart/2005/8/layout/orgChart1"/>
    <dgm:cxn modelId="{39548DE9-7345-4C42-A266-D7589F7E56CB}" type="presParOf" srcId="{65F3DBF9-FA92-C243-B9A4-F030F38B5463}" destId="{5ED2F0EB-ECFC-F642-A55B-457350F86A57}" srcOrd="2" destOrd="0" presId="urn:microsoft.com/office/officeart/2005/8/layout/orgChart1"/>
    <dgm:cxn modelId="{EE1AD6FE-DFFD-9346-AB14-572F4BF2C099}" type="presParOf" srcId="{65F3DBF9-FA92-C243-B9A4-F030F38B5463}" destId="{F5239C40-900D-0246-BE47-4347AB7C6AC9}" srcOrd="3" destOrd="0" presId="urn:microsoft.com/office/officeart/2005/8/layout/orgChart1"/>
    <dgm:cxn modelId="{6B91332E-E6A2-1E49-98D3-E361B9F666BC}" type="presParOf" srcId="{F5239C40-900D-0246-BE47-4347AB7C6AC9}" destId="{5280210B-6954-B047-AF8D-EB89A3F40E0E}" srcOrd="0" destOrd="0" presId="urn:microsoft.com/office/officeart/2005/8/layout/orgChart1"/>
    <dgm:cxn modelId="{3EC4A339-49F4-B447-BF06-4E0139702BAB}" type="presParOf" srcId="{5280210B-6954-B047-AF8D-EB89A3F40E0E}" destId="{9F56675C-A58F-6B42-91B9-B908CE707244}" srcOrd="0" destOrd="0" presId="urn:microsoft.com/office/officeart/2005/8/layout/orgChart1"/>
    <dgm:cxn modelId="{B0DBFDE6-BCDD-7C45-9F9F-9947C251C61C}" type="presParOf" srcId="{5280210B-6954-B047-AF8D-EB89A3F40E0E}" destId="{C3B4CA3A-59FE-7046-99F2-BBA25686F200}" srcOrd="1" destOrd="0" presId="urn:microsoft.com/office/officeart/2005/8/layout/orgChart1"/>
    <dgm:cxn modelId="{9084F77D-D447-0449-BD5E-6F5FE9A0FC8E}" type="presParOf" srcId="{F5239C40-900D-0246-BE47-4347AB7C6AC9}" destId="{0FF4A3E2-C8EA-9546-A7FD-B98A564BD537}" srcOrd="1" destOrd="0" presId="urn:microsoft.com/office/officeart/2005/8/layout/orgChart1"/>
    <dgm:cxn modelId="{4C88AF3D-2558-6144-A373-A98A3FA7B5E8}" type="presParOf" srcId="{F5239C40-900D-0246-BE47-4347AB7C6AC9}" destId="{23E69F49-27F1-E047-8F62-6BFB5D0BCD55}" srcOrd="2" destOrd="0" presId="urn:microsoft.com/office/officeart/2005/8/layout/orgChart1"/>
    <dgm:cxn modelId="{5B1FBE1E-641E-8A41-A91D-79FB40CDF885}" type="presParOf" srcId="{65F3DBF9-FA92-C243-B9A4-F030F38B5463}" destId="{AE76CE2B-CCC2-EC4E-83BB-230CE0894B4E}" srcOrd="4" destOrd="0" presId="urn:microsoft.com/office/officeart/2005/8/layout/orgChart1"/>
    <dgm:cxn modelId="{C8ED6C50-18FA-784B-9094-7614B00E8721}" type="presParOf" srcId="{65F3DBF9-FA92-C243-B9A4-F030F38B5463}" destId="{5664ACB1-6D7A-724B-BE1A-1B473B4CAC70}" srcOrd="5" destOrd="0" presId="urn:microsoft.com/office/officeart/2005/8/layout/orgChart1"/>
    <dgm:cxn modelId="{76F3CB41-1041-D840-A02F-7A46190BC023}" type="presParOf" srcId="{5664ACB1-6D7A-724B-BE1A-1B473B4CAC70}" destId="{9CBD459E-0429-4446-89F5-0DE528C3C114}" srcOrd="0" destOrd="0" presId="urn:microsoft.com/office/officeart/2005/8/layout/orgChart1"/>
    <dgm:cxn modelId="{6563AA31-DCBC-0745-8DEE-411EF7905EEB}" type="presParOf" srcId="{9CBD459E-0429-4446-89F5-0DE528C3C114}" destId="{6E115936-5747-D846-AD3F-9B128EA50101}" srcOrd="0" destOrd="0" presId="urn:microsoft.com/office/officeart/2005/8/layout/orgChart1"/>
    <dgm:cxn modelId="{BBCE1504-5E60-D847-B361-A31805527E4E}" type="presParOf" srcId="{9CBD459E-0429-4446-89F5-0DE528C3C114}" destId="{39670682-E487-CD46-B60E-22D25652C19B}" srcOrd="1" destOrd="0" presId="urn:microsoft.com/office/officeart/2005/8/layout/orgChart1"/>
    <dgm:cxn modelId="{4FF2C190-A64D-D24C-85A7-9EE26DFFDEA3}" type="presParOf" srcId="{5664ACB1-6D7A-724B-BE1A-1B473B4CAC70}" destId="{9A2620EA-CA33-9C41-A097-809CFE6ABB20}" srcOrd="1" destOrd="0" presId="urn:microsoft.com/office/officeart/2005/8/layout/orgChart1"/>
    <dgm:cxn modelId="{C5165DEB-1526-094D-9A86-6679B8B85D61}" type="presParOf" srcId="{5664ACB1-6D7A-724B-BE1A-1B473B4CAC70}" destId="{4B344C30-7CF9-3F45-896E-1754C9618245}" srcOrd="2" destOrd="0" presId="urn:microsoft.com/office/officeart/2005/8/layout/orgChart1"/>
    <dgm:cxn modelId="{E5D7020F-0E41-3946-A9D9-8809BC24157A}" type="presParOf" srcId="{65F3DBF9-FA92-C243-B9A4-F030F38B5463}" destId="{3AA82A50-57EC-B449-86AF-817D82BAC3C4}" srcOrd="6" destOrd="0" presId="urn:microsoft.com/office/officeart/2005/8/layout/orgChart1"/>
    <dgm:cxn modelId="{3BD1C090-DE3D-C74F-A11B-13ECFCF5473A}" type="presParOf" srcId="{65F3DBF9-FA92-C243-B9A4-F030F38B5463}" destId="{8659F66B-4BDC-F045-B179-F89028C3A0DB}" srcOrd="7" destOrd="0" presId="urn:microsoft.com/office/officeart/2005/8/layout/orgChart1"/>
    <dgm:cxn modelId="{B033A21D-6091-1444-A4E5-77C4231543C3}" type="presParOf" srcId="{8659F66B-4BDC-F045-B179-F89028C3A0DB}" destId="{8E402BC5-A4EA-1541-B774-D39E97A69C84}" srcOrd="0" destOrd="0" presId="urn:microsoft.com/office/officeart/2005/8/layout/orgChart1"/>
    <dgm:cxn modelId="{3FD9B95B-603A-3844-A324-9B248CC44CE7}" type="presParOf" srcId="{8E402BC5-A4EA-1541-B774-D39E97A69C84}" destId="{496B1A0D-93FE-0443-B7DA-7EE592206994}" srcOrd="0" destOrd="0" presId="urn:microsoft.com/office/officeart/2005/8/layout/orgChart1"/>
    <dgm:cxn modelId="{789CAEBF-F057-1C46-B3A0-DCA771FC7E18}" type="presParOf" srcId="{8E402BC5-A4EA-1541-B774-D39E97A69C84}" destId="{F7161B1A-F4B1-0048-906F-DF581EB6A67A}" srcOrd="1" destOrd="0" presId="urn:microsoft.com/office/officeart/2005/8/layout/orgChart1"/>
    <dgm:cxn modelId="{DFCCDB74-4060-2342-8906-C45CC21478CC}" type="presParOf" srcId="{8659F66B-4BDC-F045-B179-F89028C3A0DB}" destId="{38AC364A-F6E6-074A-9BC0-724E748F7B3F}" srcOrd="1" destOrd="0" presId="urn:microsoft.com/office/officeart/2005/8/layout/orgChart1"/>
    <dgm:cxn modelId="{46641C09-7AA1-614A-B32B-C1C02C5D32F6}" type="presParOf" srcId="{8659F66B-4BDC-F045-B179-F89028C3A0DB}" destId="{985A1BB1-279E-D248-BF69-F6C61C083424}" srcOrd="2" destOrd="0" presId="urn:microsoft.com/office/officeart/2005/8/layout/orgChart1"/>
    <dgm:cxn modelId="{07F050D7-BD20-A040-981C-D5A3DA1A6532}" type="presParOf" srcId="{65F3DBF9-FA92-C243-B9A4-F030F38B5463}" destId="{AC701C6B-D01D-F241-9565-6E367EA568A9}" srcOrd="8" destOrd="0" presId="urn:microsoft.com/office/officeart/2005/8/layout/orgChart1"/>
    <dgm:cxn modelId="{D7FA7D56-C041-474C-B538-39F6BA60359C}" type="presParOf" srcId="{65F3DBF9-FA92-C243-B9A4-F030F38B5463}" destId="{76563029-C201-9742-AB2E-45FB5A09BEE0}" srcOrd="9" destOrd="0" presId="urn:microsoft.com/office/officeart/2005/8/layout/orgChart1"/>
    <dgm:cxn modelId="{D41B0CFB-29CB-404A-B7B6-C2ABFDA63B29}" type="presParOf" srcId="{76563029-C201-9742-AB2E-45FB5A09BEE0}" destId="{1FD3B6B8-51CF-374D-9319-469C2DE55FD1}" srcOrd="0" destOrd="0" presId="urn:microsoft.com/office/officeart/2005/8/layout/orgChart1"/>
    <dgm:cxn modelId="{60713831-59EE-E949-A520-E16503A3EC86}" type="presParOf" srcId="{1FD3B6B8-51CF-374D-9319-469C2DE55FD1}" destId="{19053B87-6660-4840-9C25-A9EFED2CC80A}" srcOrd="0" destOrd="0" presId="urn:microsoft.com/office/officeart/2005/8/layout/orgChart1"/>
    <dgm:cxn modelId="{C95D8797-17EF-3F4A-87D5-525924CEE0C3}" type="presParOf" srcId="{1FD3B6B8-51CF-374D-9319-469C2DE55FD1}" destId="{52CBCB9A-CD59-A446-BA57-BC3999D01AC1}" srcOrd="1" destOrd="0" presId="urn:microsoft.com/office/officeart/2005/8/layout/orgChart1"/>
    <dgm:cxn modelId="{0706B1F7-4908-9142-B05C-8A5D091EF9A3}" type="presParOf" srcId="{76563029-C201-9742-AB2E-45FB5A09BEE0}" destId="{9F5D5615-9653-AC47-AEF0-D87CC798101C}" srcOrd="1" destOrd="0" presId="urn:microsoft.com/office/officeart/2005/8/layout/orgChart1"/>
    <dgm:cxn modelId="{549FA717-BD46-2545-98C6-8AA44A655AC3}" type="presParOf" srcId="{76563029-C201-9742-AB2E-45FB5A09BEE0}" destId="{A53C86AC-B994-9347-8E30-129B14D7B865}" srcOrd="2" destOrd="0" presId="urn:microsoft.com/office/officeart/2005/8/layout/orgChart1"/>
    <dgm:cxn modelId="{FA05EDEA-1EF0-0845-BF51-34FE6DC9D2A1}" type="presParOf" srcId="{65F3DBF9-FA92-C243-B9A4-F030F38B5463}" destId="{56F07886-E45D-0049-BAEF-C3BC3E9DD897}" srcOrd="10" destOrd="0" presId="urn:microsoft.com/office/officeart/2005/8/layout/orgChart1"/>
    <dgm:cxn modelId="{48A526A7-84A9-9C4B-92E6-81B46475CC5A}" type="presParOf" srcId="{65F3DBF9-FA92-C243-B9A4-F030F38B5463}" destId="{1F724050-117A-A442-8125-16271115B709}" srcOrd="11" destOrd="0" presId="urn:microsoft.com/office/officeart/2005/8/layout/orgChart1"/>
    <dgm:cxn modelId="{3812C325-B235-8A48-894B-9E8859B02ADC}" type="presParOf" srcId="{1F724050-117A-A442-8125-16271115B709}" destId="{FB6C1690-92CA-4C47-978F-822845D992DD}" srcOrd="0" destOrd="0" presId="urn:microsoft.com/office/officeart/2005/8/layout/orgChart1"/>
    <dgm:cxn modelId="{8B38A447-D175-E943-9516-160B9C27DA88}" type="presParOf" srcId="{FB6C1690-92CA-4C47-978F-822845D992DD}" destId="{6127B103-BA1B-D04A-BE57-C129D34DC58A}" srcOrd="0" destOrd="0" presId="urn:microsoft.com/office/officeart/2005/8/layout/orgChart1"/>
    <dgm:cxn modelId="{1ED9960C-2340-894E-B384-605292384493}" type="presParOf" srcId="{FB6C1690-92CA-4C47-978F-822845D992DD}" destId="{335BDCBA-FAF4-A540-B2D4-0D7648A2C046}" srcOrd="1" destOrd="0" presId="urn:microsoft.com/office/officeart/2005/8/layout/orgChart1"/>
    <dgm:cxn modelId="{5474A7B9-3B56-8E46-B4E1-FDEBAB5F66DC}" type="presParOf" srcId="{1F724050-117A-A442-8125-16271115B709}" destId="{998D9256-D99E-6D4C-9B7D-D54B6885BEC0}" srcOrd="1" destOrd="0" presId="urn:microsoft.com/office/officeart/2005/8/layout/orgChart1"/>
    <dgm:cxn modelId="{3AB6F412-6366-034E-8B76-224795B89FE6}" type="presParOf" srcId="{1F724050-117A-A442-8125-16271115B709}" destId="{8DE70A6B-2EE8-8A41-AB4C-D9F7B7CE6E89}" srcOrd="2" destOrd="0" presId="urn:microsoft.com/office/officeart/2005/8/layout/orgChart1"/>
    <dgm:cxn modelId="{D82822BD-B8C1-7F43-AB6C-15A61AF5DE98}" type="presParOf" srcId="{65F3DBF9-FA92-C243-B9A4-F030F38B5463}" destId="{73BCFAD7-7165-054A-8C46-6C7630BC0243}" srcOrd="12" destOrd="0" presId="urn:microsoft.com/office/officeart/2005/8/layout/orgChart1"/>
    <dgm:cxn modelId="{6E4339C4-E0DB-4F4D-A813-E4E93B03719A}" type="presParOf" srcId="{65F3DBF9-FA92-C243-B9A4-F030F38B5463}" destId="{66ED78C3-1382-A847-93F3-3DE9EFA73DC1}" srcOrd="13" destOrd="0" presId="urn:microsoft.com/office/officeart/2005/8/layout/orgChart1"/>
    <dgm:cxn modelId="{2ABCC12B-042C-1F41-86AD-8C26C226FC75}" type="presParOf" srcId="{66ED78C3-1382-A847-93F3-3DE9EFA73DC1}" destId="{8F471C5A-CA1C-C145-B1AC-7B3CFA17CC38}" srcOrd="0" destOrd="0" presId="urn:microsoft.com/office/officeart/2005/8/layout/orgChart1"/>
    <dgm:cxn modelId="{F317321E-E70D-834C-8202-EFABAB5D9E6F}" type="presParOf" srcId="{8F471C5A-CA1C-C145-B1AC-7B3CFA17CC38}" destId="{40F81495-F7C8-E340-9C28-32C9BDEB37C3}" srcOrd="0" destOrd="0" presId="urn:microsoft.com/office/officeart/2005/8/layout/orgChart1"/>
    <dgm:cxn modelId="{3337E0A6-DDA3-6343-AD57-10D11C1E42D0}" type="presParOf" srcId="{8F471C5A-CA1C-C145-B1AC-7B3CFA17CC38}" destId="{D79A568E-D3C7-E04D-9DC2-379B07E94EAC}" srcOrd="1" destOrd="0" presId="urn:microsoft.com/office/officeart/2005/8/layout/orgChart1"/>
    <dgm:cxn modelId="{00569D38-98A1-A848-A7C8-7D2E7B9B5BA7}" type="presParOf" srcId="{66ED78C3-1382-A847-93F3-3DE9EFA73DC1}" destId="{A296805A-7189-6C45-9B70-1EAE9182E169}" srcOrd="1" destOrd="0" presId="urn:microsoft.com/office/officeart/2005/8/layout/orgChart1"/>
    <dgm:cxn modelId="{078A47AC-B503-084B-BC1D-407BEC8BEFCA}" type="presParOf" srcId="{66ED78C3-1382-A847-93F3-3DE9EFA73DC1}" destId="{4E3937F2-4C99-4749-9F18-E13574E02CDA}" srcOrd="2" destOrd="0" presId="urn:microsoft.com/office/officeart/2005/8/layout/orgChart1"/>
    <dgm:cxn modelId="{0E5B5CE8-1818-E046-86D1-C9D5654447CD}" type="presParOf" srcId="{BFCB2D51-0581-1D4A-B219-5C0D2CE8D382}" destId="{F2DF4BC2-720F-E845-81BF-886C15381EA1}" srcOrd="2" destOrd="0" presId="urn:microsoft.com/office/officeart/2005/8/layout/orgChart1"/>
    <dgm:cxn modelId="{FDBCFC2B-D4F1-6446-BAFC-7BB2F16A0158}" type="presParOf" srcId="{68C4252B-064B-D548-9EC1-43D13FB8D456}" destId="{83060732-37E2-4D40-A6CD-86DDFA9C9FF8}" srcOrd="8" destOrd="0" presId="urn:microsoft.com/office/officeart/2005/8/layout/orgChart1"/>
    <dgm:cxn modelId="{4BF4CCF9-2699-0A41-88A1-3D1A0CDA19EC}" type="presParOf" srcId="{68C4252B-064B-D548-9EC1-43D13FB8D456}" destId="{1639D2B7-43E3-F64A-9F84-499EED983042}" srcOrd="9" destOrd="0" presId="urn:microsoft.com/office/officeart/2005/8/layout/orgChart1"/>
    <dgm:cxn modelId="{CEFBB795-B142-7A42-8A0C-59175D42D905}" type="presParOf" srcId="{1639D2B7-43E3-F64A-9F84-499EED983042}" destId="{56ED0FC4-1163-2E41-AB3A-28C7D1FB4A8B}" srcOrd="0" destOrd="0" presId="urn:microsoft.com/office/officeart/2005/8/layout/orgChart1"/>
    <dgm:cxn modelId="{86A4C760-2547-A84B-8065-E81213605FCB}" type="presParOf" srcId="{56ED0FC4-1163-2E41-AB3A-28C7D1FB4A8B}" destId="{B006E783-D734-A244-8454-7426EF94563C}" srcOrd="0" destOrd="0" presId="urn:microsoft.com/office/officeart/2005/8/layout/orgChart1"/>
    <dgm:cxn modelId="{5F69B3E3-1ABB-814A-9064-68FA4809640C}" type="presParOf" srcId="{56ED0FC4-1163-2E41-AB3A-28C7D1FB4A8B}" destId="{478B37BE-EE8D-7548-8220-ADBED9076FB9}" srcOrd="1" destOrd="0" presId="urn:microsoft.com/office/officeart/2005/8/layout/orgChart1"/>
    <dgm:cxn modelId="{BEB4784E-377C-A24B-B55F-E9D49A5F6F1F}" type="presParOf" srcId="{1639D2B7-43E3-F64A-9F84-499EED983042}" destId="{8E8FE456-D4B4-7642-B7D8-DDE911E62C2D}" srcOrd="1" destOrd="0" presId="urn:microsoft.com/office/officeart/2005/8/layout/orgChart1"/>
    <dgm:cxn modelId="{84463D81-2230-5F47-93D2-018046A18FA4}" type="presParOf" srcId="{8E8FE456-D4B4-7642-B7D8-DDE911E62C2D}" destId="{462C53CF-B91E-9C47-82EC-F9C6FF4F87B1}" srcOrd="0" destOrd="0" presId="urn:microsoft.com/office/officeart/2005/8/layout/orgChart1"/>
    <dgm:cxn modelId="{9795E262-7858-1346-8C28-472D7D810983}" type="presParOf" srcId="{8E8FE456-D4B4-7642-B7D8-DDE911E62C2D}" destId="{6BECC7C7-F5B1-A94F-A740-6A5799465121}" srcOrd="1" destOrd="0" presId="urn:microsoft.com/office/officeart/2005/8/layout/orgChart1"/>
    <dgm:cxn modelId="{AF0A1D19-5FE1-6949-B5C8-1F7DFEC8A088}" type="presParOf" srcId="{6BECC7C7-F5B1-A94F-A740-6A5799465121}" destId="{55B536A1-3A0B-B846-8B4B-F6371BAF4245}" srcOrd="0" destOrd="0" presId="urn:microsoft.com/office/officeart/2005/8/layout/orgChart1"/>
    <dgm:cxn modelId="{C1A036CB-CF6B-9F4D-94B2-DC73A0E1DF3C}" type="presParOf" srcId="{55B536A1-3A0B-B846-8B4B-F6371BAF4245}" destId="{AAB0928B-5672-7246-B13B-1F25AB8B1FE6}" srcOrd="0" destOrd="0" presId="urn:microsoft.com/office/officeart/2005/8/layout/orgChart1"/>
    <dgm:cxn modelId="{65BF1D2E-9213-DD40-89F4-53325E259C2A}" type="presParOf" srcId="{55B536A1-3A0B-B846-8B4B-F6371BAF4245}" destId="{6AB58B23-C1F3-8C48-B50B-A0D29E78B73D}" srcOrd="1" destOrd="0" presId="urn:microsoft.com/office/officeart/2005/8/layout/orgChart1"/>
    <dgm:cxn modelId="{CFDA73B1-1FDE-8043-94CD-85693381B3D3}" type="presParOf" srcId="{6BECC7C7-F5B1-A94F-A740-6A5799465121}" destId="{F47ED9B1-0372-6449-A7C3-F7BF16A9960E}" srcOrd="1" destOrd="0" presId="urn:microsoft.com/office/officeart/2005/8/layout/orgChart1"/>
    <dgm:cxn modelId="{59E4DD14-E610-6E4E-96FC-BEFBF6C52A61}" type="presParOf" srcId="{6BECC7C7-F5B1-A94F-A740-6A5799465121}" destId="{3186C625-79EF-CF4B-9380-B7C9AC7B88D7}" srcOrd="2" destOrd="0" presId="urn:microsoft.com/office/officeart/2005/8/layout/orgChart1"/>
    <dgm:cxn modelId="{6EE1DDCA-F51C-A74B-BA6F-99D7F31C214F}" type="presParOf" srcId="{8E8FE456-D4B4-7642-B7D8-DDE911E62C2D}" destId="{80FB1EF9-E2F0-3249-9D35-DBE9E507DFF0}" srcOrd="2" destOrd="0" presId="urn:microsoft.com/office/officeart/2005/8/layout/orgChart1"/>
    <dgm:cxn modelId="{CFEFC93B-5C29-D442-AA14-CB27E9573E3E}" type="presParOf" srcId="{8E8FE456-D4B4-7642-B7D8-DDE911E62C2D}" destId="{2DE52E11-0596-F748-800E-D0732D7C3BA0}" srcOrd="3" destOrd="0" presId="urn:microsoft.com/office/officeart/2005/8/layout/orgChart1"/>
    <dgm:cxn modelId="{309064CF-F59D-FB44-B0B4-79964B4A455C}" type="presParOf" srcId="{2DE52E11-0596-F748-800E-D0732D7C3BA0}" destId="{CCC12E44-4226-5047-9695-2B736D698EF2}" srcOrd="0" destOrd="0" presId="urn:microsoft.com/office/officeart/2005/8/layout/orgChart1"/>
    <dgm:cxn modelId="{CDDAC931-2B71-F04D-8F56-20EFE965F493}" type="presParOf" srcId="{CCC12E44-4226-5047-9695-2B736D698EF2}" destId="{7A02DC37-4A65-4743-AD18-20F700781581}" srcOrd="0" destOrd="0" presId="urn:microsoft.com/office/officeart/2005/8/layout/orgChart1"/>
    <dgm:cxn modelId="{CE3736A7-5B72-3442-BAC8-5160ED164DAE}" type="presParOf" srcId="{CCC12E44-4226-5047-9695-2B736D698EF2}" destId="{3CB6958F-032D-464D-9629-A500221C32F4}" srcOrd="1" destOrd="0" presId="urn:microsoft.com/office/officeart/2005/8/layout/orgChart1"/>
    <dgm:cxn modelId="{87019B4E-3B3D-424F-8860-27E5CA438912}" type="presParOf" srcId="{2DE52E11-0596-F748-800E-D0732D7C3BA0}" destId="{9CE7A753-3474-A541-8DCF-72064ED0969D}" srcOrd="1" destOrd="0" presId="urn:microsoft.com/office/officeart/2005/8/layout/orgChart1"/>
    <dgm:cxn modelId="{E4ABD95D-9773-054A-A513-AE012249E161}" type="presParOf" srcId="{2DE52E11-0596-F748-800E-D0732D7C3BA0}" destId="{2AE7D161-928C-EF4C-AB66-D0B778F4838D}" srcOrd="2" destOrd="0" presId="urn:microsoft.com/office/officeart/2005/8/layout/orgChart1"/>
    <dgm:cxn modelId="{5D9D4F6E-88B6-F049-836F-02B90983A283}" type="presParOf" srcId="{8E8FE456-D4B4-7642-B7D8-DDE911E62C2D}" destId="{AF3F816E-CE0F-4C40-90A4-8CED60FBAB68}" srcOrd="4" destOrd="0" presId="urn:microsoft.com/office/officeart/2005/8/layout/orgChart1"/>
    <dgm:cxn modelId="{66F331C4-5AEC-AC44-932F-4EA5E4BA3597}" type="presParOf" srcId="{8E8FE456-D4B4-7642-B7D8-DDE911E62C2D}" destId="{E20A6FA1-2CA8-684B-99BC-C26E2CD0AC33}" srcOrd="5" destOrd="0" presId="urn:microsoft.com/office/officeart/2005/8/layout/orgChart1"/>
    <dgm:cxn modelId="{F420820C-24C5-824D-A049-279B27396AA6}" type="presParOf" srcId="{E20A6FA1-2CA8-684B-99BC-C26E2CD0AC33}" destId="{245D4ADC-6BBF-D74A-8A40-2C6B6DAC9727}" srcOrd="0" destOrd="0" presId="urn:microsoft.com/office/officeart/2005/8/layout/orgChart1"/>
    <dgm:cxn modelId="{3F38BDD8-A931-7240-AD06-4C8AE4A34B19}" type="presParOf" srcId="{245D4ADC-6BBF-D74A-8A40-2C6B6DAC9727}" destId="{71E495DD-35E5-8140-8E66-D909AC720CEA}" srcOrd="0" destOrd="0" presId="urn:microsoft.com/office/officeart/2005/8/layout/orgChart1"/>
    <dgm:cxn modelId="{124BA677-6604-5A49-A1CE-E86558570D4F}" type="presParOf" srcId="{245D4ADC-6BBF-D74A-8A40-2C6B6DAC9727}" destId="{F3C01525-14CE-4E43-B750-B1D3AC4F9542}" srcOrd="1" destOrd="0" presId="urn:microsoft.com/office/officeart/2005/8/layout/orgChart1"/>
    <dgm:cxn modelId="{E6C9702D-CACE-EB4C-9F99-5FA14CA8049F}" type="presParOf" srcId="{E20A6FA1-2CA8-684B-99BC-C26E2CD0AC33}" destId="{324E28EC-DB51-9442-9D34-CEC39F1E7181}" srcOrd="1" destOrd="0" presId="urn:microsoft.com/office/officeart/2005/8/layout/orgChart1"/>
    <dgm:cxn modelId="{27C274B2-515D-3A49-89C3-7B5C6E7892B5}" type="presParOf" srcId="{E20A6FA1-2CA8-684B-99BC-C26E2CD0AC33}" destId="{CD00CFC7-B2D3-0043-AD5F-E446AE7E3AD0}" srcOrd="2" destOrd="0" presId="urn:microsoft.com/office/officeart/2005/8/layout/orgChart1"/>
    <dgm:cxn modelId="{D55A269A-25F7-DA46-BDAD-36F83169F945}" type="presParOf" srcId="{1639D2B7-43E3-F64A-9F84-499EED983042}" destId="{E595EFF4-BE2B-0744-9777-206F90F59811}" srcOrd="2" destOrd="0" presId="urn:microsoft.com/office/officeart/2005/8/layout/orgChart1"/>
    <dgm:cxn modelId="{0903C024-217F-CD4C-9CE3-E0867444BC35}" type="presParOf" srcId="{68C4252B-064B-D548-9EC1-43D13FB8D456}" destId="{C5992F9D-2FCD-4147-9C75-709A1CF3DDD9}" srcOrd="10" destOrd="0" presId="urn:microsoft.com/office/officeart/2005/8/layout/orgChart1"/>
    <dgm:cxn modelId="{5B782342-F1C8-9B4D-A754-0BF6A2A92C5E}" type="presParOf" srcId="{68C4252B-064B-D548-9EC1-43D13FB8D456}" destId="{EBB86EAF-9582-4647-9943-661D049AFA6A}" srcOrd="11" destOrd="0" presId="urn:microsoft.com/office/officeart/2005/8/layout/orgChart1"/>
    <dgm:cxn modelId="{354C52A3-A3AA-244F-9E49-D5BB84613A28}" type="presParOf" srcId="{EBB86EAF-9582-4647-9943-661D049AFA6A}" destId="{32987DF4-F7BF-C541-9C72-60A142E954F5}" srcOrd="0" destOrd="0" presId="urn:microsoft.com/office/officeart/2005/8/layout/orgChart1"/>
    <dgm:cxn modelId="{8587686C-ECA0-484A-823B-CF36D29810FB}" type="presParOf" srcId="{32987DF4-F7BF-C541-9C72-60A142E954F5}" destId="{9837BBE4-631E-F34F-9741-9362928A21E5}" srcOrd="0" destOrd="0" presId="urn:microsoft.com/office/officeart/2005/8/layout/orgChart1"/>
    <dgm:cxn modelId="{CB205DE7-7B85-8E41-932A-2F7DEFEB606E}" type="presParOf" srcId="{32987DF4-F7BF-C541-9C72-60A142E954F5}" destId="{600A9AA6-C5AE-7840-9814-D11E98356A7F}" srcOrd="1" destOrd="0" presId="urn:microsoft.com/office/officeart/2005/8/layout/orgChart1"/>
    <dgm:cxn modelId="{8353075D-850D-7741-A03D-0E982FFDCA40}" type="presParOf" srcId="{EBB86EAF-9582-4647-9943-661D049AFA6A}" destId="{EAEE4736-8A97-1A48-A123-2666E9027FB0}" srcOrd="1" destOrd="0" presId="urn:microsoft.com/office/officeart/2005/8/layout/orgChart1"/>
    <dgm:cxn modelId="{4CDDB08B-887D-3B46-8424-B8C0C35E01A3}" type="presParOf" srcId="{EAEE4736-8A97-1A48-A123-2666E9027FB0}" destId="{1E4CDED4-9218-2D44-B601-098EB646C50B}" srcOrd="0" destOrd="0" presId="urn:microsoft.com/office/officeart/2005/8/layout/orgChart1"/>
    <dgm:cxn modelId="{BC08BAEE-8988-F64D-9FC8-FCE4B1FF2988}" type="presParOf" srcId="{EAEE4736-8A97-1A48-A123-2666E9027FB0}" destId="{CB74F6B6-E7DF-1349-8E89-8F635DBF6F3C}" srcOrd="1" destOrd="0" presId="urn:microsoft.com/office/officeart/2005/8/layout/orgChart1"/>
    <dgm:cxn modelId="{0541D6EB-B068-3140-BD9C-4D532DCFBC2D}" type="presParOf" srcId="{CB74F6B6-E7DF-1349-8E89-8F635DBF6F3C}" destId="{44C9E5AA-325C-0A47-9A5D-4B16CF9C965C}" srcOrd="0" destOrd="0" presId="urn:microsoft.com/office/officeart/2005/8/layout/orgChart1"/>
    <dgm:cxn modelId="{59FAD38D-2BAB-A84C-8715-8E5170B795E4}" type="presParOf" srcId="{44C9E5AA-325C-0A47-9A5D-4B16CF9C965C}" destId="{D106575E-0E2C-3747-ABEE-3C680CE78940}" srcOrd="0" destOrd="0" presId="urn:microsoft.com/office/officeart/2005/8/layout/orgChart1"/>
    <dgm:cxn modelId="{A575E3C1-CD13-DF42-87F1-62D7F02A7B6A}" type="presParOf" srcId="{44C9E5AA-325C-0A47-9A5D-4B16CF9C965C}" destId="{6ABE9BC5-CC9A-614E-8888-81AC2741A7CF}" srcOrd="1" destOrd="0" presId="urn:microsoft.com/office/officeart/2005/8/layout/orgChart1"/>
    <dgm:cxn modelId="{0997305D-CF1D-F84E-8B92-F5B66311ECD3}" type="presParOf" srcId="{CB74F6B6-E7DF-1349-8E89-8F635DBF6F3C}" destId="{79FFA0B8-6BC4-6C48-91DA-059A2533174B}" srcOrd="1" destOrd="0" presId="urn:microsoft.com/office/officeart/2005/8/layout/orgChart1"/>
    <dgm:cxn modelId="{F3D6920D-1933-2247-B025-29F1AA8B1301}" type="presParOf" srcId="{CB74F6B6-E7DF-1349-8E89-8F635DBF6F3C}" destId="{ACC52C4D-2034-2E42-87A8-E04449E29200}" srcOrd="2" destOrd="0" presId="urn:microsoft.com/office/officeart/2005/8/layout/orgChart1"/>
    <dgm:cxn modelId="{AD47F564-F2F5-7343-98EF-A4841EFFEEDF}" type="presParOf" srcId="{EAEE4736-8A97-1A48-A123-2666E9027FB0}" destId="{A832D062-8039-7249-9824-0F0CA8F88128}" srcOrd="2" destOrd="0" presId="urn:microsoft.com/office/officeart/2005/8/layout/orgChart1"/>
    <dgm:cxn modelId="{8C34A914-ED1F-9141-A32D-29FFE5F696E3}" type="presParOf" srcId="{EAEE4736-8A97-1A48-A123-2666E9027FB0}" destId="{5BBA7854-4F7C-AE40-B491-4672A10EC8B1}" srcOrd="3" destOrd="0" presId="urn:microsoft.com/office/officeart/2005/8/layout/orgChart1"/>
    <dgm:cxn modelId="{63E8A13B-89F9-F243-8EAE-7EDD55FCCD19}" type="presParOf" srcId="{5BBA7854-4F7C-AE40-B491-4672A10EC8B1}" destId="{835CEFE1-1CD8-7446-AEAB-4B1D0E847468}" srcOrd="0" destOrd="0" presId="urn:microsoft.com/office/officeart/2005/8/layout/orgChart1"/>
    <dgm:cxn modelId="{1DC42674-52C9-D44F-90E6-7ECE696A04CB}" type="presParOf" srcId="{835CEFE1-1CD8-7446-AEAB-4B1D0E847468}" destId="{62E19167-113D-0C4F-952B-ADC9229AC3E6}" srcOrd="0" destOrd="0" presId="urn:microsoft.com/office/officeart/2005/8/layout/orgChart1"/>
    <dgm:cxn modelId="{F23D5E22-6456-A74F-BCDC-563E800CAD1A}" type="presParOf" srcId="{835CEFE1-1CD8-7446-AEAB-4B1D0E847468}" destId="{19610895-516F-914D-BF22-4559FC0F6B51}" srcOrd="1" destOrd="0" presId="urn:microsoft.com/office/officeart/2005/8/layout/orgChart1"/>
    <dgm:cxn modelId="{35B1DEF4-66D8-2942-9DFB-5F724CF666C9}" type="presParOf" srcId="{5BBA7854-4F7C-AE40-B491-4672A10EC8B1}" destId="{DA368B81-3D93-5944-974A-B6B2DB61B454}" srcOrd="1" destOrd="0" presId="urn:microsoft.com/office/officeart/2005/8/layout/orgChart1"/>
    <dgm:cxn modelId="{C142CCFF-C705-E24F-949F-068EE3230279}" type="presParOf" srcId="{5BBA7854-4F7C-AE40-B491-4672A10EC8B1}" destId="{6624610D-F151-C940-A38C-8B55F93D0D5D}" srcOrd="2" destOrd="0" presId="urn:microsoft.com/office/officeart/2005/8/layout/orgChart1"/>
    <dgm:cxn modelId="{E891D413-62C1-B040-89ED-93629E7DF4BF}" type="presParOf" srcId="{EAEE4736-8A97-1A48-A123-2666E9027FB0}" destId="{FFB694C0-4D0A-AD40-8394-F61A12CF2C98}" srcOrd="4" destOrd="0" presId="urn:microsoft.com/office/officeart/2005/8/layout/orgChart1"/>
    <dgm:cxn modelId="{F9F53432-DA7D-754A-AAD9-A18F9A569AB9}" type="presParOf" srcId="{EAEE4736-8A97-1A48-A123-2666E9027FB0}" destId="{51D371CE-C940-144E-A078-89EF83177217}" srcOrd="5" destOrd="0" presId="urn:microsoft.com/office/officeart/2005/8/layout/orgChart1"/>
    <dgm:cxn modelId="{3635B9FE-E9B8-5D4C-AAFF-8642CDB065D3}" type="presParOf" srcId="{51D371CE-C940-144E-A078-89EF83177217}" destId="{4A062935-AF80-A24C-88C7-FDDAF3530D70}" srcOrd="0" destOrd="0" presId="urn:microsoft.com/office/officeart/2005/8/layout/orgChart1"/>
    <dgm:cxn modelId="{BF6872E2-20C8-EE47-8E8B-D1A36F9180A4}" type="presParOf" srcId="{4A062935-AF80-A24C-88C7-FDDAF3530D70}" destId="{9DCAECA0-A345-404D-8E6B-7F4956ED7E04}" srcOrd="0" destOrd="0" presId="urn:microsoft.com/office/officeart/2005/8/layout/orgChart1"/>
    <dgm:cxn modelId="{A1CE0150-2306-9E48-86DA-67A2062C346B}" type="presParOf" srcId="{4A062935-AF80-A24C-88C7-FDDAF3530D70}" destId="{886621A6-7090-E447-989E-5B4BBF8F57E3}" srcOrd="1" destOrd="0" presId="urn:microsoft.com/office/officeart/2005/8/layout/orgChart1"/>
    <dgm:cxn modelId="{9EF3D953-489F-6B46-81B5-AE22B9672E3D}" type="presParOf" srcId="{51D371CE-C940-144E-A078-89EF83177217}" destId="{A3AAC58E-16FB-C447-9545-7FBA5DB39746}" srcOrd="1" destOrd="0" presId="urn:microsoft.com/office/officeart/2005/8/layout/orgChart1"/>
    <dgm:cxn modelId="{A211ED1C-8FCD-FE4B-A452-AA4526DFCFB9}" type="presParOf" srcId="{51D371CE-C940-144E-A078-89EF83177217}" destId="{EA874C93-9D61-2A4E-8A38-FE225654BA84}" srcOrd="2" destOrd="0" presId="urn:microsoft.com/office/officeart/2005/8/layout/orgChart1"/>
    <dgm:cxn modelId="{D0C20954-B073-144F-82F2-E30BB97899F8}" type="presParOf" srcId="{EBB86EAF-9582-4647-9943-661D049AFA6A}" destId="{F4072D48-8EFB-614B-9F98-E4C191D5A9BE}" srcOrd="2" destOrd="0" presId="urn:microsoft.com/office/officeart/2005/8/layout/orgChart1"/>
    <dgm:cxn modelId="{E6EB1187-6A78-384B-955A-17C78A62746A}" type="presParOf" srcId="{67B8DF4B-C1DC-4B47-AB76-72DBE9E4D567}" destId="{B4EC512D-25CB-7B41-A59A-E20765BAA70D}" srcOrd="2" destOrd="0" presId="urn:microsoft.com/office/officeart/2005/8/layout/orgChart1"/>
    <dgm:cxn modelId="{713A43B9-15F4-5C45-91B0-E99D3FE7407A}" type="presParOf" srcId="{B4EC512D-25CB-7B41-A59A-E20765BAA70D}" destId="{61F4DC91-5162-BE4C-86A5-F03D46F2A65C}" srcOrd="0" destOrd="0" presId="urn:microsoft.com/office/officeart/2005/8/layout/orgChart1"/>
    <dgm:cxn modelId="{0C3123F7-8037-274A-8405-375F06C1FF9A}" type="presParOf" srcId="{B4EC512D-25CB-7B41-A59A-E20765BAA70D}" destId="{501F5912-0839-4C4F-964C-49C535EF30FE}" srcOrd="1" destOrd="0" presId="urn:microsoft.com/office/officeart/2005/8/layout/orgChart1"/>
    <dgm:cxn modelId="{5D4FF8E4-9B7E-8948-BD3F-35F29D68F0F2}" type="presParOf" srcId="{501F5912-0839-4C4F-964C-49C535EF30FE}" destId="{A2C004D7-BB18-8648-BA15-7EC18D9BEB56}" srcOrd="0" destOrd="0" presId="urn:microsoft.com/office/officeart/2005/8/layout/orgChart1"/>
    <dgm:cxn modelId="{E0B1E21E-8A24-144D-A173-A8A30972BDA7}" type="presParOf" srcId="{A2C004D7-BB18-8648-BA15-7EC18D9BEB56}" destId="{2C4253EA-744C-1B42-B4D5-6F59B5502E29}" srcOrd="0" destOrd="0" presId="urn:microsoft.com/office/officeart/2005/8/layout/orgChart1"/>
    <dgm:cxn modelId="{1A06E5F5-9B20-FE4F-AC03-46C558155B77}" type="presParOf" srcId="{A2C004D7-BB18-8648-BA15-7EC18D9BEB56}" destId="{2651EE13-D9F6-A64C-8154-881D622E2F86}" srcOrd="1" destOrd="0" presId="urn:microsoft.com/office/officeart/2005/8/layout/orgChart1"/>
    <dgm:cxn modelId="{DB122929-276B-2E41-848C-7398B870E599}" type="presParOf" srcId="{501F5912-0839-4C4F-964C-49C535EF30FE}" destId="{039B8596-7585-7742-A671-6016DB841727}" srcOrd="1" destOrd="0" presId="urn:microsoft.com/office/officeart/2005/8/layout/orgChart1"/>
    <dgm:cxn modelId="{F830B1B8-0A90-2148-AABB-05A4F2EFDC71}" type="presParOf" srcId="{501F5912-0839-4C4F-964C-49C535EF30FE}" destId="{CB356894-4773-C647-8B86-FCD793BBE7C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4DC91-5162-BE4C-86A5-F03D46F2A65C}">
      <dsp:nvSpPr>
        <dsp:cNvPr id="0" name=""/>
        <dsp:cNvSpPr/>
      </dsp:nvSpPr>
      <dsp:spPr>
        <a:xfrm>
          <a:off x="4773507" y="395042"/>
          <a:ext cx="91440" cy="362303"/>
        </a:xfrm>
        <a:custGeom>
          <a:avLst/>
          <a:gdLst/>
          <a:ahLst/>
          <a:cxnLst/>
          <a:rect l="0" t="0" r="0" b="0"/>
          <a:pathLst>
            <a:path>
              <a:moveTo>
                <a:pt x="128419" y="0"/>
              </a:moveTo>
              <a:lnTo>
                <a:pt x="128419" y="362303"/>
              </a:lnTo>
              <a:lnTo>
                <a:pt x="45720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694C0-4D0A-AD40-8394-F61A12CF2C98}">
      <dsp:nvSpPr>
        <dsp:cNvPr id="0" name=""/>
        <dsp:cNvSpPr/>
      </dsp:nvSpPr>
      <dsp:spPr>
        <a:xfrm>
          <a:off x="7100020" y="1513456"/>
          <a:ext cx="164809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64809" y="14807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2D062-8039-7249-9824-0F0CA8F88128}">
      <dsp:nvSpPr>
        <dsp:cNvPr id="0" name=""/>
        <dsp:cNvSpPr/>
      </dsp:nvSpPr>
      <dsp:spPr>
        <a:xfrm>
          <a:off x="7100020" y="1513456"/>
          <a:ext cx="164809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64809" y="9215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DED4-9218-2D44-B601-098EB646C50B}">
      <dsp:nvSpPr>
        <dsp:cNvPr id="0" name=""/>
        <dsp:cNvSpPr/>
      </dsp:nvSpPr>
      <dsp:spPr>
        <a:xfrm>
          <a:off x="7100020" y="1513456"/>
          <a:ext cx="164809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64809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92F9D-2FCD-4147-9C75-709A1CF3DDD9}">
      <dsp:nvSpPr>
        <dsp:cNvPr id="0" name=""/>
        <dsp:cNvSpPr/>
      </dsp:nvSpPr>
      <dsp:spPr>
        <a:xfrm>
          <a:off x="4901926" y="395042"/>
          <a:ext cx="2637586" cy="72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906"/>
              </a:lnTo>
              <a:lnTo>
                <a:pt x="2637586" y="641906"/>
              </a:lnTo>
              <a:lnTo>
                <a:pt x="2637586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F816E-CE0F-4C40-90A4-8CED60FBAB68}">
      <dsp:nvSpPr>
        <dsp:cNvPr id="0" name=""/>
        <dsp:cNvSpPr/>
      </dsp:nvSpPr>
      <dsp:spPr>
        <a:xfrm>
          <a:off x="6024076" y="1513456"/>
          <a:ext cx="133445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33445" y="1480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B1EF9-E2F0-3249-9D35-DBE9E507DFF0}">
      <dsp:nvSpPr>
        <dsp:cNvPr id="0" name=""/>
        <dsp:cNvSpPr/>
      </dsp:nvSpPr>
      <dsp:spPr>
        <a:xfrm>
          <a:off x="6024076" y="1513456"/>
          <a:ext cx="133445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33445" y="9215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C53CF-B91E-9C47-82EC-F9C6FF4F87B1}">
      <dsp:nvSpPr>
        <dsp:cNvPr id="0" name=""/>
        <dsp:cNvSpPr/>
      </dsp:nvSpPr>
      <dsp:spPr>
        <a:xfrm>
          <a:off x="6024076" y="1513456"/>
          <a:ext cx="133445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33445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60732-37E2-4D40-A6CD-86DDFA9C9FF8}">
      <dsp:nvSpPr>
        <dsp:cNvPr id="0" name=""/>
        <dsp:cNvSpPr/>
      </dsp:nvSpPr>
      <dsp:spPr>
        <a:xfrm>
          <a:off x="4901926" y="395042"/>
          <a:ext cx="1478003" cy="72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906"/>
              </a:lnTo>
              <a:lnTo>
                <a:pt x="1478003" y="641906"/>
              </a:lnTo>
              <a:lnTo>
                <a:pt x="1478003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CFAD7-7165-054A-8C46-6C7630BC0243}">
      <dsp:nvSpPr>
        <dsp:cNvPr id="0" name=""/>
        <dsp:cNvSpPr/>
      </dsp:nvSpPr>
      <dsp:spPr>
        <a:xfrm>
          <a:off x="4969041" y="1513456"/>
          <a:ext cx="133445" cy="371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545"/>
              </a:lnTo>
              <a:lnTo>
                <a:pt x="133445" y="371754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07886-E45D-0049-BAEF-C3BC3E9DD897}">
      <dsp:nvSpPr>
        <dsp:cNvPr id="0" name=""/>
        <dsp:cNvSpPr/>
      </dsp:nvSpPr>
      <dsp:spPr>
        <a:xfrm>
          <a:off x="4969041" y="1513456"/>
          <a:ext cx="133445" cy="3158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38"/>
              </a:lnTo>
              <a:lnTo>
                <a:pt x="133445" y="31583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01C6B-D01D-F241-9565-6E367EA568A9}">
      <dsp:nvSpPr>
        <dsp:cNvPr id="0" name=""/>
        <dsp:cNvSpPr/>
      </dsp:nvSpPr>
      <dsp:spPr>
        <a:xfrm>
          <a:off x="4969041" y="1513456"/>
          <a:ext cx="133445" cy="259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9131"/>
              </a:lnTo>
              <a:lnTo>
                <a:pt x="133445" y="259913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82A50-57EC-B449-86AF-817D82BAC3C4}">
      <dsp:nvSpPr>
        <dsp:cNvPr id="0" name=""/>
        <dsp:cNvSpPr/>
      </dsp:nvSpPr>
      <dsp:spPr>
        <a:xfrm>
          <a:off x="4969041" y="1513456"/>
          <a:ext cx="133445" cy="203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924"/>
              </a:lnTo>
              <a:lnTo>
                <a:pt x="133445" y="203992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6CE2B-CCC2-EC4E-83BB-230CE0894B4E}">
      <dsp:nvSpPr>
        <dsp:cNvPr id="0" name=""/>
        <dsp:cNvSpPr/>
      </dsp:nvSpPr>
      <dsp:spPr>
        <a:xfrm>
          <a:off x="4969041" y="1513456"/>
          <a:ext cx="133445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33445" y="14807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2F0EB-ECFC-F642-A55B-457350F86A57}">
      <dsp:nvSpPr>
        <dsp:cNvPr id="0" name=""/>
        <dsp:cNvSpPr/>
      </dsp:nvSpPr>
      <dsp:spPr>
        <a:xfrm>
          <a:off x="4969041" y="1513456"/>
          <a:ext cx="133445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33445" y="9215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69CA9-9E78-5543-AC5F-A6AFBB5770AD}">
      <dsp:nvSpPr>
        <dsp:cNvPr id="0" name=""/>
        <dsp:cNvSpPr/>
      </dsp:nvSpPr>
      <dsp:spPr>
        <a:xfrm>
          <a:off x="4969041" y="1513456"/>
          <a:ext cx="133445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33445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1D092-8BA6-F54E-8AAE-5EE5063D8E0C}">
      <dsp:nvSpPr>
        <dsp:cNvPr id="0" name=""/>
        <dsp:cNvSpPr/>
      </dsp:nvSpPr>
      <dsp:spPr>
        <a:xfrm>
          <a:off x="4901926" y="395042"/>
          <a:ext cx="422969" cy="72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906"/>
              </a:lnTo>
              <a:lnTo>
                <a:pt x="422969" y="641906"/>
              </a:lnTo>
              <a:lnTo>
                <a:pt x="422969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24353-7268-B841-B16C-BDDCE642DFA2}">
      <dsp:nvSpPr>
        <dsp:cNvPr id="0" name=""/>
        <dsp:cNvSpPr/>
      </dsp:nvSpPr>
      <dsp:spPr>
        <a:xfrm>
          <a:off x="3914007" y="1513456"/>
          <a:ext cx="133445" cy="371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545"/>
              </a:lnTo>
              <a:lnTo>
                <a:pt x="133445" y="371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DAD25-F86F-9943-937F-5A9B51144D63}">
      <dsp:nvSpPr>
        <dsp:cNvPr id="0" name=""/>
        <dsp:cNvSpPr/>
      </dsp:nvSpPr>
      <dsp:spPr>
        <a:xfrm>
          <a:off x="3914007" y="1513456"/>
          <a:ext cx="133445" cy="3158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38"/>
              </a:lnTo>
              <a:lnTo>
                <a:pt x="133445" y="3158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76AD6-98F9-8B4E-909F-CF03814D1F9B}">
      <dsp:nvSpPr>
        <dsp:cNvPr id="0" name=""/>
        <dsp:cNvSpPr/>
      </dsp:nvSpPr>
      <dsp:spPr>
        <a:xfrm>
          <a:off x="3914007" y="1513456"/>
          <a:ext cx="133445" cy="259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9131"/>
              </a:lnTo>
              <a:lnTo>
                <a:pt x="133445" y="2599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A59F0-1869-DC45-98D8-2817AAD817BD}">
      <dsp:nvSpPr>
        <dsp:cNvPr id="0" name=""/>
        <dsp:cNvSpPr/>
      </dsp:nvSpPr>
      <dsp:spPr>
        <a:xfrm>
          <a:off x="3914007" y="1513456"/>
          <a:ext cx="133445" cy="203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924"/>
              </a:lnTo>
              <a:lnTo>
                <a:pt x="133445" y="2039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B7B0-EDC6-E94A-AEC9-510A25322C0F}">
      <dsp:nvSpPr>
        <dsp:cNvPr id="0" name=""/>
        <dsp:cNvSpPr/>
      </dsp:nvSpPr>
      <dsp:spPr>
        <a:xfrm>
          <a:off x="3914007" y="1513456"/>
          <a:ext cx="133445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33445" y="1480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1E46E-0CC3-9D41-B4B8-40FCA5CB0042}">
      <dsp:nvSpPr>
        <dsp:cNvPr id="0" name=""/>
        <dsp:cNvSpPr/>
      </dsp:nvSpPr>
      <dsp:spPr>
        <a:xfrm>
          <a:off x="3914007" y="1513456"/>
          <a:ext cx="133445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33445" y="921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3B168-D8B5-5848-BD25-4D827D7BB5DE}">
      <dsp:nvSpPr>
        <dsp:cNvPr id="0" name=""/>
        <dsp:cNvSpPr/>
      </dsp:nvSpPr>
      <dsp:spPr>
        <a:xfrm>
          <a:off x="3914007" y="1513456"/>
          <a:ext cx="133445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33445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60BD3-BD86-C14A-9680-F12507980E3D}">
      <dsp:nvSpPr>
        <dsp:cNvPr id="0" name=""/>
        <dsp:cNvSpPr/>
      </dsp:nvSpPr>
      <dsp:spPr>
        <a:xfrm>
          <a:off x="4269861" y="395042"/>
          <a:ext cx="632065" cy="724606"/>
        </a:xfrm>
        <a:custGeom>
          <a:avLst/>
          <a:gdLst/>
          <a:ahLst/>
          <a:cxnLst/>
          <a:rect l="0" t="0" r="0" b="0"/>
          <a:pathLst>
            <a:path>
              <a:moveTo>
                <a:pt x="632065" y="0"/>
              </a:moveTo>
              <a:lnTo>
                <a:pt x="632065" y="641906"/>
              </a:lnTo>
              <a:lnTo>
                <a:pt x="0" y="641906"/>
              </a:lnTo>
              <a:lnTo>
                <a:pt x="0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F5832-6656-8646-8215-EFA4D457F727}">
      <dsp:nvSpPr>
        <dsp:cNvPr id="0" name=""/>
        <dsp:cNvSpPr/>
      </dsp:nvSpPr>
      <dsp:spPr>
        <a:xfrm>
          <a:off x="2858972" y="1513456"/>
          <a:ext cx="133445" cy="3158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38"/>
              </a:lnTo>
              <a:lnTo>
                <a:pt x="133445" y="31583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69FC6-FE28-0846-BCC9-EF17B2961C80}">
      <dsp:nvSpPr>
        <dsp:cNvPr id="0" name=""/>
        <dsp:cNvSpPr/>
      </dsp:nvSpPr>
      <dsp:spPr>
        <a:xfrm>
          <a:off x="2858972" y="1513456"/>
          <a:ext cx="133445" cy="259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9131"/>
              </a:lnTo>
              <a:lnTo>
                <a:pt x="133445" y="259913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CC595-78A0-6440-944D-C7869FD481EC}">
      <dsp:nvSpPr>
        <dsp:cNvPr id="0" name=""/>
        <dsp:cNvSpPr/>
      </dsp:nvSpPr>
      <dsp:spPr>
        <a:xfrm>
          <a:off x="2858972" y="1513456"/>
          <a:ext cx="133445" cy="203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924"/>
              </a:lnTo>
              <a:lnTo>
                <a:pt x="133445" y="203992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8A852-DC80-4841-B77A-161C9A35DBD7}">
      <dsp:nvSpPr>
        <dsp:cNvPr id="0" name=""/>
        <dsp:cNvSpPr/>
      </dsp:nvSpPr>
      <dsp:spPr>
        <a:xfrm>
          <a:off x="2858972" y="1513456"/>
          <a:ext cx="133445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33445" y="14807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3E9E-9DD0-8C4F-949C-85673E00077C}">
      <dsp:nvSpPr>
        <dsp:cNvPr id="0" name=""/>
        <dsp:cNvSpPr/>
      </dsp:nvSpPr>
      <dsp:spPr>
        <a:xfrm>
          <a:off x="2858972" y="1513456"/>
          <a:ext cx="133445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33445" y="9215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81B83-359E-D64E-B01C-B7A5779D2806}">
      <dsp:nvSpPr>
        <dsp:cNvPr id="0" name=""/>
        <dsp:cNvSpPr/>
      </dsp:nvSpPr>
      <dsp:spPr>
        <a:xfrm>
          <a:off x="2858972" y="1513456"/>
          <a:ext cx="133445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33445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1B693-7DFD-1B4A-A7AC-A990243399D2}">
      <dsp:nvSpPr>
        <dsp:cNvPr id="0" name=""/>
        <dsp:cNvSpPr/>
      </dsp:nvSpPr>
      <dsp:spPr>
        <a:xfrm>
          <a:off x="3214826" y="395042"/>
          <a:ext cx="1687100" cy="724606"/>
        </a:xfrm>
        <a:custGeom>
          <a:avLst/>
          <a:gdLst/>
          <a:ahLst/>
          <a:cxnLst/>
          <a:rect l="0" t="0" r="0" b="0"/>
          <a:pathLst>
            <a:path>
              <a:moveTo>
                <a:pt x="1687100" y="0"/>
              </a:moveTo>
              <a:lnTo>
                <a:pt x="1687100" y="641906"/>
              </a:lnTo>
              <a:lnTo>
                <a:pt x="0" y="641906"/>
              </a:lnTo>
              <a:lnTo>
                <a:pt x="0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68CA0-2641-6A46-A45E-24EB2ACD500D}">
      <dsp:nvSpPr>
        <dsp:cNvPr id="0" name=""/>
        <dsp:cNvSpPr/>
      </dsp:nvSpPr>
      <dsp:spPr>
        <a:xfrm>
          <a:off x="1803937" y="1513456"/>
          <a:ext cx="133445" cy="4835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5959"/>
              </a:lnTo>
              <a:lnTo>
                <a:pt x="133445" y="483595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7045D-CB3B-8F4D-AA43-DF9F03A5CC04}">
      <dsp:nvSpPr>
        <dsp:cNvPr id="0" name=""/>
        <dsp:cNvSpPr/>
      </dsp:nvSpPr>
      <dsp:spPr>
        <a:xfrm>
          <a:off x="1803937" y="1513456"/>
          <a:ext cx="133445" cy="427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6752"/>
              </a:lnTo>
              <a:lnTo>
                <a:pt x="133445" y="427675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1EE3E-6D2B-C94A-8F8F-7CEF083D508D}">
      <dsp:nvSpPr>
        <dsp:cNvPr id="0" name=""/>
        <dsp:cNvSpPr/>
      </dsp:nvSpPr>
      <dsp:spPr>
        <a:xfrm>
          <a:off x="1803937" y="1513456"/>
          <a:ext cx="133445" cy="371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545"/>
              </a:lnTo>
              <a:lnTo>
                <a:pt x="133445" y="371754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B9EE8-F6B5-E64A-8F4F-0C11A03380AC}">
      <dsp:nvSpPr>
        <dsp:cNvPr id="0" name=""/>
        <dsp:cNvSpPr/>
      </dsp:nvSpPr>
      <dsp:spPr>
        <a:xfrm>
          <a:off x="1803937" y="1513456"/>
          <a:ext cx="133445" cy="3158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38"/>
              </a:lnTo>
              <a:lnTo>
                <a:pt x="133445" y="31583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20A1-2B55-964B-B93D-49EC376288BC}">
      <dsp:nvSpPr>
        <dsp:cNvPr id="0" name=""/>
        <dsp:cNvSpPr/>
      </dsp:nvSpPr>
      <dsp:spPr>
        <a:xfrm>
          <a:off x="1803937" y="1513456"/>
          <a:ext cx="133445" cy="259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9131"/>
              </a:lnTo>
              <a:lnTo>
                <a:pt x="133445" y="259913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17D6-CFE4-D343-999D-A7BD4B1E266E}">
      <dsp:nvSpPr>
        <dsp:cNvPr id="0" name=""/>
        <dsp:cNvSpPr/>
      </dsp:nvSpPr>
      <dsp:spPr>
        <a:xfrm>
          <a:off x="1803937" y="1513456"/>
          <a:ext cx="133445" cy="203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924"/>
              </a:lnTo>
              <a:lnTo>
                <a:pt x="133445" y="203992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67D8E-F816-1340-8DED-DF4BA1512C0E}">
      <dsp:nvSpPr>
        <dsp:cNvPr id="0" name=""/>
        <dsp:cNvSpPr/>
      </dsp:nvSpPr>
      <dsp:spPr>
        <a:xfrm>
          <a:off x="1803937" y="1513456"/>
          <a:ext cx="133445" cy="148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717"/>
              </a:lnTo>
              <a:lnTo>
                <a:pt x="133445" y="14807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29DE9-BC74-BB4D-AE5E-901CF4729C5C}">
      <dsp:nvSpPr>
        <dsp:cNvPr id="0" name=""/>
        <dsp:cNvSpPr/>
      </dsp:nvSpPr>
      <dsp:spPr>
        <a:xfrm>
          <a:off x="1803937" y="1513456"/>
          <a:ext cx="133445" cy="92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510"/>
              </a:lnTo>
              <a:lnTo>
                <a:pt x="133445" y="9215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47D2-B98F-5844-9677-0469A6F3E54F}">
      <dsp:nvSpPr>
        <dsp:cNvPr id="0" name=""/>
        <dsp:cNvSpPr/>
      </dsp:nvSpPr>
      <dsp:spPr>
        <a:xfrm>
          <a:off x="1803937" y="1513456"/>
          <a:ext cx="133445" cy="36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03"/>
              </a:lnTo>
              <a:lnTo>
                <a:pt x="133445" y="3623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D210E-AA51-8E4E-AEEF-0A58BAB3F101}">
      <dsp:nvSpPr>
        <dsp:cNvPr id="0" name=""/>
        <dsp:cNvSpPr/>
      </dsp:nvSpPr>
      <dsp:spPr>
        <a:xfrm>
          <a:off x="2159791" y="395042"/>
          <a:ext cx="2742134" cy="724606"/>
        </a:xfrm>
        <a:custGeom>
          <a:avLst/>
          <a:gdLst/>
          <a:ahLst/>
          <a:cxnLst/>
          <a:rect l="0" t="0" r="0" b="0"/>
          <a:pathLst>
            <a:path>
              <a:moveTo>
                <a:pt x="2742134" y="0"/>
              </a:moveTo>
              <a:lnTo>
                <a:pt x="2742134" y="641906"/>
              </a:lnTo>
              <a:lnTo>
                <a:pt x="0" y="641906"/>
              </a:lnTo>
              <a:lnTo>
                <a:pt x="0" y="7246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FB94-E86A-C24E-A45F-3863251D8295}">
      <dsp:nvSpPr>
        <dsp:cNvPr id="0" name=""/>
        <dsp:cNvSpPr/>
      </dsp:nvSpPr>
      <dsp:spPr>
        <a:xfrm>
          <a:off x="4358097" y="1234"/>
          <a:ext cx="1087657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 ST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L2 – Heroux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L2 Deputy – McInnes</a:t>
          </a:r>
        </a:p>
      </dsp:txBody>
      <dsp:txXfrm>
        <a:off x="4358097" y="1234"/>
        <a:ext cx="1087657" cy="393807"/>
      </dsp:txXfrm>
    </dsp:sp>
    <dsp:sp modelId="{60C8F571-756B-A844-A24A-0A285B0AD7B5}">
      <dsp:nvSpPr>
        <dsp:cNvPr id="0" name=""/>
        <dsp:cNvSpPr/>
      </dsp:nvSpPr>
      <dsp:spPr>
        <a:xfrm>
          <a:off x="1714974" y="1119649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 PMR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Rajeev Thakur</a:t>
          </a:r>
        </a:p>
      </dsp:txBody>
      <dsp:txXfrm>
        <a:off x="1714974" y="1119649"/>
        <a:ext cx="889635" cy="393807"/>
      </dsp:txXfrm>
    </dsp:sp>
    <dsp:sp modelId="{AB9BA8AE-2A78-324F-91FE-8A5546DEBB3B}">
      <dsp:nvSpPr>
        <dsp:cNvPr id="0" name=""/>
        <dsp:cNvSpPr/>
      </dsp:nvSpPr>
      <dsp:spPr>
        <a:xfrm>
          <a:off x="1937383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2.3.2.01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PMR SDK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Sameer Shende</a:t>
          </a:r>
        </a:p>
      </dsp:txBody>
      <dsp:txXfrm>
        <a:off x="1937383" y="1678856"/>
        <a:ext cx="889635" cy="393807"/>
      </dsp:txXfrm>
    </dsp:sp>
    <dsp:sp modelId="{57ABF438-E277-9547-931D-01A6C6030B57}">
      <dsp:nvSpPr>
        <dsp:cNvPr id="0" name=""/>
        <dsp:cNvSpPr/>
      </dsp:nvSpPr>
      <dsp:spPr>
        <a:xfrm>
          <a:off x="1937383" y="2238063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2.3.1.07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Exascale MPI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Yanfei Guo</a:t>
          </a:r>
        </a:p>
      </dsp:txBody>
      <dsp:txXfrm>
        <a:off x="1937383" y="2238063"/>
        <a:ext cx="889635" cy="393807"/>
      </dsp:txXfrm>
    </dsp:sp>
    <dsp:sp modelId="{8EFF9A94-8F09-8047-8472-C2862216F1B2}">
      <dsp:nvSpPr>
        <dsp:cNvPr id="0" name=""/>
        <dsp:cNvSpPr/>
      </dsp:nvSpPr>
      <dsp:spPr>
        <a:xfrm>
          <a:off x="1937383" y="2797270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2.3.1.08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Legion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Pat McCormick</a:t>
          </a:r>
        </a:p>
      </dsp:txBody>
      <dsp:txXfrm>
        <a:off x="1937383" y="2797270"/>
        <a:ext cx="889635" cy="393807"/>
      </dsp:txXfrm>
    </dsp:sp>
    <dsp:sp modelId="{76BE1D72-4DE0-5E43-8FAA-887F259CD2F1}">
      <dsp:nvSpPr>
        <dsp:cNvPr id="0" name=""/>
        <dsp:cNvSpPr/>
      </dsp:nvSpPr>
      <dsp:spPr>
        <a:xfrm>
          <a:off x="1937383" y="3356477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2.3.1.09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PaRSEC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George Bosilca</a:t>
          </a:r>
        </a:p>
      </dsp:txBody>
      <dsp:txXfrm>
        <a:off x="1937383" y="3356477"/>
        <a:ext cx="889635" cy="393807"/>
      </dsp:txXfrm>
    </dsp:sp>
    <dsp:sp modelId="{DB83D486-4379-864A-8EA6-731EEDBA1503}">
      <dsp:nvSpPr>
        <dsp:cNvPr id="0" name=""/>
        <dsp:cNvSpPr/>
      </dsp:nvSpPr>
      <dsp:spPr>
        <a:xfrm>
          <a:off x="1937383" y="3915684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2.3.1.14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UPC++/GASNet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Paul Hargrove</a:t>
          </a:r>
        </a:p>
      </dsp:txBody>
      <dsp:txXfrm>
        <a:off x="1937383" y="3915684"/>
        <a:ext cx="889635" cy="393807"/>
      </dsp:txXfrm>
    </dsp:sp>
    <dsp:sp modelId="{5F9B47E0-B337-4544-9ADC-E43560ED1041}">
      <dsp:nvSpPr>
        <dsp:cNvPr id="0" name=""/>
        <dsp:cNvSpPr/>
      </dsp:nvSpPr>
      <dsp:spPr>
        <a:xfrm>
          <a:off x="1937383" y="4474891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2.3.1.16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SICM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Jonathan Graham</a:t>
          </a:r>
        </a:p>
      </dsp:txBody>
      <dsp:txXfrm>
        <a:off x="1937383" y="4474891"/>
        <a:ext cx="889635" cy="393807"/>
      </dsp:txXfrm>
    </dsp:sp>
    <dsp:sp modelId="{F036E0EF-F7EE-364F-92F5-8532F8C05058}">
      <dsp:nvSpPr>
        <dsp:cNvPr id="0" name=""/>
        <dsp:cNvSpPr/>
      </dsp:nvSpPr>
      <dsp:spPr>
        <a:xfrm>
          <a:off x="1937383" y="5034098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2.3.1.17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OMPI-X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David Bernholdt</a:t>
          </a:r>
        </a:p>
      </dsp:txBody>
      <dsp:txXfrm>
        <a:off x="1937383" y="5034098"/>
        <a:ext cx="889635" cy="393807"/>
      </dsp:txXfrm>
    </dsp:sp>
    <dsp:sp modelId="{ED62C63A-F7C4-5541-A81B-39862E2C9230}">
      <dsp:nvSpPr>
        <dsp:cNvPr id="0" name=""/>
        <dsp:cNvSpPr/>
      </dsp:nvSpPr>
      <dsp:spPr>
        <a:xfrm>
          <a:off x="1937383" y="5593305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2.3.1.18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RAJA/Kokkos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Christian Trott</a:t>
          </a:r>
        </a:p>
      </dsp:txBody>
      <dsp:txXfrm>
        <a:off x="1937383" y="5593305"/>
        <a:ext cx="889635" cy="393807"/>
      </dsp:txXfrm>
    </dsp:sp>
    <dsp:sp modelId="{638AAD6E-BD28-5B46-B05B-755666D7CF9A}">
      <dsp:nvSpPr>
        <dsp:cNvPr id="0" name=""/>
        <dsp:cNvSpPr/>
      </dsp:nvSpPr>
      <dsp:spPr>
        <a:xfrm>
          <a:off x="1937383" y="6152512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2.3.1.19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Argo/Power Steer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Pete Beckman</a:t>
          </a:r>
        </a:p>
      </dsp:txBody>
      <dsp:txXfrm>
        <a:off x="1937383" y="6152512"/>
        <a:ext cx="889635" cy="393807"/>
      </dsp:txXfrm>
    </dsp:sp>
    <dsp:sp modelId="{8F3C7226-1DC4-C842-85EA-E4A7A33AC861}">
      <dsp:nvSpPr>
        <dsp:cNvPr id="0" name=""/>
        <dsp:cNvSpPr/>
      </dsp:nvSpPr>
      <dsp:spPr>
        <a:xfrm>
          <a:off x="2770008" y="1119649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 Dev Tools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Jeff Vetter</a:t>
          </a:r>
        </a:p>
      </dsp:txBody>
      <dsp:txXfrm>
        <a:off x="2770008" y="1119649"/>
        <a:ext cx="889635" cy="393807"/>
      </dsp:txXfrm>
    </dsp:sp>
    <dsp:sp modelId="{B30CA8E1-5056-0145-B78B-AD3DE3381A81}">
      <dsp:nvSpPr>
        <dsp:cNvPr id="0" name=""/>
        <dsp:cNvSpPr/>
      </dsp:nvSpPr>
      <dsp:spPr>
        <a:xfrm>
          <a:off x="2992417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2.3.2.01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Dev Tools SDK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Bart Miller</a:t>
          </a:r>
        </a:p>
      </dsp:txBody>
      <dsp:txXfrm>
        <a:off x="2992417" y="1678856"/>
        <a:ext cx="889635" cy="393807"/>
      </dsp:txXfrm>
    </dsp:sp>
    <dsp:sp modelId="{996F4AEC-6943-7B41-992D-E2469CE29F22}">
      <dsp:nvSpPr>
        <dsp:cNvPr id="0" name=""/>
        <dsp:cNvSpPr/>
      </dsp:nvSpPr>
      <dsp:spPr>
        <a:xfrm>
          <a:off x="2992417" y="2238063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2.3.2.06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PAPI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Jack Dongarra</a:t>
          </a:r>
        </a:p>
      </dsp:txBody>
      <dsp:txXfrm>
        <a:off x="2992417" y="2238063"/>
        <a:ext cx="889635" cy="393807"/>
      </dsp:txXfrm>
    </dsp:sp>
    <dsp:sp modelId="{9EC7F218-C727-7548-9B6F-4229CFFE8E95}">
      <dsp:nvSpPr>
        <dsp:cNvPr id="0" name=""/>
        <dsp:cNvSpPr/>
      </dsp:nvSpPr>
      <dsp:spPr>
        <a:xfrm>
          <a:off x="2992417" y="2797270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2.3.2.08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HPCToolkit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John Mellor-Crummey</a:t>
          </a:r>
        </a:p>
      </dsp:txBody>
      <dsp:txXfrm>
        <a:off x="2992417" y="2797270"/>
        <a:ext cx="889635" cy="393807"/>
      </dsp:txXfrm>
    </dsp:sp>
    <dsp:sp modelId="{CE40A72E-ACBF-074E-B82B-6575E7AACD99}">
      <dsp:nvSpPr>
        <dsp:cNvPr id="0" name=""/>
        <dsp:cNvSpPr/>
      </dsp:nvSpPr>
      <dsp:spPr>
        <a:xfrm>
          <a:off x="2992417" y="3356477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2.3.2.10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PROTEAS/Tune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Jeff Vetter</a:t>
          </a:r>
        </a:p>
      </dsp:txBody>
      <dsp:txXfrm>
        <a:off x="2992417" y="3356477"/>
        <a:ext cx="889635" cy="393807"/>
      </dsp:txXfrm>
    </dsp:sp>
    <dsp:sp modelId="{49C31410-9490-814B-AE1C-8E63100B539E}">
      <dsp:nvSpPr>
        <dsp:cNvPr id="0" name=""/>
        <dsp:cNvSpPr/>
      </dsp:nvSpPr>
      <dsp:spPr>
        <a:xfrm>
          <a:off x="2992417" y="3915684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2.3.2.11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SOLLVE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Sunita Chandrasekaran</a:t>
          </a:r>
        </a:p>
      </dsp:txBody>
      <dsp:txXfrm>
        <a:off x="2992417" y="3915684"/>
        <a:ext cx="889635" cy="393807"/>
      </dsp:txXfrm>
    </dsp:sp>
    <dsp:sp modelId="{34D91736-2FF0-3149-B707-E29F1982D00B}">
      <dsp:nvSpPr>
        <dsp:cNvPr id="0" name=""/>
        <dsp:cNvSpPr/>
      </dsp:nvSpPr>
      <dsp:spPr>
        <a:xfrm>
          <a:off x="2992417" y="4474891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2.3.2.12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Flang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Pat McCormick</a:t>
          </a:r>
        </a:p>
      </dsp:txBody>
      <dsp:txXfrm>
        <a:off x="2992417" y="4474891"/>
        <a:ext cx="889635" cy="393807"/>
      </dsp:txXfrm>
    </dsp:sp>
    <dsp:sp modelId="{F61A36F7-1E6E-324D-A9EA-35B2B36AA7AE}">
      <dsp:nvSpPr>
        <dsp:cNvPr id="0" name=""/>
        <dsp:cNvSpPr/>
      </dsp:nvSpPr>
      <dsp:spPr>
        <a:xfrm>
          <a:off x="3825043" y="1119649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 Math Libs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Sherry Li</a:t>
          </a:r>
        </a:p>
      </dsp:txBody>
      <dsp:txXfrm>
        <a:off x="3825043" y="1119649"/>
        <a:ext cx="889635" cy="393807"/>
      </dsp:txXfrm>
    </dsp:sp>
    <dsp:sp modelId="{E8AB3F6B-4166-8944-A399-E7D488E2C9F7}">
      <dsp:nvSpPr>
        <dsp:cNvPr id="0" name=""/>
        <dsp:cNvSpPr/>
      </dsp:nvSpPr>
      <dsp:spPr>
        <a:xfrm>
          <a:off x="4047452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2.3.3.01</a:t>
          </a:r>
        </a:p>
        <a:p>
          <a:pPr lvl="0" indent="0" algn="ctr" defTabSz="400050">
            <a:spcBef>
              <a:spcPct val="0"/>
            </a:spcBef>
            <a:buNone/>
          </a:pPr>
          <a:r>
            <a:rPr lang="en-US" sz="900" kern="1200" dirty="0">
              <a:solidFill>
                <a:schemeClr val="tx1"/>
              </a:solidFill>
            </a:rPr>
            <a:t>xSDK</a:t>
          </a:r>
        </a:p>
        <a:p>
          <a:pPr lvl="0" indent="0" algn="ctr" defTabSz="400050">
            <a:spcBef>
              <a:spcPct val="0"/>
            </a:spcBef>
            <a:buNone/>
          </a:pPr>
          <a:r>
            <a:rPr lang="en-US" sz="900" kern="1200" dirty="0">
              <a:solidFill>
                <a:schemeClr val="tx1"/>
              </a:solidFill>
            </a:rPr>
            <a:t>Ulrike Yang</a:t>
          </a:r>
        </a:p>
      </dsp:txBody>
      <dsp:txXfrm>
        <a:off x="4047452" y="1678856"/>
        <a:ext cx="889635" cy="393807"/>
      </dsp:txXfrm>
    </dsp:sp>
    <dsp:sp modelId="{7C675C04-A12A-274C-AA72-AA3E72497082}">
      <dsp:nvSpPr>
        <dsp:cNvPr id="0" name=""/>
        <dsp:cNvSpPr/>
      </dsp:nvSpPr>
      <dsp:spPr>
        <a:xfrm>
          <a:off x="4047452" y="2238063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2.3.3.06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PETSc/TAO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Todd Munson</a:t>
          </a:r>
        </a:p>
      </dsp:txBody>
      <dsp:txXfrm>
        <a:off x="4047452" y="2238063"/>
        <a:ext cx="787615" cy="393807"/>
      </dsp:txXfrm>
    </dsp:sp>
    <dsp:sp modelId="{AF4DBEAB-42C3-514A-98B7-9FF8E1E5C917}">
      <dsp:nvSpPr>
        <dsp:cNvPr id="0" name=""/>
        <dsp:cNvSpPr/>
      </dsp:nvSpPr>
      <dsp:spPr>
        <a:xfrm>
          <a:off x="4047452" y="2797270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2.3.3.07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STRUMPACK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Sherry Li</a:t>
          </a:r>
        </a:p>
      </dsp:txBody>
      <dsp:txXfrm>
        <a:off x="4047452" y="2797270"/>
        <a:ext cx="787615" cy="393807"/>
      </dsp:txXfrm>
    </dsp:sp>
    <dsp:sp modelId="{DC3427C6-4B40-1F4A-B404-91490F21E3B4}">
      <dsp:nvSpPr>
        <dsp:cNvPr id="0" name=""/>
        <dsp:cNvSpPr/>
      </dsp:nvSpPr>
      <dsp:spPr>
        <a:xfrm>
          <a:off x="4047452" y="3356477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2.3.3.12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SUNDIALS/hypre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C. Woodward</a:t>
          </a:r>
        </a:p>
      </dsp:txBody>
      <dsp:txXfrm>
        <a:off x="4047452" y="3356477"/>
        <a:ext cx="787615" cy="393807"/>
      </dsp:txXfrm>
    </dsp:sp>
    <dsp:sp modelId="{057C3294-42FA-0946-BC15-24D83081C965}">
      <dsp:nvSpPr>
        <dsp:cNvPr id="0" name=""/>
        <dsp:cNvSpPr/>
      </dsp:nvSpPr>
      <dsp:spPr>
        <a:xfrm>
          <a:off x="4047452" y="3915684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2.3.3.13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CLOVER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Jack Dongarra</a:t>
          </a:r>
        </a:p>
      </dsp:txBody>
      <dsp:txXfrm>
        <a:off x="4047452" y="3915684"/>
        <a:ext cx="787615" cy="393807"/>
      </dsp:txXfrm>
    </dsp:sp>
    <dsp:sp modelId="{3F5ED65A-FB40-B640-9A3E-00D3ECAE5E4F}">
      <dsp:nvSpPr>
        <dsp:cNvPr id="0" name=""/>
        <dsp:cNvSpPr/>
      </dsp:nvSpPr>
      <dsp:spPr>
        <a:xfrm>
          <a:off x="4047452" y="4474891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2.3.3.14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ALEXa/ForTrilinos</a:t>
          </a:r>
          <a:endParaRPr lang="en-US" sz="7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Andrey Prokopenko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047452" y="4474891"/>
        <a:ext cx="787615" cy="393807"/>
      </dsp:txXfrm>
    </dsp:sp>
    <dsp:sp modelId="{71083D6A-5BB8-2342-BC5E-765D5F09C9F0}">
      <dsp:nvSpPr>
        <dsp:cNvPr id="0" name=""/>
        <dsp:cNvSpPr/>
      </dsp:nvSpPr>
      <dsp:spPr>
        <a:xfrm>
          <a:off x="4047452" y="5034098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2.3.3.15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Sake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Siva Rajamanickam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047452" y="5034098"/>
        <a:ext cx="787615" cy="393807"/>
      </dsp:txXfrm>
    </dsp:sp>
    <dsp:sp modelId="{74CA4196-0467-2A48-9932-BCFE68272A9B}">
      <dsp:nvSpPr>
        <dsp:cNvPr id="0" name=""/>
        <dsp:cNvSpPr/>
      </dsp:nvSpPr>
      <dsp:spPr>
        <a:xfrm>
          <a:off x="4880078" y="1119649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 Data/Viz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Jim Ahrens</a:t>
          </a:r>
        </a:p>
      </dsp:txBody>
      <dsp:txXfrm>
        <a:off x="4880078" y="1119649"/>
        <a:ext cx="889635" cy="393807"/>
      </dsp:txXfrm>
    </dsp:sp>
    <dsp:sp modelId="{721E1A1B-003F-8640-A950-95DAC1AFDAFE}">
      <dsp:nvSpPr>
        <dsp:cNvPr id="0" name=""/>
        <dsp:cNvSpPr/>
      </dsp:nvSpPr>
      <dsp:spPr>
        <a:xfrm>
          <a:off x="5102487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2.3.4.01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Data/Viz SDK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Chuck Atkins</a:t>
          </a:r>
        </a:p>
      </dsp:txBody>
      <dsp:txXfrm>
        <a:off x="5102487" y="1678856"/>
        <a:ext cx="889635" cy="393807"/>
      </dsp:txXfrm>
    </dsp:sp>
    <dsp:sp modelId="{9F56675C-A58F-6B42-91B9-B908CE707244}">
      <dsp:nvSpPr>
        <dsp:cNvPr id="0" name=""/>
        <dsp:cNvSpPr/>
      </dsp:nvSpPr>
      <dsp:spPr>
        <a:xfrm>
          <a:off x="5102487" y="2238063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2.3.4.09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ADIOS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Scott Klasky</a:t>
          </a:r>
        </a:p>
      </dsp:txBody>
      <dsp:txXfrm>
        <a:off x="5102487" y="2238063"/>
        <a:ext cx="889635" cy="393807"/>
      </dsp:txXfrm>
    </dsp:sp>
    <dsp:sp modelId="{6E115936-5747-D846-AD3F-9B128EA50101}">
      <dsp:nvSpPr>
        <dsp:cNvPr id="0" name=""/>
        <dsp:cNvSpPr/>
      </dsp:nvSpPr>
      <dsp:spPr>
        <a:xfrm>
          <a:off x="5102487" y="2797270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2.3.4.10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DataLib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Rob Ross</a:t>
          </a:r>
        </a:p>
      </dsp:txBody>
      <dsp:txXfrm>
        <a:off x="5102487" y="2797270"/>
        <a:ext cx="889635" cy="393807"/>
      </dsp:txXfrm>
    </dsp:sp>
    <dsp:sp modelId="{496B1A0D-93FE-0443-B7DA-7EE592206994}">
      <dsp:nvSpPr>
        <dsp:cNvPr id="0" name=""/>
        <dsp:cNvSpPr/>
      </dsp:nvSpPr>
      <dsp:spPr>
        <a:xfrm>
          <a:off x="5102487" y="3356477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2.3.4.13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VTK/m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Ken Moreland</a:t>
          </a:r>
        </a:p>
      </dsp:txBody>
      <dsp:txXfrm>
        <a:off x="5102487" y="3356477"/>
        <a:ext cx="889635" cy="393807"/>
      </dsp:txXfrm>
    </dsp:sp>
    <dsp:sp modelId="{19053B87-6660-4840-9C25-A9EFED2CC80A}">
      <dsp:nvSpPr>
        <dsp:cNvPr id="0" name=""/>
        <dsp:cNvSpPr/>
      </dsp:nvSpPr>
      <dsp:spPr>
        <a:xfrm>
          <a:off x="5102487" y="3915684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2.3.4.14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VeloC/SZ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Franck Cappello</a:t>
          </a:r>
        </a:p>
      </dsp:txBody>
      <dsp:txXfrm>
        <a:off x="5102487" y="3915684"/>
        <a:ext cx="889635" cy="393807"/>
      </dsp:txXfrm>
    </dsp:sp>
    <dsp:sp modelId="{6127B103-BA1B-D04A-BE57-C129D34DC58A}">
      <dsp:nvSpPr>
        <dsp:cNvPr id="0" name=""/>
        <dsp:cNvSpPr/>
      </dsp:nvSpPr>
      <dsp:spPr>
        <a:xfrm>
          <a:off x="5102487" y="4474891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2.3.4.15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HDF5/UnifyCR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Suren Byna</a:t>
          </a:r>
        </a:p>
      </dsp:txBody>
      <dsp:txXfrm>
        <a:off x="5102487" y="4474891"/>
        <a:ext cx="889635" cy="393807"/>
      </dsp:txXfrm>
    </dsp:sp>
    <dsp:sp modelId="{40F81495-F7C8-E340-9C28-32C9BDEB37C3}">
      <dsp:nvSpPr>
        <dsp:cNvPr id="0" name=""/>
        <dsp:cNvSpPr/>
      </dsp:nvSpPr>
      <dsp:spPr>
        <a:xfrm>
          <a:off x="5102487" y="5034098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2.3.4.16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Alpine/ZFP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Jim Ahrens</a:t>
          </a:r>
        </a:p>
      </dsp:txBody>
      <dsp:txXfrm>
        <a:off x="5102487" y="5034098"/>
        <a:ext cx="889635" cy="393807"/>
      </dsp:txXfrm>
    </dsp:sp>
    <dsp:sp modelId="{B006E783-D734-A244-8454-7426EF94563C}">
      <dsp:nvSpPr>
        <dsp:cNvPr id="0" name=""/>
        <dsp:cNvSpPr/>
      </dsp:nvSpPr>
      <dsp:spPr>
        <a:xfrm>
          <a:off x="5935112" y="1119649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2.3.5 Ecosystem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Todd Munson</a:t>
          </a:r>
        </a:p>
      </dsp:txBody>
      <dsp:txXfrm>
        <a:off x="5935112" y="1119649"/>
        <a:ext cx="889635" cy="393807"/>
      </dsp:txXfrm>
    </dsp:sp>
    <dsp:sp modelId="{AAB0928B-5672-7246-B13B-1F25AB8B1FE6}">
      <dsp:nvSpPr>
        <dsp:cNvPr id="0" name=""/>
        <dsp:cNvSpPr/>
      </dsp:nvSpPr>
      <dsp:spPr>
        <a:xfrm>
          <a:off x="6157521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2.3.5.01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SDK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Jim Willenbring</a:t>
          </a:r>
        </a:p>
      </dsp:txBody>
      <dsp:txXfrm>
        <a:off x="6157521" y="1678856"/>
        <a:ext cx="889635" cy="393807"/>
      </dsp:txXfrm>
    </dsp:sp>
    <dsp:sp modelId="{7A02DC37-4A65-4743-AD18-20F700781581}">
      <dsp:nvSpPr>
        <dsp:cNvPr id="0" name=""/>
        <dsp:cNvSpPr/>
      </dsp:nvSpPr>
      <dsp:spPr>
        <a:xfrm>
          <a:off x="6157521" y="2238063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2.3.5.09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SW Packaging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Todd Gamblin</a:t>
          </a:r>
        </a:p>
      </dsp:txBody>
      <dsp:txXfrm>
        <a:off x="6157521" y="2238063"/>
        <a:ext cx="889635" cy="393807"/>
      </dsp:txXfrm>
    </dsp:sp>
    <dsp:sp modelId="{71E495DD-35E5-8140-8E66-D909AC720CEA}">
      <dsp:nvSpPr>
        <dsp:cNvPr id="0" name=""/>
        <dsp:cNvSpPr/>
      </dsp:nvSpPr>
      <dsp:spPr>
        <a:xfrm>
          <a:off x="6157521" y="2797270"/>
          <a:ext cx="78761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2.3.5.10 ExaWorks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Dan Laney</a:t>
          </a:r>
        </a:p>
      </dsp:txBody>
      <dsp:txXfrm>
        <a:off x="6157521" y="2797270"/>
        <a:ext cx="787615" cy="393807"/>
      </dsp:txXfrm>
    </dsp:sp>
    <dsp:sp modelId="{9837BBE4-631E-F34F-9741-9362928A21E5}">
      <dsp:nvSpPr>
        <dsp:cNvPr id="0" name=""/>
        <dsp:cNvSpPr/>
      </dsp:nvSpPr>
      <dsp:spPr>
        <a:xfrm>
          <a:off x="6990147" y="1119649"/>
          <a:ext cx="1098731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2.3.6 NNSA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L3 – Kathryn Mohror</a:t>
          </a:r>
        </a:p>
      </dsp:txBody>
      <dsp:txXfrm>
        <a:off x="6990147" y="1119649"/>
        <a:ext cx="1098731" cy="393807"/>
      </dsp:txXfrm>
    </dsp:sp>
    <dsp:sp modelId="{D106575E-0E2C-3747-ABEE-3C680CE78940}">
      <dsp:nvSpPr>
        <dsp:cNvPr id="0" name=""/>
        <dsp:cNvSpPr/>
      </dsp:nvSpPr>
      <dsp:spPr>
        <a:xfrm>
          <a:off x="7264830" y="1678856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2.3.6.01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LANL ATDM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Mike Lang</a:t>
          </a:r>
        </a:p>
      </dsp:txBody>
      <dsp:txXfrm>
        <a:off x="7264830" y="1678856"/>
        <a:ext cx="889635" cy="393807"/>
      </dsp:txXfrm>
    </dsp:sp>
    <dsp:sp modelId="{62E19167-113D-0C4F-952B-ADC9229AC3E6}">
      <dsp:nvSpPr>
        <dsp:cNvPr id="0" name=""/>
        <dsp:cNvSpPr/>
      </dsp:nvSpPr>
      <dsp:spPr>
        <a:xfrm>
          <a:off x="7264830" y="2238063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2.3.6.02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LLNL ATDM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Todd Gamblin</a:t>
          </a:r>
        </a:p>
      </dsp:txBody>
      <dsp:txXfrm>
        <a:off x="7264830" y="2238063"/>
        <a:ext cx="889635" cy="393807"/>
      </dsp:txXfrm>
    </dsp:sp>
    <dsp:sp modelId="{9DCAECA0-A345-404D-8E6B-7F4956ED7E04}">
      <dsp:nvSpPr>
        <dsp:cNvPr id="0" name=""/>
        <dsp:cNvSpPr/>
      </dsp:nvSpPr>
      <dsp:spPr>
        <a:xfrm>
          <a:off x="7264830" y="2797270"/>
          <a:ext cx="88963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2.3.6.03 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SNL ATDM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Jim Stewart</a:t>
          </a:r>
        </a:p>
      </dsp:txBody>
      <dsp:txXfrm>
        <a:off x="7264830" y="2797270"/>
        <a:ext cx="889635" cy="393807"/>
      </dsp:txXfrm>
    </dsp:sp>
    <dsp:sp modelId="{2C4253EA-744C-1B42-B4D5-6F59B5502E29}">
      <dsp:nvSpPr>
        <dsp:cNvPr id="0" name=""/>
        <dsp:cNvSpPr/>
      </dsp:nvSpPr>
      <dsp:spPr>
        <a:xfrm>
          <a:off x="3368061" y="560442"/>
          <a:ext cx="1451165" cy="39380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PCS – Ellestad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PMA – Grundhoffer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Integration Lead – Turton </a:t>
          </a:r>
        </a:p>
      </dsp:txBody>
      <dsp:txXfrm>
        <a:off x="3368061" y="560442"/>
        <a:ext cx="1451165" cy="39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6C2-83AF-5F41-BB1A-F82CA5CB9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F55F-087B-1944-B256-30CF70657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EAAE-8506-9746-84BF-0B3A8520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CB7B-13AF-A34F-ADF0-D1F8DEE3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0960-E624-F443-9BA2-99A9E00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ABE3-DAE9-6346-85B0-5D57935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7E550-BDE4-7D48-8B68-8C3E8687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A92A-E692-1249-9204-9060E557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F787-80D3-A54A-BCEB-072DD7F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3ACF-7C03-AC4F-97D4-CB025E3F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750C-BD13-BB4C-A22B-F625C2BE9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9E3C6-920A-2740-BDED-BE24F6ED8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1C4E-8376-8A47-8287-E9743CF3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BAE9-614B-B04E-85C0-3CD7555D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6940-C390-9F45-B4D6-B1C856C8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2868-4CFE-5B4E-9CA5-E6AF2A18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8A35-CD8D-B843-A939-ADD88D34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1160-866E-644C-8CEF-7FF2C5D7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9C47-F600-2F44-A512-80B739AB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397D-8FDB-F440-9D12-CA830F5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31A-AD37-B641-B9C4-1947B0EF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8E33-B1C0-ED47-B833-FCC234B2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733F-2D85-1A47-95E8-1A0203E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B6F8-9016-5142-B792-95265BCE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7B6D-412A-1A46-85CC-1EEA3E87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1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0BCE-641B-9749-9791-6598ED9E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DC16-BD1E-F94E-B672-B82C565AC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7499-038C-6E4F-BA0B-0738CA6C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CCD62-DFC2-5D44-91A1-21AAAE7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35FD-F171-AB45-ABC5-F29B45C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DCEE-F0A5-7F44-8A00-6DB1279A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5991-2DA7-6348-AF67-24495F26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558F-F2A7-1649-8F01-17A2775A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2924-42C5-4244-B30F-B2A5E4F0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2FCE9-CE97-DB45-8E05-6B04038A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70632-3843-DA46-90FE-DBD6B20ED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60F53-DB44-544E-AE2E-E3E33E8A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1EBB-7407-9842-8820-B5B92D2E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EE4EC-3DB9-5D44-A6F2-A58E0688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3338-CF68-594F-A822-EDBEAAA7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85584-A559-9745-8BAF-BEEE0AE4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FC67-7BA5-7B4C-BB1D-09989F9C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E7C96-4C47-E845-BB19-EE9963DD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67107-42EB-AA4C-BA67-DA3604A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DCA4-8C4F-F84C-A96A-1FB86C10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1A876-4766-DB4F-AC62-934DA22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C749-65FE-D644-952C-BAE5A079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AA3-7039-2146-B99E-08735953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2AC67-1179-5549-A1F6-0D749E3F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C568E-3484-6E45-B6D2-3166DB68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F7CE-D1B2-A54D-A80C-93F2DE3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3074-04C0-F14C-948B-4F1132AB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A2-40ED-8444-9191-67494DF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1C5BD-69F9-8B46-AA62-88804F55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A7F2-9216-1A47-932D-98C9B2119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DEEE-FAFF-FB41-94C4-4B170237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85E2-A2EB-9D4D-9CAF-2615BF6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D727-48DE-664F-BA16-9A464CB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46180-4DC8-EB49-A454-C736CA04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9744-EAF2-EA48-A4F4-90B007E3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3B0C-C0E4-DD47-BDBF-31491CF7B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3A47-FA0F-8A4C-B66E-947E60AF3182}" type="datetimeFigureOut">
              <a:rPr lang="en-US" smtClean="0"/>
              <a:t>6/2/22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870E-64FB-6545-B45E-342125A4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A5BF-4184-F34E-8B45-FBEB2A7ED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56E8-9665-5948-A6C9-2F47A59AD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D011BF-7A9A-7242-94F6-BD6EFD106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85284"/>
              </p:ext>
            </p:extLst>
          </p:nvPr>
        </p:nvGraphicFramePr>
        <p:xfrm>
          <a:off x="2012565" y="155222"/>
          <a:ext cx="9869440" cy="654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41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18419</TotalTime>
  <Words>234</Words>
  <Application>Microsoft Macintosh PowerPoint</Application>
  <PresentationFormat>Widescreen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 ST FY20 Structure</dc:title>
  <dc:creator>Heroux, Michael A</dc:creator>
  <cp:lastModifiedBy>Michael Heroux</cp:lastModifiedBy>
  <cp:revision>73</cp:revision>
  <cp:lastPrinted>2019-06-04T18:34:25Z</cp:lastPrinted>
  <dcterms:created xsi:type="dcterms:W3CDTF">2018-11-21T20:05:34Z</dcterms:created>
  <dcterms:modified xsi:type="dcterms:W3CDTF">2022-06-02T20:16:13Z</dcterms:modified>
</cp:coreProperties>
</file>