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8077200" cy="1673352"/>
          </a:xfrm>
        </p:spPr>
        <p:txBody>
          <a:bodyPr/>
          <a:lstStyle/>
          <a:p>
            <a:pPr algn="ctr"/>
            <a:r>
              <a:rPr lang="ru-RU" dirty="0" smtClean="0"/>
              <a:t>Название проекта: </a:t>
            </a:r>
            <a:br>
              <a:rPr lang="ru-RU" dirty="0" smtClean="0"/>
            </a:br>
            <a:r>
              <a:rPr lang="ru-RU" dirty="0" smtClean="0"/>
              <a:t>Лабиринт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3501008"/>
            <a:ext cx="8077200" cy="149961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Авторы: </a:t>
            </a:r>
            <a:r>
              <a:rPr lang="ru-RU" sz="2800" dirty="0" err="1" smtClean="0"/>
              <a:t>Лазутин</a:t>
            </a:r>
            <a:r>
              <a:rPr lang="ru-RU" sz="2800" dirty="0" smtClean="0"/>
              <a:t>  Александр,</a:t>
            </a:r>
          </a:p>
          <a:p>
            <a:r>
              <a:rPr lang="ru-RU" sz="2800" dirty="0" smtClean="0"/>
              <a:t>	</a:t>
            </a:r>
            <a:r>
              <a:rPr lang="ru-RU" sz="2800" dirty="0" smtClean="0"/>
              <a:t>      Даниил </a:t>
            </a:r>
            <a:r>
              <a:rPr lang="ru-RU" sz="2800" dirty="0" err="1" smtClean="0"/>
              <a:t>Орин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475856"/>
          </a:xfrm>
        </p:spPr>
        <p:txBody>
          <a:bodyPr/>
          <a:lstStyle/>
          <a:p>
            <a:r>
              <a:rPr lang="ru-RU" b="1" dirty="0" smtClean="0"/>
              <a:t>Идея</a:t>
            </a:r>
            <a:r>
              <a:rPr lang="ru-RU" dirty="0" smtClean="0"/>
              <a:t>: заставить человека сконцентрироваться и пройти через чертоги разума.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Спрайты:</a:t>
            </a:r>
            <a:endParaRPr lang="en-US" dirty="0" smtClean="0"/>
          </a:p>
          <a:p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Maze (</a:t>
            </a:r>
            <a:r>
              <a:rPr lang="ru-RU" dirty="0" smtClean="0"/>
              <a:t>стенки лабиринта)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Finish(</a:t>
            </a:r>
            <a:r>
              <a:rPr lang="ru-RU" dirty="0" smtClean="0"/>
              <a:t>концовка уровня)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Cursor</a:t>
            </a:r>
            <a:r>
              <a:rPr lang="ru-RU" dirty="0" smtClean="0"/>
              <a:t>(курсор игрока)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Boss(</a:t>
            </a:r>
            <a:r>
              <a:rPr lang="ru-RU" dirty="0" smtClean="0"/>
              <a:t>босс игры)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Button(</a:t>
            </a:r>
            <a:r>
              <a:rPr lang="ru-RU" dirty="0" smtClean="0"/>
              <a:t>отвечает за кнопки в игре)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</a:t>
            </a:r>
            <a:r>
              <a:rPr lang="ru-RU" dirty="0" smtClean="0"/>
              <a:t> – выход из игры</a:t>
            </a:r>
          </a:p>
          <a:p>
            <a:r>
              <a:rPr lang="en-US" dirty="0" err="1" smtClean="0"/>
              <a:t>load_image</a:t>
            </a:r>
            <a:r>
              <a:rPr lang="ru-RU" dirty="0" smtClean="0"/>
              <a:t> – обработка изображения(уровня)</a:t>
            </a:r>
          </a:p>
          <a:p>
            <a:r>
              <a:rPr lang="en-US" dirty="0" err="1" smtClean="0"/>
              <a:t>create_particles</a:t>
            </a:r>
            <a:r>
              <a:rPr lang="ru-RU" dirty="0" smtClean="0"/>
              <a:t> – создает частицы при прикосновении со стенкой</a:t>
            </a:r>
          </a:p>
          <a:p>
            <a:r>
              <a:rPr lang="en-US" dirty="0" err="1" smtClean="0"/>
              <a:t>start_screen</a:t>
            </a:r>
            <a:r>
              <a:rPr lang="ru-RU" dirty="0" smtClean="0"/>
              <a:t> – главное меню</a:t>
            </a:r>
          </a:p>
          <a:p>
            <a:r>
              <a:rPr lang="en-US" dirty="0" smtClean="0"/>
              <a:t>description</a:t>
            </a:r>
            <a:r>
              <a:rPr lang="ru-RU" dirty="0" smtClean="0"/>
              <a:t>- описание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 из игры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4625975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48264" y="551723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уровень обучения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259832"/>
          </a:xfrm>
        </p:spPr>
        <p:txBody>
          <a:bodyPr/>
          <a:lstStyle/>
          <a:p>
            <a:r>
              <a:rPr lang="ru-RU" dirty="0" smtClean="0"/>
              <a:t>Мы, изучив библиотеку </a:t>
            </a:r>
            <a:r>
              <a:rPr lang="en-US" dirty="0" err="1" smtClean="0"/>
              <a:t>pygame</a:t>
            </a:r>
            <a:r>
              <a:rPr lang="en-US" dirty="0" smtClean="0"/>
              <a:t>,</a:t>
            </a:r>
            <a:r>
              <a:rPr lang="ru-RU" dirty="0" smtClean="0"/>
              <a:t> смогли создать функционирующую игру.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91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Название проекта:  Лабиринт</vt:lpstr>
      <vt:lpstr>Идея проекта</vt:lpstr>
      <vt:lpstr>Классы</vt:lpstr>
      <vt:lpstr>Функции</vt:lpstr>
      <vt:lpstr>Изображения из игры</vt:lpstr>
      <vt:lpstr>Слайд 6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 Лабиринт</dc:title>
  <dc:creator>USER</dc:creator>
  <cp:lastModifiedBy>USER</cp:lastModifiedBy>
  <cp:revision>3</cp:revision>
  <dcterms:created xsi:type="dcterms:W3CDTF">2021-01-22T16:59:22Z</dcterms:created>
  <dcterms:modified xsi:type="dcterms:W3CDTF">2021-01-22T17:26:44Z</dcterms:modified>
</cp:coreProperties>
</file>