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  <a:br>
              <a:rPr lang="ru-RU" dirty="0" smtClean="0"/>
            </a:br>
            <a:r>
              <a:rPr lang="en-US" dirty="0" smtClean="0"/>
              <a:t>Tic</a:t>
            </a:r>
            <a:r>
              <a:rPr lang="ru-RU" dirty="0" smtClean="0"/>
              <a:t>-</a:t>
            </a:r>
            <a:r>
              <a:rPr lang="en-US" dirty="0" err="1" smtClean="0"/>
              <a:t>Tac</a:t>
            </a:r>
            <a:r>
              <a:rPr lang="ru-RU" dirty="0" smtClean="0"/>
              <a:t>-</a:t>
            </a:r>
            <a:r>
              <a:rPr lang="en-US" dirty="0" smtClean="0"/>
              <a:t>Toe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3136"/>
            <a:ext cx="9217024" cy="1752600"/>
          </a:xfrm>
        </p:spPr>
        <p:txBody>
          <a:bodyPr/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Лазутин</a:t>
            </a:r>
            <a:r>
              <a:rPr lang="ru-RU" dirty="0" smtClean="0"/>
              <a:t> Александр и </a:t>
            </a:r>
            <a:r>
              <a:rPr lang="ru-RU" dirty="0" err="1" smtClean="0"/>
              <a:t>Орин</a:t>
            </a:r>
            <a:r>
              <a:rPr lang="ru-RU" dirty="0" smtClean="0"/>
              <a:t> Даниил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создания сайта мы воспользовались такими библиотеками как: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tempfile</a:t>
            </a:r>
            <a:endParaRPr lang="en-US" dirty="0" smtClean="0"/>
          </a:p>
          <a:p>
            <a:r>
              <a:rPr lang="en-US" dirty="0" smtClean="0"/>
              <a:t>math</a:t>
            </a:r>
          </a:p>
          <a:p>
            <a:r>
              <a:rPr lang="ru-RU" dirty="0" smtClean="0"/>
              <a:t> </a:t>
            </a:r>
            <a:r>
              <a:rPr lang="en-US" dirty="0" smtClean="0"/>
              <a:t>random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Также мы использовали </a:t>
            </a:r>
            <a:r>
              <a:rPr lang="en-US" dirty="0" smtClean="0"/>
              <a:t>html</a:t>
            </a:r>
            <a:r>
              <a:rPr lang="ru-RU" dirty="0" smtClean="0"/>
              <a:t>:</a:t>
            </a:r>
          </a:p>
          <a:p>
            <a:r>
              <a:rPr lang="en-US" dirty="0" smtClean="0"/>
              <a:t>game.html</a:t>
            </a:r>
          </a:p>
          <a:p>
            <a:r>
              <a:rPr lang="en-US" dirty="0" smtClean="0"/>
              <a:t>index.html</a:t>
            </a:r>
          </a:p>
          <a:p>
            <a:r>
              <a:rPr lang="en-US" dirty="0" smtClean="0"/>
              <a:t>winner.html</a:t>
            </a:r>
          </a:p>
          <a:p>
            <a:pPr>
              <a:buNone/>
            </a:pPr>
            <a:r>
              <a:rPr lang="ru-RU" dirty="0" smtClean="0"/>
              <a:t>И базовый шаблон </a:t>
            </a:r>
            <a:r>
              <a:rPr lang="en-US" dirty="0" smtClean="0"/>
              <a:t>base.html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Основные функции:</a:t>
            </a:r>
          </a:p>
          <a:p>
            <a:r>
              <a:rPr lang="en-US" dirty="0" smtClean="0"/>
              <a:t>index</a:t>
            </a:r>
            <a:endParaRPr lang="ru-RU" dirty="0" smtClean="0"/>
          </a:p>
          <a:p>
            <a:r>
              <a:rPr lang="en-US" dirty="0" err="1" smtClean="0"/>
              <a:t>setboard</a:t>
            </a:r>
            <a:endParaRPr lang="ru-RU" dirty="0" smtClean="0"/>
          </a:p>
          <a:p>
            <a:r>
              <a:rPr lang="en-US" dirty="0" smtClean="0"/>
              <a:t>game</a:t>
            </a:r>
            <a:endParaRPr lang="ru-RU" dirty="0" smtClean="0"/>
          </a:p>
          <a:p>
            <a:r>
              <a:rPr lang="en-US" dirty="0" smtClean="0"/>
              <a:t>play</a:t>
            </a:r>
            <a:endParaRPr lang="ru-RU" dirty="0" smtClean="0"/>
          </a:p>
          <a:p>
            <a:r>
              <a:rPr lang="en-US" dirty="0" err="1" smtClean="0"/>
              <a:t>checkWinner</a:t>
            </a:r>
            <a:endParaRPr lang="ru-RU" dirty="0" smtClean="0"/>
          </a:p>
          <a:p>
            <a:r>
              <a:rPr lang="en-US" dirty="0" err="1" smtClean="0"/>
              <a:t>bd</a:t>
            </a:r>
            <a:endParaRPr lang="ru-RU" dirty="0" smtClean="0"/>
          </a:p>
          <a:p>
            <a:r>
              <a:rPr lang="en-US" dirty="0" err="1" smtClean="0"/>
              <a:t>resetGame</a:t>
            </a:r>
            <a:endParaRPr lang="ru-RU" dirty="0" smtClean="0"/>
          </a:p>
          <a:p>
            <a:r>
              <a:rPr lang="en-US" dirty="0" err="1" smtClean="0"/>
              <a:t>undoMove</a:t>
            </a:r>
            <a:endParaRPr lang="ru-RU" dirty="0" smtClean="0"/>
          </a:p>
          <a:p>
            <a:r>
              <a:rPr lang="en-US" dirty="0" err="1" smtClean="0"/>
              <a:t>comPlay</a:t>
            </a:r>
            <a:endParaRPr lang="ru-RU" dirty="0" smtClean="0"/>
          </a:p>
          <a:p>
            <a:r>
              <a:rPr lang="en-US" dirty="0" err="1" smtClean="0"/>
              <a:t>minimax</a:t>
            </a:r>
            <a:endParaRPr lang="ru-RU" dirty="0" smtClean="0"/>
          </a:p>
          <a:p>
            <a:r>
              <a:rPr lang="en-US" dirty="0" err="1" smtClean="0"/>
              <a:t>findempty</a:t>
            </a:r>
            <a:endParaRPr lang="ru-RU" dirty="0" smtClean="0"/>
          </a:p>
          <a:p>
            <a:r>
              <a:rPr lang="en-US" dirty="0" smtClean="0"/>
              <a:t>move</a:t>
            </a:r>
            <a:endParaRPr lang="ru-RU" dirty="0" smtClean="0"/>
          </a:p>
          <a:p>
            <a:r>
              <a:rPr lang="en-US" dirty="0" err="1" smtClean="0"/>
              <a:t>unmove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нашем проекте мы использовали 1 базу данных </a:t>
            </a:r>
            <a:r>
              <a:rPr lang="en-US" dirty="0" smtClean="0"/>
              <a:t>players</a:t>
            </a:r>
          </a:p>
          <a:p>
            <a:pPr>
              <a:buNone/>
            </a:pPr>
            <a:r>
              <a:rPr lang="ru-RU" dirty="0" smtClean="0"/>
              <a:t>Она содержит поля:</a:t>
            </a:r>
          </a:p>
          <a:p>
            <a:r>
              <a:rPr lang="en-US" dirty="0" smtClean="0"/>
              <a:t>id – </a:t>
            </a:r>
            <a:r>
              <a:rPr lang="ru-RU" dirty="0" smtClean="0"/>
              <a:t>номер игрока</a:t>
            </a:r>
            <a:endParaRPr lang="en-US" dirty="0" smtClean="0"/>
          </a:p>
          <a:p>
            <a:r>
              <a:rPr lang="en-US" dirty="0" smtClean="0"/>
              <a:t>name</a:t>
            </a:r>
            <a:r>
              <a:rPr lang="ru-RU" dirty="0" smtClean="0"/>
              <a:t> – имя игрока</a:t>
            </a:r>
            <a:endParaRPr lang="en-US" dirty="0" smtClean="0"/>
          </a:p>
          <a:p>
            <a:r>
              <a:rPr lang="en-US" dirty="0" smtClean="0"/>
              <a:t>win</a:t>
            </a:r>
            <a:r>
              <a:rPr lang="ru-RU" dirty="0" smtClean="0"/>
              <a:t> – кол-во побед</a:t>
            </a:r>
            <a:endParaRPr lang="en-US" dirty="0" smtClean="0"/>
          </a:p>
          <a:p>
            <a:r>
              <a:rPr lang="en-US" dirty="0" smtClean="0"/>
              <a:t>lose</a:t>
            </a:r>
            <a:r>
              <a:rPr lang="ru-RU" dirty="0" smtClean="0"/>
              <a:t> – кол-во поражений</a:t>
            </a:r>
            <a:endParaRPr lang="en-US" dirty="0" smtClean="0"/>
          </a:p>
          <a:p>
            <a:r>
              <a:rPr lang="en-US" dirty="0" smtClean="0"/>
              <a:t>pat</a:t>
            </a:r>
            <a:r>
              <a:rPr lang="ru-RU" dirty="0" smtClean="0"/>
              <a:t> – кол-во ничей</a:t>
            </a:r>
            <a:endParaRPr lang="en-US" dirty="0" smtClean="0"/>
          </a:p>
          <a:p>
            <a:r>
              <a:rPr lang="en-US" dirty="0" smtClean="0"/>
              <a:t>pr</a:t>
            </a:r>
            <a:r>
              <a:rPr lang="ru-RU" dirty="0" smtClean="0"/>
              <a:t> – процент побед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Дискорд</a:t>
            </a:r>
            <a:r>
              <a:rPr lang="ru-RU" dirty="0" smtClean="0"/>
              <a:t> 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создания </a:t>
            </a:r>
            <a:r>
              <a:rPr lang="ru-RU" dirty="0" err="1" smtClean="0"/>
              <a:t>дискорд</a:t>
            </a:r>
            <a:r>
              <a:rPr lang="ru-RU" dirty="0" smtClean="0"/>
              <a:t> бота мы</a:t>
            </a:r>
          </a:p>
          <a:p>
            <a:pPr>
              <a:buNone/>
            </a:pPr>
            <a:r>
              <a:rPr lang="ru-RU" dirty="0" smtClean="0"/>
              <a:t>воспользовались библиотеками:</a:t>
            </a:r>
          </a:p>
          <a:p>
            <a:r>
              <a:rPr lang="en-US" dirty="0" smtClean="0"/>
              <a:t>discord</a:t>
            </a:r>
            <a:endParaRPr lang="ru-RU" dirty="0" smtClean="0"/>
          </a:p>
          <a:p>
            <a:r>
              <a:rPr lang="en-US" dirty="0" smtClean="0"/>
              <a:t>requests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Дискорд</a:t>
            </a:r>
            <a:r>
              <a:rPr lang="ru-RU" dirty="0" smtClean="0"/>
              <a:t> 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Для создания бота мы решили написать класс </a:t>
            </a:r>
            <a:r>
              <a:rPr lang="en-US" dirty="0" err="1" smtClean="0"/>
              <a:t>Tic_Tac_Toe</a:t>
            </a:r>
            <a:r>
              <a:rPr lang="ru-RU" dirty="0" smtClean="0"/>
              <a:t>, в котором разместили команды:</a:t>
            </a:r>
            <a:endParaRPr lang="en-US" dirty="0" smtClean="0"/>
          </a:p>
          <a:p>
            <a:r>
              <a:rPr lang="en-US" b="1" dirty="0" smtClean="0"/>
              <a:t>!info </a:t>
            </a:r>
            <a:r>
              <a:rPr lang="en-US" dirty="0" smtClean="0"/>
              <a:t>-</a:t>
            </a:r>
            <a:r>
              <a:rPr lang="ru-RU" dirty="0" smtClean="0"/>
              <a:t> выводит информацию о доступных командах</a:t>
            </a:r>
            <a:endParaRPr lang="ru-RU" b="1" dirty="0" smtClean="0"/>
          </a:p>
          <a:p>
            <a:r>
              <a:rPr lang="ru-RU" b="1" dirty="0" smtClean="0"/>
              <a:t>!</a:t>
            </a:r>
            <a:r>
              <a:rPr lang="ru-RU" b="1" dirty="0" err="1" smtClean="0"/>
              <a:t>top</a:t>
            </a:r>
            <a:r>
              <a:rPr lang="ru-RU" dirty="0" smtClean="0"/>
              <a:t> - выводит 5 лучших игроков(по победам) </a:t>
            </a:r>
            <a:endParaRPr lang="en-US" dirty="0" smtClean="0"/>
          </a:p>
          <a:p>
            <a:r>
              <a:rPr lang="ru-RU" b="1" dirty="0" smtClean="0"/>
              <a:t>!</a:t>
            </a:r>
            <a:r>
              <a:rPr lang="ru-RU" b="1" dirty="0" err="1" smtClean="0"/>
              <a:t>top</a:t>
            </a:r>
            <a:r>
              <a:rPr lang="ru-RU" b="1" dirty="0" smtClean="0"/>
              <a:t> &lt;</a:t>
            </a:r>
            <a:r>
              <a:rPr lang="ru-RU" b="1" dirty="0" err="1" smtClean="0"/>
              <a:t>name</a:t>
            </a:r>
            <a:r>
              <a:rPr lang="ru-RU" b="1" dirty="0" smtClean="0"/>
              <a:t>&gt;</a:t>
            </a:r>
            <a:r>
              <a:rPr lang="ru-RU" dirty="0" smtClean="0"/>
              <a:t> - выводит место игрока в </a:t>
            </a:r>
            <a:r>
              <a:rPr lang="ru-RU" dirty="0" smtClean="0"/>
              <a:t>топе</a:t>
            </a:r>
            <a:endParaRPr lang="en-US" dirty="0" smtClean="0"/>
          </a:p>
          <a:p>
            <a:r>
              <a:rPr lang="ru-RU" b="1" dirty="0" smtClean="0"/>
              <a:t>!</a:t>
            </a:r>
            <a:r>
              <a:rPr lang="ru-RU" b="1" dirty="0" err="1" smtClean="0"/>
              <a:t>statistics</a:t>
            </a:r>
            <a:r>
              <a:rPr lang="ru-RU" b="1" dirty="0" smtClean="0"/>
              <a:t> &lt;name_1&gt; &lt;name_2&gt;</a:t>
            </a:r>
            <a:r>
              <a:rPr lang="ru-RU" dirty="0" smtClean="0"/>
              <a:t> - выводит сравнение двух указанных игроков </a:t>
            </a:r>
            <a:endParaRPr lang="en-US" dirty="0" smtClean="0"/>
          </a:p>
          <a:p>
            <a:r>
              <a:rPr lang="ru-RU" b="1" dirty="0" smtClean="0"/>
              <a:t>!</a:t>
            </a:r>
            <a:r>
              <a:rPr lang="ru-RU" b="1" dirty="0" err="1" smtClean="0"/>
              <a:t>statistic</a:t>
            </a:r>
            <a:r>
              <a:rPr lang="ru-RU" b="1" dirty="0" smtClean="0"/>
              <a:t> &lt;</a:t>
            </a:r>
            <a:r>
              <a:rPr lang="ru-RU" b="1" dirty="0" err="1" smtClean="0"/>
              <a:t>name</a:t>
            </a:r>
            <a:r>
              <a:rPr lang="ru-RU" b="1" dirty="0" smtClean="0"/>
              <a:t>&gt;</a:t>
            </a:r>
            <a:r>
              <a:rPr lang="ru-RU" dirty="0" smtClean="0"/>
              <a:t> - выводит статистику выбранного игрока </a:t>
            </a:r>
            <a:endParaRPr lang="en-US" dirty="0" smtClean="0"/>
          </a:p>
          <a:p>
            <a:r>
              <a:rPr lang="ru-RU" b="1" dirty="0" smtClean="0"/>
              <a:t>!</a:t>
            </a:r>
            <a:r>
              <a:rPr lang="ru-RU" b="1" dirty="0" err="1" smtClean="0"/>
              <a:t>map</a:t>
            </a:r>
            <a:r>
              <a:rPr lang="ru-RU" b="1" dirty="0" smtClean="0"/>
              <a:t> &lt;</a:t>
            </a:r>
            <a:r>
              <a:rPr lang="ru-RU" b="1" dirty="0" err="1" smtClean="0"/>
              <a:t>city</a:t>
            </a:r>
            <a:r>
              <a:rPr lang="ru-RU" b="1" dirty="0" smtClean="0"/>
              <a:t>&gt;</a:t>
            </a:r>
            <a:r>
              <a:rPr lang="ru-RU" dirty="0" smtClean="0"/>
              <a:t> - показывает тайм-кафе в указанном городе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Дискорд</a:t>
            </a:r>
            <a:r>
              <a:rPr lang="ru-RU" dirty="0" smtClean="0"/>
              <a:t> бот - игра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Классы:</a:t>
            </a:r>
          </a:p>
          <a:p>
            <a:r>
              <a:rPr lang="en-US" dirty="0" smtClean="0"/>
              <a:t>discord</a:t>
            </a:r>
            <a:endParaRPr lang="ru-RU" dirty="0" smtClean="0"/>
          </a:p>
          <a:p>
            <a:r>
              <a:rPr lang="en-US" dirty="0" smtClean="0"/>
              <a:t>random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Дискорд</a:t>
            </a:r>
            <a:r>
              <a:rPr lang="ru-RU" dirty="0" smtClean="0"/>
              <a:t> бот - игра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Команды для пользователя:</a:t>
            </a:r>
          </a:p>
          <a:p>
            <a:r>
              <a:rPr lang="en-US" b="1" dirty="0" smtClean="0"/>
              <a:t>info</a:t>
            </a:r>
            <a:r>
              <a:rPr lang="en-US" dirty="0" smtClean="0"/>
              <a:t> – </a:t>
            </a:r>
            <a:r>
              <a:rPr lang="ru-RU" dirty="0" smtClean="0"/>
              <a:t>выводит </a:t>
            </a:r>
            <a:r>
              <a:rPr lang="ru-RU" dirty="0" smtClean="0"/>
              <a:t>информацию о </a:t>
            </a:r>
            <a:r>
              <a:rPr lang="ru-RU" dirty="0" smtClean="0"/>
              <a:t>доступных</a:t>
            </a:r>
            <a:r>
              <a:rPr lang="en-US" dirty="0" smtClean="0"/>
              <a:t> </a:t>
            </a:r>
            <a:r>
              <a:rPr lang="ru-RU" dirty="0" smtClean="0"/>
              <a:t>командах</a:t>
            </a:r>
          </a:p>
          <a:p>
            <a:r>
              <a:rPr lang="en-US" b="1" dirty="0" err="1" smtClean="0"/>
              <a:t>tictactoe</a:t>
            </a:r>
            <a:r>
              <a:rPr lang="ru-RU" b="1" dirty="0" smtClean="0"/>
              <a:t> </a:t>
            </a:r>
            <a:r>
              <a:rPr lang="en-US" b="1" dirty="0" smtClean="0"/>
              <a:t>&lt;name1&gt; &lt;name2&gt;</a:t>
            </a:r>
            <a:r>
              <a:rPr lang="en-US" dirty="0" smtClean="0"/>
              <a:t> - </a:t>
            </a:r>
            <a:r>
              <a:rPr lang="ru-RU" dirty="0" smtClean="0"/>
              <a:t>объявляет</a:t>
            </a:r>
            <a:r>
              <a:rPr lang="en-US" dirty="0" smtClean="0"/>
              <a:t> </a:t>
            </a:r>
            <a:r>
              <a:rPr lang="ru-RU" dirty="0" smtClean="0"/>
              <a:t>игру между двумя игроками</a:t>
            </a:r>
          </a:p>
          <a:p>
            <a:r>
              <a:rPr lang="en-US" b="1" dirty="0" smtClean="0"/>
              <a:t>place</a:t>
            </a:r>
            <a:r>
              <a:rPr lang="ru-RU" b="1" dirty="0" smtClean="0"/>
              <a:t> </a:t>
            </a:r>
            <a:r>
              <a:rPr lang="en-US" b="1" dirty="0" smtClean="0"/>
              <a:t>&lt;id&gt; </a:t>
            </a:r>
            <a:r>
              <a:rPr lang="ru-RU" dirty="0" smtClean="0"/>
              <a:t>- игрок ставит крестик или</a:t>
            </a:r>
            <a:r>
              <a:rPr lang="en-US" dirty="0" smtClean="0"/>
              <a:t> </a:t>
            </a:r>
            <a:r>
              <a:rPr lang="ru-RU" dirty="0" smtClean="0"/>
              <a:t>нолик в ячейку с указанным </a:t>
            </a:r>
            <a:r>
              <a:rPr lang="en-US" dirty="0" smtClean="0"/>
              <a:t>id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</TotalTime>
  <Words>234</Words>
  <Application>Microsoft Office PowerPoint</Application>
  <PresentationFormat>Экран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Web-Приложение Tic-Tac-Toe</vt:lpstr>
      <vt:lpstr>Сайт</vt:lpstr>
      <vt:lpstr>Сайт</vt:lpstr>
      <vt:lpstr>Слайд 4</vt:lpstr>
      <vt:lpstr>База данный</vt:lpstr>
      <vt:lpstr>Дискорд Бот</vt:lpstr>
      <vt:lpstr>Дискорд Бот</vt:lpstr>
      <vt:lpstr>Дискорд бот - игра</vt:lpstr>
      <vt:lpstr>Дискорд бот - игра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Tic-Tac-Toe</dc:title>
  <dc:creator>USER</dc:creator>
  <cp:lastModifiedBy>USER</cp:lastModifiedBy>
  <cp:revision>4</cp:revision>
  <dcterms:created xsi:type="dcterms:W3CDTF">2021-04-25T11:27:47Z</dcterms:created>
  <dcterms:modified xsi:type="dcterms:W3CDTF">2021-04-25T12:02:51Z</dcterms:modified>
</cp:coreProperties>
</file>