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c291a1d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c291a1d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c291a1d3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c291a1d3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c291a1d33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c291a1d33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c291a1d3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c291a1d3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c291a1d33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c291a1d33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Binary" TargetMode="External"/><Relationship Id="rId4" Type="http://schemas.openxmlformats.org/officeDocument/2006/relationships/hyperlink" Target="https://www.google.com/imgres?q=binary&amp;imgurl=https%3A%2F%2Fcdn.ttgtmedia.com%2Frms%2Fonlineimages%2Fns-encoding_decoding_ascii-h_half_column_mobile.png&amp;imgrefurl=https%3A%2F%2Fwww.techtarget.com%2Fwhatis%2Fdefinition%2Fbinary&amp;docid=mMPvGma5JvE2kM&amp;tbnid=uObaWf4bu4wmKM&amp;vet=12ahUKEwiqv5H-wqiHAxV0TEEAHTLMCAQQM3oECFkQAA..i&amp;w=279&amp;h=269&amp;hcb=2&amp;ved=2ahUKEwiqv5H-wqiHAxV0TEEAHTLMCAQQM3oECFkQAA" TargetMode="External"/><Relationship Id="rId5" Type="http://schemas.openxmlformats.org/officeDocument/2006/relationships/hyperlink" Target="https://www.google.com/imgres?q=binary&amp;imgurl=https%3A%2F%2Fi0.wp.com%2Fblog.doublehelix.csiro.au%2Fwp-content%2Fuploads%2F2014%2F01%2Fbinary1.jpg%3Fssl%3D1&amp;imgrefurl=https%3A%2F%2Fblog.doublehelix.csiro.au%2Fbinary-for-beginners%2F&amp;docid=EnYAk0C-L7d87M&amp;tbnid=rUEixZJABzMb9M&amp;vet=12ahUKEwiqv5H-wqiHAxV0TEEAHTLMCAQQM3oECFcQAA..i&amp;w=300&amp;h=172&amp;hcb=2&amp;ved=2ahUKEwiqv5H-wqiHAxV0TEEAHTLMCAQQM3oECFcQAA" TargetMode="External"/><Relationship Id="rId6" Type="http://schemas.openxmlformats.org/officeDocument/2006/relationships/hyperlink" Target="https://www.google.com/imgres?q=binary&amp;imgurl=https%3A%2F%2Farejei.com%2Fcdn%2Fshop%2Ffiles%2Fcounting-in-binary_1600x.jpg%3Fv%3D1636871725&amp;imgrefurl=https%3A%2F%2Farejei.com%2Fpages%2Fwhat-is-binary&amp;docid=UfHXf84UIMxpVM&amp;tbnid=8pGY3wjjnGv_xM&amp;vet=12ahUKEwiqv5H-wqiHAxV0TEEAHTLMCAQQM3oECBwQAA..i&amp;w=650&amp;h=422&amp;hcb=2&amp;ved=2ahUKEwiqv5H-wqiHAxV0TEEAHTLMCAQQM3oECBwQAA" TargetMode="External"/><Relationship Id="rId7" Type="http://schemas.openxmlformats.org/officeDocument/2006/relationships/hyperlink" Target="https://www.google.com/imgres?q=binary&amp;imgurl=https%3A%2F%2Fmathematicalmysteries.org%2Fwp-content%2Fuploads%2F2022%2F08%2Fbinary-number-system.png%3Fw%3D1400&amp;imgrefurl=https%3A%2F%2Fmathematicalmysteries.org%2Fbinary-number-system%2F&amp;docid=j8KVgaK5C2WynM&amp;tbnid=S3h5gox1DYuyBM&amp;vet=12ahUKEwiqv5H-wqiHAxV0TEEAHTLMCAQQM3oECGcQAA..i&amp;w=1400&amp;h=787&amp;hcb=2&amp;ved=2ahUKEwiqv5H-wqiHAxV0TEEAHTLMCAQQM3oECGcQ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	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Binary</a:t>
            </a:r>
            <a:r>
              <a:rPr lang="en" sz="2400"/>
              <a:t> describes a numbering scheme in </a:t>
            </a:r>
            <a:r>
              <a:rPr lang="en" sz="2400"/>
              <a:t>which</a:t>
            </a:r>
            <a:r>
              <a:rPr lang="en" sz="2400"/>
              <a:t> there are only two possible values for </a:t>
            </a:r>
            <a:r>
              <a:rPr lang="en" sz="2400"/>
              <a:t>digit</a:t>
            </a:r>
            <a:r>
              <a:rPr lang="en" sz="2400"/>
              <a:t> 0 and 1</a:t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200" y="2364525"/>
            <a:ext cx="4296075" cy="24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using Binary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Computers can represent numbers using binary code in the form of </a:t>
            </a:r>
            <a:r>
              <a:rPr lang="en" sz="2400"/>
              <a:t>digital</a:t>
            </a:r>
            <a:r>
              <a:rPr lang="en" sz="2400"/>
              <a:t> 1s and 0s in the cpu</a:t>
            </a:r>
            <a:endParaRPr sz="2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150" y="1783875"/>
            <a:ext cx="2970400" cy="28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71175" y="40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equation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19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The equation</a:t>
            </a:r>
            <a:endParaRPr sz="24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525" y="1412250"/>
            <a:ext cx="5148275" cy="29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table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20073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The Binary table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587" y="1017725"/>
            <a:ext cx="5998038" cy="38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245">
                <a:solidFill>
                  <a:srgbClr val="FF0000"/>
                </a:solidFill>
              </a:rPr>
              <a:t>1</a:t>
            </a:r>
            <a:r>
              <a:rPr lang="en" sz="1245">
                <a:solidFill>
                  <a:srgbClr val="FF0000"/>
                </a:solidFill>
              </a:rPr>
              <a:t>.</a:t>
            </a:r>
            <a:r>
              <a:rPr lang="en" sz="1245" u="sng">
                <a:solidFill>
                  <a:schemeClr val="hlink"/>
                </a:solidFill>
                <a:hlinkClick r:id="rId3"/>
              </a:rPr>
              <a:t>https://en.wikipedia.org/wiki/Binary</a:t>
            </a:r>
            <a:endParaRPr sz="124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245">
                <a:solidFill>
                  <a:srgbClr val="FF0000"/>
                </a:solidFill>
              </a:rPr>
              <a:t>2</a:t>
            </a:r>
            <a:r>
              <a:rPr lang="en" sz="1245">
                <a:solidFill>
                  <a:srgbClr val="FF0000"/>
                </a:solidFill>
              </a:rPr>
              <a:t>.</a:t>
            </a:r>
            <a:r>
              <a:rPr lang="en" sz="1245" u="sng">
                <a:solidFill>
                  <a:schemeClr val="hlink"/>
                </a:solidFill>
                <a:hlinkClick r:id="rId4"/>
              </a:rPr>
              <a:t>https://www.google.com/imgres?q=binary&amp;imgurl=https%3A%2F%2Fcdn.ttgtmedia.com%2Frms%2Fonlineimages%2Fns-encoding_decoding_ascii-h_half_column_mobile.png&amp;imgrefurl=https%3A%2F%2Fwww.techtarget.com%2Fwhatis%2Fdefinition%2Fbinary&amp;docid=mMPvGma5JvE2kM&amp;tbnid=uObaWf4bu4wmKM&amp;vet=12ahUKEwiqv5H-wqiHAxV0TEEAHTLMCAQQM3oECFkQAA..i&amp;w=279&amp;h=269&amp;hcb=2&amp;ved=2ahUKEwiqv5H-wqiHAxV0TEEAHTLMCAQQM3oECFkQAA</a:t>
            </a:r>
            <a:endParaRPr sz="124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245">
                <a:solidFill>
                  <a:srgbClr val="FF0000"/>
                </a:solidFill>
              </a:rPr>
              <a:t>3</a:t>
            </a:r>
            <a:r>
              <a:rPr lang="en" sz="1245">
                <a:solidFill>
                  <a:srgbClr val="FF0000"/>
                </a:solidFill>
              </a:rPr>
              <a:t>.</a:t>
            </a:r>
            <a:r>
              <a:rPr lang="en" sz="1245" u="sng">
                <a:solidFill>
                  <a:schemeClr val="hlink"/>
                </a:solidFill>
                <a:hlinkClick r:id="rId5"/>
              </a:rPr>
              <a:t>https://www.google.com/imgres?q=binary&amp;imgurl=https%3A%2F%2Fi0.wp.com%2Fblog.doublehelix.csiro.au%2Fwp-content%2Fuploads%2F2014%2F01%2Fbinary1.jpg%3Fssl%3D1&amp;imgrefurl=https%3A%2F%2Fblog.doublehelix.csiro.au%2Fbinary-for-beginners%2F&amp;docid=EnYAk0C-L7d87M&amp;tbnid=rUEixZJABzMb9M&amp;vet=12ahUKEwiqv5H-wqiHAxV0TEEAHTLMCAQQM3oECFcQAA..i&amp;w=300&amp;h=172&amp;hcb=2&amp;ved=2ahUKEwiqv5H-wqiHAxV0TEEAHTLMCAQQM3oECFcQAA</a:t>
            </a:r>
            <a:endParaRPr sz="124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245">
                <a:solidFill>
                  <a:srgbClr val="FF0000"/>
                </a:solidFill>
              </a:rPr>
              <a:t>4</a:t>
            </a:r>
            <a:r>
              <a:rPr lang="en" sz="1245">
                <a:solidFill>
                  <a:srgbClr val="FF0000"/>
                </a:solidFill>
              </a:rPr>
              <a:t>.</a:t>
            </a:r>
            <a:r>
              <a:rPr lang="en" sz="1245" u="sng">
                <a:solidFill>
                  <a:schemeClr val="hlink"/>
                </a:solidFill>
                <a:hlinkClick r:id="rId6"/>
              </a:rPr>
              <a:t>https://www.google.com/imgres?q=binary&amp;imgurl=https%3A%2F%2Farejei.com%2Fcdn%2Fshop%2Ffiles%2Fcounting-in-binary_1600x.jpg%3Fv%3D1636871725&amp;imgrefurl=https%3A%2F%2Farejei.com%2Fpages%2Fwhat-is-binary&amp;docid=UfHXf84UIMxpVM&amp;tbnid=8pGY3wjjnGv_xM&amp;vet=12ahUKEwiqv5H-wqiHAxV0TEEAHTLMCAQQM3oECBwQAA..i&amp;w=650&amp;h=422&amp;hcb=2&amp;ved=2ahUKEwiqv5H-wqiHAxV0TEEAHTLMCAQQM3oECBwQAA</a:t>
            </a:r>
            <a:endParaRPr sz="124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b="1" lang="en" sz="1245">
                <a:solidFill>
                  <a:srgbClr val="FF0000"/>
                </a:solidFill>
              </a:rPr>
              <a:t>5</a:t>
            </a:r>
            <a:r>
              <a:rPr lang="en" sz="1245">
                <a:solidFill>
                  <a:srgbClr val="FF0000"/>
                </a:solidFill>
              </a:rPr>
              <a:t>.</a:t>
            </a:r>
            <a:r>
              <a:rPr lang="en" sz="1245" u="sng">
                <a:solidFill>
                  <a:schemeClr val="hlink"/>
                </a:solidFill>
                <a:hlinkClick r:id="rId7"/>
              </a:rPr>
              <a:t>https://www.google.com/imgres?q=binary&amp;imgurl=https%3A%2F%2Fmathematicalmysteries.org%2Fwp-content%2Fuploads%2F2022%2F08%2Fbinary-number-system.png%3Fw%3D1400&amp;imgrefurl=https%3A%2F%2Fmathematicalmysteries.org%2Fbinary-number-system%2F&amp;docid=j8KVgaK5C2WynM&amp;tbnid=S3h5gox1DYuyBM&amp;vet=12ahUKEwiqv5H-wqiHAxV0TEEAHTLMCAQQM3oECGcQAA..i&amp;w=1400&amp;h=787&amp;hcb=2&amp;ved=2ahUKEwiqv5H-wqiHAxV0TEEAHTLMCAQQM3oECGcQAA</a:t>
            </a:r>
            <a:endParaRPr sz="1245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