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51b22f1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51b22f1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051b22f1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051b22f1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051b22f1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051b22f1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051b22f1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051b22f1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051b22f1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051b22f1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051b22f1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051b22f1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51b22f1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51b22f1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51b22f1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51b22f1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051b22f1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051b22f1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51b22f1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51b22f1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51b22f1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51b22f1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51b22f1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51b22f1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Dashboard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By Eli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Libraries</a:t>
            </a:r>
            <a:endParaRPr sz="6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Used for GUI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Buttons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Text </a:t>
            </a:r>
            <a:r>
              <a:rPr lang="en" sz="2000"/>
              <a:t>Labels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File </a:t>
            </a:r>
            <a:r>
              <a:rPr lang="en" sz="2000"/>
              <a:t>Dialogue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Window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Subprocess and JSON</a:t>
            </a:r>
            <a:r>
              <a:rPr lang="en"/>
              <a:t> 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Subprocess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Used to run apps from main menu</a:t>
            </a:r>
            <a:endParaRPr sz="2400"/>
          </a:p>
          <a:p>
            <a:pPr indent="-3695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JSON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Used to import app python scripts from JSON file</a:t>
            </a:r>
            <a:endParaRPr sz="2400"/>
          </a:p>
          <a:p>
            <a:pPr indent="-36956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00"/>
              <a:t>Used when adding apps to JSON file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Used in Stopwatch and Timer for keeping track of seconds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time.sleep(1)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Waits for one second and then updates a variable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3409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Allows you to select and open various </a:t>
            </a:r>
            <a:r>
              <a:rPr lang="en"/>
              <a:t>applications and add new applications using the Add New App button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05" y="982050"/>
            <a:ext cx="5452820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Apps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Stopwatch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389600"/>
            <a:ext cx="330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basic stopwatch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Counts up every second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Functions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Start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Starts the stopwatch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Pause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Pauses the stopwatch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Reset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Resets and pauses the stopwatch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56 lines of code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000" y="922300"/>
            <a:ext cx="4274825" cy="32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389600"/>
            <a:ext cx="330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basic timer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Allows you to set time in hours, minutes, and seconds.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Start Timer button starts the timer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Cancel Timer button stops and resets the timer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81 lines of code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225" y="991425"/>
            <a:ext cx="4969450" cy="30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389600"/>
            <a:ext cx="330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basic text edit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Function include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Typing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Saving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Loading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27 lines of code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225" y="1233488"/>
            <a:ext cx="460057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330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 basic calculator application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Functions do not include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Typing decimals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Scientific functions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Multi-operator equations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Keyboard input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Functions do include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Addition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Subtraction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Division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Multiplication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Multi-digit numbers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Clearing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162 lines of code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000" y="769300"/>
            <a:ext cx="4052700" cy="3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Apps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3306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Tic-Tac-Toe made by Noah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Crossfire</a:t>
            </a:r>
            <a:r>
              <a:rPr lang="en"/>
              <a:t> made by Jonah and Keegan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Soundboard made by Griffin, Nick, and Bjorn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676" y="555600"/>
            <a:ext cx="2190625" cy="24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550" y="214100"/>
            <a:ext cx="2190625" cy="228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2696" y="2794900"/>
            <a:ext cx="3742950" cy="22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1573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Lines of Code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