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p\OneDrive\Documents\priya%20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 excel.csv]Sheet1!PivotTable1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</a:t>
            </a:r>
            <a:r>
              <a:rPr lang="en-US" baseline="0"/>
              <a:t> Performance analysis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121884981297076"/>
          <c:y val="0.20848000000000003"/>
          <c:w val="0.56061625702427109"/>
          <c:h val="0.6302756955380577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3-4B78-B2F0-8A921906B58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3-4B78-B2F0-8A921906B58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F3-4B78-B2F0-8A921906B58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F3-4B78-B2F0-8A921906B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330895"/>
        <c:axId val="137338095"/>
        <c:axId val="27087535"/>
      </c:bar3DChart>
      <c:catAx>
        <c:axId val="13733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8095"/>
        <c:crosses val="autoZero"/>
        <c:auto val="1"/>
        <c:lblAlgn val="ctr"/>
        <c:lblOffset val="100"/>
        <c:noMultiLvlLbl val="0"/>
      </c:catAx>
      <c:valAx>
        <c:axId val="13733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0895"/>
        <c:crosses val="autoZero"/>
        <c:crossBetween val="between"/>
      </c:valAx>
      <c:serAx>
        <c:axId val="27087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8095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Jaya Priya M</a:t>
            </a:r>
          </a:p>
          <a:p>
            <a:r>
              <a:rPr lang="en-US" sz="2400" dirty="0"/>
              <a:t>REGISTER NO      : 312201194</a:t>
            </a:r>
          </a:p>
          <a:p>
            <a:r>
              <a:rPr lang="en-US" sz="2400" dirty="0"/>
              <a:t>DEPARTMENT     : B.com Bank management</a:t>
            </a:r>
          </a:p>
          <a:p>
            <a:r>
              <a:rPr lang="en-US" sz="2400" dirty="0"/>
              <a:t>COLLEGE              : D.R.B.C.C.C 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538D5-0243-D94A-B439-79943355372B}"/>
              </a:ext>
            </a:extLst>
          </p:cNvPr>
          <p:cNvSpPr txBox="1"/>
          <p:nvPr/>
        </p:nvSpPr>
        <p:spPr>
          <a:xfrm>
            <a:off x="838200" y="1600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Collection:</a:t>
            </a:r>
            <a:r>
              <a:rPr lang="en-US" dirty="0"/>
              <a:t> Gather data from performance reviews, productivity metrics, and employee feedback.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9D4C-CDEE-63EE-275C-271BD5335984}"/>
              </a:ext>
            </a:extLst>
          </p:cNvPr>
          <p:cNvSpPr txBox="1"/>
          <p:nvPr/>
        </p:nvSpPr>
        <p:spPr>
          <a:xfrm>
            <a:off x="838200" y="2246531"/>
            <a:ext cx="829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Metric Development:</a:t>
            </a:r>
            <a:r>
              <a:rPr lang="en-US" dirty="0"/>
              <a:t> Define key performance indicators (KPIs) and evaluation criteria.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CBA0A-CA42-A784-2101-D43B55CB50A7}"/>
              </a:ext>
            </a:extLst>
          </p:cNvPr>
          <p:cNvSpPr txBox="1"/>
          <p:nvPr/>
        </p:nvSpPr>
        <p:spPr>
          <a:xfrm>
            <a:off x="830826" y="2584796"/>
            <a:ext cx="763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Analytical Framework:</a:t>
            </a:r>
            <a:r>
              <a:rPr lang="en-US" dirty="0"/>
              <a:t> Use statistical methods and machine learning to analyze</a:t>
            </a:r>
          </a:p>
          <a:p>
            <a:r>
              <a:rPr lang="en-US" dirty="0"/>
              <a:t> performance trends and patterns.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5AB1F-E61E-FFD1-CDF9-92BF52AFED43}"/>
              </a:ext>
            </a:extLst>
          </p:cNvPr>
          <p:cNvSpPr txBox="1"/>
          <p:nvPr/>
        </p:nvSpPr>
        <p:spPr>
          <a:xfrm>
            <a:off x="838200" y="3246226"/>
            <a:ext cx="770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Visualization:</a:t>
            </a:r>
            <a:r>
              <a:rPr lang="en-US" dirty="0"/>
              <a:t> Create dashboards and reports to present insights in an accessible</a:t>
            </a:r>
          </a:p>
          <a:p>
            <a:r>
              <a:rPr lang="en-US" dirty="0"/>
              <a:t> and actionable format.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176DA4-7782-6C02-F757-91BBA492A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415299"/>
              </p:ext>
            </p:extLst>
          </p:nvPr>
        </p:nvGraphicFramePr>
        <p:xfrm>
          <a:off x="755332" y="1695450"/>
          <a:ext cx="7097078" cy="292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0E396-038B-72F4-0396-F6B8A47A5EE4}"/>
              </a:ext>
            </a:extLst>
          </p:cNvPr>
          <p:cNvSpPr txBox="1"/>
          <p:nvPr/>
        </p:nvSpPr>
        <p:spPr>
          <a:xfrm>
            <a:off x="755332" y="1447800"/>
            <a:ext cx="776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Enhanced Evaluation:</a:t>
            </a:r>
            <a:r>
              <a:rPr lang="en-US" dirty="0"/>
              <a:t> Implementing a standardized performance analysis system</a:t>
            </a:r>
          </a:p>
          <a:p>
            <a:r>
              <a:rPr lang="en-US" dirty="0"/>
              <a:t> improves accuracy and consistency in evaluations.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CD0B9-9B57-7C2B-1F75-13BB20A201CB}"/>
              </a:ext>
            </a:extLst>
          </p:cNvPr>
          <p:cNvSpPr txBox="1"/>
          <p:nvPr/>
        </p:nvSpPr>
        <p:spPr>
          <a:xfrm>
            <a:off x="755332" y="2113796"/>
            <a:ext cx="824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Informed Decision-Making:</a:t>
            </a:r>
            <a:r>
              <a:rPr lang="en-US" dirty="0"/>
              <a:t> Data-driven insights enable better alignment of employee</a:t>
            </a:r>
          </a:p>
          <a:p>
            <a:r>
              <a:rPr lang="en-US" dirty="0"/>
              <a:t> performance with organizational goals.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D4286-1C1D-5753-A7A2-5DC9CDC262D9}"/>
              </a:ext>
            </a:extLst>
          </p:cNvPr>
          <p:cNvSpPr txBox="1"/>
          <p:nvPr/>
        </p:nvSpPr>
        <p:spPr>
          <a:xfrm>
            <a:off x="755332" y="2782669"/>
            <a:ext cx="746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Growth Opportunities:</a:t>
            </a:r>
            <a:r>
              <a:rPr lang="en-US" dirty="0"/>
              <a:t> Provides actionable feedback and development plans,</a:t>
            </a:r>
          </a:p>
          <a:p>
            <a:r>
              <a:rPr lang="en-US" dirty="0"/>
              <a:t> fostering employee growth and engagement.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1BAB2-0507-5117-3E88-961D5129B569}"/>
              </a:ext>
            </a:extLst>
          </p:cNvPr>
          <p:cNvSpPr txBox="1"/>
          <p:nvPr/>
        </p:nvSpPr>
        <p:spPr>
          <a:xfrm>
            <a:off x="749113" y="3451542"/>
            <a:ext cx="747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Strategic Alignment:</a:t>
            </a:r>
            <a:r>
              <a:rPr lang="en-US" dirty="0"/>
              <a:t> Supports strategic decision-making by aligning individual</a:t>
            </a:r>
          </a:p>
          <a:p>
            <a:r>
              <a:rPr lang="en-US" dirty="0"/>
              <a:t> contributions with company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F24CC-1442-5B7C-D5B5-4393ACA76F4E}"/>
              </a:ext>
            </a:extLst>
          </p:cNvPr>
          <p:cNvSpPr txBox="1"/>
          <p:nvPr/>
        </p:nvSpPr>
        <p:spPr>
          <a:xfrm>
            <a:off x="834072" y="1752600"/>
            <a:ext cx="640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Inconsistent Evaluation:</a:t>
            </a:r>
            <a:r>
              <a:rPr lang="en-US" dirty="0"/>
              <a:t> Current performance review methods are fragmented and lack standardization.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BABE8-3F26-001C-749C-3CE6046BDABE}"/>
              </a:ext>
            </a:extLst>
          </p:cNvPr>
          <p:cNvSpPr txBox="1"/>
          <p:nvPr/>
        </p:nvSpPr>
        <p:spPr>
          <a:xfrm>
            <a:off x="834072" y="245608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Limited Insights:</a:t>
            </a:r>
            <a:r>
              <a:rPr lang="en-US" dirty="0"/>
              <a:t> Data from performance metrics is not effectively integrated or utilized.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2CD13-E472-CAAB-20C9-07DD3D997EA6}"/>
              </a:ext>
            </a:extLst>
          </p:cNvPr>
          <p:cNvSpPr txBox="1"/>
          <p:nvPr/>
        </p:nvSpPr>
        <p:spPr>
          <a:xfrm>
            <a:off x="834379" y="3102412"/>
            <a:ext cx="624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Alignment Issues:</a:t>
            </a:r>
            <a:r>
              <a:rPr lang="en-US" dirty="0"/>
              <a:t> Employee goals and contributions are often misaligned with organizational objectives.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B3DF0-3E50-C24D-B6E0-F5B3289356DF}"/>
              </a:ext>
            </a:extLst>
          </p:cNvPr>
          <p:cNvSpPr txBox="1"/>
          <p:nvPr/>
        </p:nvSpPr>
        <p:spPr>
          <a:xfrm>
            <a:off x="834072" y="3768407"/>
            <a:ext cx="624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Develop a unified performance analysis system to streamline evaluations, enhance data integration, and align employee performance with company goals.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2373302"/>
            <a:ext cx="7924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/>
              <a:t> </a:t>
            </a:r>
            <a:r>
              <a:rPr lang="en-US" b="1" dirty="0"/>
              <a:t>Scope: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performance metrics and evaluation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data from various sources for a unified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actionable insights to align individual performance with organizational goals.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D61E1-20F0-FB73-CFC1-AE7D2E1CDA28}"/>
              </a:ext>
            </a:extLst>
          </p:cNvPr>
          <p:cNvSpPr txBox="1"/>
          <p:nvPr/>
        </p:nvSpPr>
        <p:spPr>
          <a:xfrm>
            <a:off x="666443" y="1695450"/>
            <a:ext cx="595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Create a comprehensive system for evaluating and enhancing employee performance.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002CB-1897-1378-836C-80D691F8C38D}"/>
              </a:ext>
            </a:extLst>
          </p:cNvPr>
          <p:cNvSpPr txBox="1"/>
          <p:nvPr/>
        </p:nvSpPr>
        <p:spPr>
          <a:xfrm>
            <a:off x="683649" y="3886200"/>
            <a:ext cx="4936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accuracy in performance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employee development and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alignment of individual and organizational objectives.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718B-FF34-1EB0-11C5-8CC91C58C346}"/>
              </a:ext>
            </a:extLst>
          </p:cNvPr>
          <p:cNvSpPr txBox="1"/>
          <p:nvPr/>
        </p:nvSpPr>
        <p:spPr>
          <a:xfrm>
            <a:off x="699452" y="2209800"/>
            <a:ext cx="6158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Users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HR Managers:</a:t>
            </a:r>
            <a:r>
              <a:rPr lang="en-US" dirty="0"/>
              <a:t> Utilize insights for performance evaluations, development plans, and talent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Leaders:</a:t>
            </a:r>
            <a:r>
              <a:rPr lang="en-US" dirty="0"/>
              <a:t> Access data to provide targeted feedback and support employee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Executives:</a:t>
            </a:r>
            <a:r>
              <a:rPr lang="en-US" dirty="0"/>
              <a:t> Leverage performance trends to make strategic decisions and align workforce with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Employees:</a:t>
            </a:r>
            <a:r>
              <a:rPr lang="en-US" dirty="0"/>
              <a:t> Receive constructive feedback and development opportunities based on performance analysis.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A8183-6135-8CF3-9988-E72E143E89EE}"/>
              </a:ext>
            </a:extLst>
          </p:cNvPr>
          <p:cNvSpPr txBox="1"/>
          <p:nvPr/>
        </p:nvSpPr>
        <p:spPr>
          <a:xfrm>
            <a:off x="3127658" y="2950502"/>
            <a:ext cx="3082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</a:t>
            </a:r>
            <a:r>
              <a:rPr lang="en-US" dirty="0" err="1"/>
              <a:t>visualiztion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3516F-A34B-4C57-A9ED-E9E4E4E1AFA6}"/>
              </a:ext>
            </a:extLst>
          </p:cNvPr>
          <p:cNvSpPr txBox="1"/>
          <p:nvPr/>
        </p:nvSpPr>
        <p:spPr>
          <a:xfrm>
            <a:off x="990600" y="1828800"/>
            <a:ext cx="2257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Employee= Kaggle</a:t>
            </a:r>
          </a:p>
          <a:p>
            <a:r>
              <a:rPr lang="en-US" dirty="0"/>
              <a:t>26-features</a:t>
            </a:r>
          </a:p>
          <a:p>
            <a:r>
              <a:rPr lang="en-US" dirty="0"/>
              <a:t>9-features</a:t>
            </a:r>
          </a:p>
          <a:p>
            <a:r>
              <a:rPr lang="en-US" dirty="0"/>
              <a:t>Emp-id-Num</a:t>
            </a:r>
          </a:p>
          <a:p>
            <a:r>
              <a:rPr lang="en-US" dirty="0"/>
              <a:t>Name-text</a:t>
            </a:r>
          </a:p>
          <a:p>
            <a:r>
              <a:rPr lang="en-US" dirty="0" err="1"/>
              <a:t>Perforamance</a:t>
            </a:r>
            <a:r>
              <a:rPr lang="en-US" dirty="0"/>
              <a:t> level</a:t>
            </a:r>
          </a:p>
          <a:p>
            <a:r>
              <a:rPr lang="en-US" dirty="0"/>
              <a:t>Gender-male ,female</a:t>
            </a:r>
          </a:p>
          <a:p>
            <a:r>
              <a:rPr lang="en-US" dirty="0"/>
              <a:t>Employee rating- 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12C3F-98FE-DB4F-527A-4111CBB5DDE3}"/>
              </a:ext>
            </a:extLst>
          </p:cNvPr>
          <p:cNvSpPr txBox="1"/>
          <p:nvPr/>
        </p:nvSpPr>
        <p:spPr>
          <a:xfrm>
            <a:off x="990600" y="2019300"/>
            <a:ext cx="816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level=IFS(Z8&gt;5,”VERY HIGH”,Z8&gt;=4,”HIGH”,Z8&gt;=3,”MED”,TRUE,”LOW”)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484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jai prakash</cp:lastModifiedBy>
  <cp:revision>14</cp:revision>
  <dcterms:created xsi:type="dcterms:W3CDTF">2024-03-29T15:07:22Z</dcterms:created>
  <dcterms:modified xsi:type="dcterms:W3CDTF">2024-08-28T18:01:07Z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