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7be60cbc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7be60cbc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7be60cbcd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7be60cbcd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7be60cbc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7be60cbc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7be60cbcd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7be60cbcd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be60cbcd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be60cbcd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be60cbcd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7be60cbcd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be60cbcd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be60cbcd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FRACTIONAL NFT PROJECT</a:t>
            </a:r>
            <a:endParaRPr/>
          </a:p>
          <a:p>
            <a:pPr indent="0" lvl="0" marL="0" rtl="0" algn="ctr">
              <a:spcBef>
                <a:spcPts val="0"/>
              </a:spcBef>
              <a:spcAft>
                <a:spcPts val="0"/>
              </a:spcAft>
              <a:buNone/>
            </a:pPr>
            <a:r>
              <a:rPr lang="en" sz="4311"/>
              <a:t>Product requirement</a:t>
            </a:r>
            <a:endParaRPr sz="4311"/>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Emurgo Labs</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Introduction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user has NFT token which has high price on marketplace. They can not easily buy or sale. So the user wants to fragment the NFT token in to the amount of fractional NFTs</a:t>
            </a:r>
            <a:endParaRPr/>
          </a:p>
          <a:p>
            <a:pPr indent="-342900" lvl="0" marL="457200" rtl="0" algn="l">
              <a:spcBef>
                <a:spcPts val="0"/>
              </a:spcBef>
              <a:spcAft>
                <a:spcPts val="0"/>
              </a:spcAft>
              <a:buSzPts val="1800"/>
              <a:buChar char="-"/>
            </a:pPr>
            <a:r>
              <a:rPr lang="en"/>
              <a:t>Fractional NFTs can be traded on marketplace with lower price so easily buy and sell.</a:t>
            </a:r>
            <a:endParaRPr/>
          </a:p>
          <a:p>
            <a:pPr indent="-342900" lvl="0" marL="457200" rtl="0" algn="l">
              <a:spcBef>
                <a:spcPts val="0"/>
              </a:spcBef>
              <a:spcAft>
                <a:spcPts val="0"/>
              </a:spcAft>
              <a:buSzPts val="1800"/>
              <a:buChar char="-"/>
            </a:pPr>
            <a:r>
              <a:rPr lang="en"/>
              <a:t>This product will prefer for end users a way to fragment their NFTs on Cardano blockchain platform helpful and safety.</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Main flow</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users lock their NFTs to FNFT contract and mint FNFT token</a:t>
            </a:r>
            <a:endParaRPr/>
          </a:p>
          <a:p>
            <a:pPr indent="-342900" lvl="0" marL="457200" rtl="0" algn="l">
              <a:spcBef>
                <a:spcPts val="0"/>
              </a:spcBef>
              <a:spcAft>
                <a:spcPts val="0"/>
              </a:spcAft>
              <a:buSzPts val="1800"/>
              <a:buChar char="-"/>
            </a:pPr>
            <a:r>
              <a:rPr lang="en"/>
              <a:t>The FNFT tokens are locked on FNFT contract and the user can withdraw to wallet</a:t>
            </a:r>
            <a:endParaRPr/>
          </a:p>
          <a:p>
            <a:pPr indent="-342900" lvl="0" marL="457200" rtl="0" algn="l">
              <a:spcBef>
                <a:spcPts val="0"/>
              </a:spcBef>
              <a:spcAft>
                <a:spcPts val="0"/>
              </a:spcAft>
              <a:buSzPts val="1800"/>
              <a:buChar char="-"/>
            </a:pPr>
            <a:r>
              <a:rPr lang="en"/>
              <a:t>The FNFT can be collected and deposit again to FNFT contract</a:t>
            </a:r>
            <a:endParaRPr/>
          </a:p>
          <a:p>
            <a:pPr indent="-342900" lvl="0" marL="457200" rtl="0" algn="l">
              <a:spcBef>
                <a:spcPts val="0"/>
              </a:spcBef>
              <a:spcAft>
                <a:spcPts val="0"/>
              </a:spcAft>
              <a:buSzPts val="1800"/>
              <a:buChar char="-"/>
            </a:pPr>
            <a:r>
              <a:rPr lang="en"/>
              <a:t>The user can burn all of FNFT tokens to get back again their NFT.</a:t>
            </a:r>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a:t>
            </a:r>
            <a:r>
              <a:rPr lang="en"/>
              <a:t>. Plutus Smart Contracts </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marR="0" rtl="0" algn="l">
              <a:lnSpc>
                <a:spcPct val="115000"/>
              </a:lnSpc>
              <a:spcBef>
                <a:spcPts val="0"/>
              </a:spcBef>
              <a:spcAft>
                <a:spcPts val="0"/>
              </a:spcAft>
              <a:buNone/>
            </a:pPr>
            <a:r>
              <a:rPr lang="en"/>
              <a:t>Based on these requirements, there will be two plutus smart contracts in the system, including:</a:t>
            </a:r>
            <a:endParaRPr/>
          </a:p>
          <a:p>
            <a:pPr indent="-342900" lvl="0" marL="914400" marR="0" rtl="0" algn="l">
              <a:lnSpc>
                <a:spcPct val="115000"/>
              </a:lnSpc>
              <a:spcBef>
                <a:spcPts val="1200"/>
              </a:spcBef>
              <a:spcAft>
                <a:spcPts val="0"/>
              </a:spcAft>
              <a:buSzPts val="1800"/>
              <a:buChar char="-"/>
            </a:pPr>
            <a:r>
              <a:rPr lang="en"/>
              <a:t>Minting Contract: this contract is to mint/burn FNFT base on FNFT information.</a:t>
            </a:r>
            <a:endParaRPr/>
          </a:p>
          <a:p>
            <a:pPr indent="-342900" lvl="0" marL="914400" marR="0" rtl="0" algn="l">
              <a:lnSpc>
                <a:spcPct val="115000"/>
              </a:lnSpc>
              <a:spcBef>
                <a:spcPts val="0"/>
              </a:spcBef>
              <a:spcAft>
                <a:spcPts val="0"/>
              </a:spcAft>
              <a:buSzPts val="1800"/>
              <a:buChar char="-"/>
            </a:pPr>
            <a:r>
              <a:rPr lang="en"/>
              <a:t>FNFT Contract: this contract is to manage the FNFT’s flow and the datum attached with NFT in case of </a:t>
            </a:r>
            <a:endParaRPr/>
          </a:p>
          <a:p>
            <a:pPr indent="-317500" lvl="1" marL="1371600" marR="0" rtl="0" algn="l">
              <a:lnSpc>
                <a:spcPct val="115000"/>
              </a:lnSpc>
              <a:spcBef>
                <a:spcPts val="0"/>
              </a:spcBef>
              <a:spcAft>
                <a:spcPts val="0"/>
              </a:spcAft>
              <a:buSzPts val="1400"/>
              <a:buChar char="-"/>
            </a:pPr>
            <a:r>
              <a:rPr lang="en" sz="1800"/>
              <a:t>Withdraw FNFT token to the user </a:t>
            </a:r>
            <a:endParaRPr sz="1800"/>
          </a:p>
          <a:p>
            <a:pPr indent="-317500" lvl="1" marL="1371600" marR="0" rtl="0" algn="l">
              <a:lnSpc>
                <a:spcPct val="115000"/>
              </a:lnSpc>
              <a:spcBef>
                <a:spcPts val="0"/>
              </a:spcBef>
              <a:spcAft>
                <a:spcPts val="0"/>
              </a:spcAft>
              <a:buSzPts val="1400"/>
              <a:buChar char="-"/>
            </a:pPr>
            <a:r>
              <a:rPr lang="en" sz="1800"/>
              <a:t>Deposit FNFT token again to FNFT contract</a:t>
            </a:r>
            <a:endParaRPr sz="1800"/>
          </a:p>
          <a:p>
            <a:pPr indent="-317500" lvl="1" marL="1371600" marR="0" rtl="0" algn="l">
              <a:lnSpc>
                <a:spcPct val="115000"/>
              </a:lnSpc>
              <a:spcBef>
                <a:spcPts val="0"/>
              </a:spcBef>
              <a:spcAft>
                <a:spcPts val="0"/>
              </a:spcAft>
              <a:buSzPts val="1400"/>
              <a:buChar char="-"/>
            </a:pPr>
            <a:r>
              <a:rPr lang="en" sz="1800"/>
              <a:t>Burn FNFT token to get back NFT</a:t>
            </a:r>
            <a:endParaRPr sz="1800"/>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a:t>
            </a:r>
            <a:r>
              <a:rPr lang="en"/>
              <a:t>Flow diagram</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5" name="Google Shape;85;p17"/>
          <p:cNvPicPr preferRelativeResize="0"/>
          <p:nvPr/>
        </p:nvPicPr>
        <p:blipFill>
          <a:blip r:embed="rId3">
            <a:alphaModFix/>
          </a:blip>
          <a:stretch>
            <a:fillRect/>
          </a:stretch>
        </p:blipFill>
        <p:spPr>
          <a:xfrm>
            <a:off x="311700" y="1152475"/>
            <a:ext cx="6253775" cy="3712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t>
            </a:r>
            <a:r>
              <a:rPr lang="en"/>
              <a:t>. Flow diagram</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3" name="Google Shape;93;p18"/>
          <p:cNvPicPr preferRelativeResize="0"/>
          <p:nvPr/>
        </p:nvPicPr>
        <p:blipFill>
          <a:blip r:embed="rId3">
            <a:alphaModFix/>
          </a:blip>
          <a:stretch>
            <a:fillRect/>
          </a:stretch>
        </p:blipFill>
        <p:spPr>
          <a:xfrm>
            <a:off x="311701" y="1152475"/>
            <a:ext cx="5782316"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t>
            </a:r>
            <a:r>
              <a:rPr lang="en"/>
              <a:t>. Flow diagram</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1" name="Google Shape;101;p19"/>
          <p:cNvPicPr preferRelativeResize="0"/>
          <p:nvPr/>
        </p:nvPicPr>
        <p:blipFill>
          <a:blip r:embed="rId3">
            <a:alphaModFix/>
          </a:blip>
          <a:stretch>
            <a:fillRect/>
          </a:stretch>
        </p:blipFill>
        <p:spPr>
          <a:xfrm>
            <a:off x="535442" y="2020134"/>
            <a:ext cx="6828991" cy="1681086"/>
          </a:xfrm>
          <a:prstGeom prst="rect">
            <a:avLst/>
          </a:prstGeom>
          <a:noFill/>
          <a:ln>
            <a:noFill/>
          </a:ln>
        </p:spPr>
      </p:pic>
      <p:pic>
        <p:nvPicPr>
          <p:cNvPr id="102" name="Google Shape;102;p19"/>
          <p:cNvPicPr preferRelativeResize="0"/>
          <p:nvPr/>
        </p:nvPicPr>
        <p:blipFill>
          <a:blip r:embed="rId4">
            <a:alphaModFix/>
          </a:blip>
          <a:stretch>
            <a:fillRect/>
          </a:stretch>
        </p:blipFill>
        <p:spPr>
          <a:xfrm>
            <a:off x="311700" y="1152477"/>
            <a:ext cx="7276475" cy="3416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t>
            </a:r>
            <a:r>
              <a:rPr lang="en"/>
              <a:t>. Flow diagram</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0" name="Google Shape;110;p20"/>
          <p:cNvPicPr preferRelativeResize="0"/>
          <p:nvPr/>
        </p:nvPicPr>
        <p:blipFill>
          <a:blip r:embed="rId3">
            <a:alphaModFix/>
          </a:blip>
          <a:stretch>
            <a:fillRect/>
          </a:stretch>
        </p:blipFill>
        <p:spPr>
          <a:xfrm>
            <a:off x="311700" y="1152475"/>
            <a:ext cx="8520600" cy="20975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