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C# </a:t>
            </a:r>
            <a:r>
              <a:rPr lang="nl-NL" dirty="0" err="1"/>
              <a:t>pResentatie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1524000" y="4668253"/>
            <a:ext cx="9144000" cy="641684"/>
          </a:xfrm>
        </p:spPr>
        <p:txBody>
          <a:bodyPr>
            <a:normAutofit/>
          </a:bodyPr>
          <a:lstStyle/>
          <a:p>
            <a:r>
              <a:rPr lang="nl-NL" sz="2800" dirty="0"/>
              <a:t>EA </a:t>
            </a:r>
            <a:r>
              <a:rPr lang="nl-NL" sz="2800" dirty="0" err="1"/>
              <a:t>Sports</a:t>
            </a:r>
            <a:r>
              <a:rPr lang="nl-NL" sz="2800" dirty="0"/>
              <a:t> 3.0</a:t>
            </a:r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524000" y="5197643"/>
            <a:ext cx="9144000" cy="64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/>
          </a:p>
          <a:p>
            <a:r>
              <a:rPr lang="nl-NL" sz="1600" dirty="0"/>
              <a:t>Noël van Bijnen,  Joey </a:t>
            </a:r>
            <a:r>
              <a:rPr lang="nl-NL" sz="1600" dirty="0" err="1"/>
              <a:t>Oonicx</a:t>
            </a:r>
            <a:r>
              <a:rPr lang="nl-NL" sz="1600" dirty="0"/>
              <a:t>, Kevin </a:t>
            </a:r>
            <a:r>
              <a:rPr lang="nl-NL" sz="1600" dirty="0" err="1"/>
              <a:t>Nunes</a:t>
            </a:r>
            <a:r>
              <a:rPr lang="nl-NL" sz="1600" dirty="0"/>
              <a:t> da Silva, Ben Smit, Kaan </a:t>
            </a:r>
            <a:r>
              <a:rPr lang="nl-NL" sz="1600" dirty="0" err="1"/>
              <a:t>Yasar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8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33320"/>
          </a:xfrm>
        </p:spPr>
        <p:txBody>
          <a:bodyPr/>
          <a:lstStyle/>
          <a:p>
            <a:r>
              <a:rPr lang="nl-NL" b="1" dirty="0"/>
              <a:t>Must have</a:t>
            </a:r>
          </a:p>
          <a:p>
            <a:r>
              <a:rPr lang="nl-NL" b="1" dirty="0" err="1"/>
              <a:t>Should</a:t>
            </a:r>
            <a:r>
              <a:rPr lang="nl-NL" b="1" dirty="0"/>
              <a:t> have</a:t>
            </a:r>
          </a:p>
          <a:p>
            <a:r>
              <a:rPr lang="nl-NL" b="1" dirty="0" err="1"/>
              <a:t>Could</a:t>
            </a:r>
            <a:r>
              <a:rPr lang="nl-NL" b="1" dirty="0"/>
              <a:t> have</a:t>
            </a:r>
          </a:p>
          <a:p>
            <a:r>
              <a:rPr lang="nl-NL" b="1" dirty="0" err="1"/>
              <a:t>Won’t</a:t>
            </a:r>
            <a:r>
              <a:rPr lang="nl-NL" b="1" dirty="0"/>
              <a:t> have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2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C# applicatie</a:t>
            </a:r>
          </a:p>
          <a:p>
            <a:pPr lvl="0"/>
            <a:r>
              <a:rPr lang="nl-NL" dirty="0"/>
              <a:t>Bet-systeem</a:t>
            </a:r>
          </a:p>
          <a:p>
            <a:pPr lvl="0"/>
            <a:r>
              <a:rPr lang="nl-NL" dirty="0"/>
              <a:t>Invoer voor resultaten</a:t>
            </a:r>
          </a:p>
          <a:p>
            <a:pPr lvl="0"/>
            <a:r>
              <a:rPr lang="nl-NL" dirty="0"/>
              <a:t>Display voor Resultaten</a:t>
            </a:r>
          </a:p>
          <a:p>
            <a:pPr lvl="0"/>
            <a:r>
              <a:rPr lang="nl-NL" dirty="0" err="1"/>
              <a:t>Admin</a:t>
            </a:r>
            <a:r>
              <a:rPr lang="nl-NL" dirty="0"/>
              <a:t> account</a:t>
            </a:r>
          </a:p>
          <a:p>
            <a:pPr lvl="0"/>
            <a:r>
              <a:rPr lang="nl-NL" dirty="0"/>
              <a:t>Zakelijk uiterlijk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5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Should</a:t>
            </a:r>
            <a:r>
              <a:rPr lang="nl-NL" dirty="0"/>
              <a:t>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Aangeven hoeveelheid teams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11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Could</a:t>
            </a:r>
            <a:r>
              <a:rPr lang="nl-NL" dirty="0"/>
              <a:t>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5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Won’t</a:t>
            </a:r>
            <a:r>
              <a:rPr lang="nl-NL" dirty="0"/>
              <a:t>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Mobiele applicatie</a:t>
            </a:r>
          </a:p>
          <a:p>
            <a:pPr lvl="0"/>
            <a:r>
              <a:rPr lang="nl-NL" dirty="0"/>
              <a:t>Veel vrolijke kleuren</a:t>
            </a:r>
          </a:p>
          <a:p>
            <a:pPr lvl="0"/>
            <a:r>
              <a:rPr lang="nl-NL" dirty="0"/>
              <a:t>Alles buiten deze website en C# applicatie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668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24</TotalTime>
  <Words>70</Words>
  <Application>Microsoft Office PowerPoint</Application>
  <PresentationFormat>Breedbeeld</PresentationFormat>
  <Paragraphs>23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Corbel</vt:lpstr>
      <vt:lpstr>Wingdings</vt:lpstr>
      <vt:lpstr>Gestreept</vt:lpstr>
      <vt:lpstr>C# pResentatie</vt:lpstr>
      <vt:lpstr>Inhoud</vt:lpstr>
      <vt:lpstr>Must have</vt:lpstr>
      <vt:lpstr>Should have</vt:lpstr>
      <vt:lpstr>Could have</vt:lpstr>
      <vt:lpstr>Won’t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pResentatie</dc:title>
  <dc:creator>Bijnen, Noël van (student)</dc:creator>
  <cp:lastModifiedBy>Bijnen, Noël van (student)</cp:lastModifiedBy>
  <cp:revision>3</cp:revision>
  <dcterms:created xsi:type="dcterms:W3CDTF">2017-06-01T07:03:47Z</dcterms:created>
  <dcterms:modified xsi:type="dcterms:W3CDTF">2017-06-01T08:11:00Z</dcterms:modified>
</cp:coreProperties>
</file>