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Webapp 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684295"/>
            <a:ext cx="9144000" cy="641684"/>
          </a:xfrm>
        </p:spPr>
        <p:txBody>
          <a:bodyPr>
            <a:normAutofit/>
          </a:bodyPr>
          <a:lstStyle/>
          <a:p>
            <a:r>
              <a:rPr lang="nl-NL" sz="2800" dirty="0"/>
              <a:t>EA </a:t>
            </a:r>
            <a:r>
              <a:rPr lang="nl-NL" sz="2800" dirty="0" err="1"/>
              <a:t>Sports</a:t>
            </a:r>
            <a:r>
              <a:rPr lang="nl-NL" sz="2800" dirty="0"/>
              <a:t> 3.0</a:t>
            </a:r>
          </a:p>
          <a:p>
            <a:endParaRPr lang="nl-NL" sz="2400" dirty="0"/>
          </a:p>
          <a:p>
            <a:endParaRPr lang="nl-NL" sz="2400" dirty="0"/>
          </a:p>
        </p:txBody>
      </p:sp>
      <p:sp>
        <p:nvSpPr>
          <p:cNvPr id="4" name="Ondertitel 2"/>
          <p:cNvSpPr txBox="1">
            <a:spLocks/>
          </p:cNvSpPr>
          <p:nvPr/>
        </p:nvSpPr>
        <p:spPr>
          <a:xfrm>
            <a:off x="1524000" y="5197643"/>
            <a:ext cx="9144000" cy="64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600" dirty="0"/>
          </a:p>
          <a:p>
            <a:r>
              <a:rPr lang="nl-NL" sz="1600" dirty="0"/>
              <a:t>Noël van Bijnen,  Joey </a:t>
            </a:r>
            <a:r>
              <a:rPr lang="nl-NL" sz="1600" dirty="0" err="1"/>
              <a:t>Oonicx</a:t>
            </a:r>
            <a:r>
              <a:rPr lang="nl-NL" sz="1600" dirty="0"/>
              <a:t>, Kevin </a:t>
            </a:r>
            <a:r>
              <a:rPr lang="nl-NL" sz="1600" dirty="0" err="1"/>
              <a:t>Nunes</a:t>
            </a:r>
            <a:r>
              <a:rPr lang="nl-NL" sz="1600" dirty="0"/>
              <a:t> da Silva, Ben Smit, Kaan </a:t>
            </a:r>
            <a:r>
              <a:rPr lang="nl-NL" sz="1600" dirty="0" err="1"/>
              <a:t>Yasar</a:t>
            </a:r>
            <a:r>
              <a:rPr lang="nl-N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575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416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11</TotalTime>
  <Words>22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Corbel</vt:lpstr>
      <vt:lpstr>Wingdings</vt:lpstr>
      <vt:lpstr>Gestreept</vt:lpstr>
      <vt:lpstr>Webapp 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 presentatie</dc:title>
  <dc:creator>Bijnen, Noël van (student)</dc:creator>
  <cp:lastModifiedBy>Bijnen, Noël van (student)</cp:lastModifiedBy>
  <cp:revision>3</cp:revision>
  <dcterms:created xsi:type="dcterms:W3CDTF">2017-06-01T07:04:25Z</dcterms:created>
  <dcterms:modified xsi:type="dcterms:W3CDTF">2017-06-01T07:16:14Z</dcterms:modified>
</cp:coreProperties>
</file>