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C# </a:t>
            </a:r>
            <a:r>
              <a:rPr lang="nl-NL" dirty="0" err="1">
                <a:solidFill>
                  <a:schemeClr val="bg2">
                    <a:lumMod val="50000"/>
                  </a:schemeClr>
                </a:solidFill>
              </a:rPr>
              <a:t>pResentatie</a:t>
            </a:r>
            <a:endParaRPr lang="nl-NL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Ondertitel 2"/>
          <p:cNvSpPr>
            <a:spLocks noGrp="1"/>
          </p:cNvSpPr>
          <p:nvPr>
            <p:ph type="subTitle" idx="4294967295"/>
          </p:nvPr>
        </p:nvSpPr>
        <p:spPr>
          <a:xfrm>
            <a:off x="1522959" y="2690748"/>
            <a:ext cx="9144000" cy="641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800" dirty="0"/>
              <a:t>EA </a:t>
            </a:r>
            <a:r>
              <a:rPr lang="nl-NL" sz="2800" dirty="0" err="1"/>
              <a:t>Sports</a:t>
            </a:r>
            <a:r>
              <a:rPr lang="nl-NL" sz="2800" dirty="0"/>
              <a:t> 3.0</a:t>
            </a:r>
          </a:p>
          <a:p>
            <a:pPr algn="ctr"/>
            <a:endParaRPr lang="nl-NL" sz="2400" dirty="0"/>
          </a:p>
          <a:p>
            <a:pPr algn="ctr"/>
            <a:endParaRPr lang="nl-NL" sz="2400" dirty="0"/>
          </a:p>
        </p:txBody>
      </p:sp>
      <p:sp>
        <p:nvSpPr>
          <p:cNvPr id="5" name="Ondertitel 2"/>
          <p:cNvSpPr txBox="1">
            <a:spLocks/>
          </p:cNvSpPr>
          <p:nvPr/>
        </p:nvSpPr>
        <p:spPr>
          <a:xfrm>
            <a:off x="1524000" y="5197643"/>
            <a:ext cx="9144000" cy="641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600" dirty="0"/>
          </a:p>
          <a:p>
            <a:r>
              <a:rPr lang="nl-NL" sz="1600" dirty="0"/>
              <a:t>Noël van Bijnen,  Joey </a:t>
            </a:r>
            <a:r>
              <a:rPr lang="nl-NL" sz="1600" dirty="0" err="1"/>
              <a:t>Oonicx</a:t>
            </a:r>
            <a:r>
              <a:rPr lang="nl-NL" sz="1600" dirty="0"/>
              <a:t>, Kevin </a:t>
            </a:r>
            <a:r>
              <a:rPr lang="nl-NL" sz="1600" dirty="0" err="1"/>
              <a:t>Nunes</a:t>
            </a:r>
            <a:r>
              <a:rPr lang="nl-NL" sz="1600" dirty="0"/>
              <a:t> da Silva, Ben Smit, Kaan </a:t>
            </a:r>
            <a:r>
              <a:rPr lang="nl-NL" sz="1600" dirty="0" err="1"/>
              <a:t>Yasar</a:t>
            </a:r>
            <a:r>
              <a:rPr lang="nl-N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84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2919" y="256184"/>
            <a:ext cx="9784080" cy="1508760"/>
          </a:xfrm>
        </p:spPr>
        <p:txBody>
          <a:bodyPr/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Inhoud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433320"/>
          </a:xfrm>
        </p:spPr>
        <p:txBody>
          <a:bodyPr/>
          <a:lstStyle/>
          <a:p>
            <a:r>
              <a:rPr lang="nl-NL" b="1" dirty="0"/>
              <a:t>Must have</a:t>
            </a:r>
          </a:p>
          <a:p>
            <a:r>
              <a:rPr lang="nl-NL" b="1" dirty="0"/>
              <a:t>Should have</a:t>
            </a:r>
          </a:p>
          <a:p>
            <a:r>
              <a:rPr lang="nl-NL" b="1" dirty="0"/>
              <a:t>Could have</a:t>
            </a:r>
          </a:p>
          <a:p>
            <a:r>
              <a:rPr lang="nl-NL" b="1" dirty="0"/>
              <a:t>Won’t have</a:t>
            </a:r>
          </a:p>
          <a:p>
            <a:r>
              <a:rPr lang="nl-NL" b="1" dirty="0"/>
              <a:t>De App</a:t>
            </a:r>
          </a:p>
        </p:txBody>
      </p:sp>
    </p:spTree>
    <p:extLst>
      <p:ext uri="{BB962C8B-B14F-4D97-AF65-F5344CB8AC3E}">
        <p14:creationId xmlns:p14="http://schemas.microsoft.com/office/powerpoint/2010/main" val="34922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Must have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b="1" dirty="0"/>
              <a:t>C# applicatie</a:t>
            </a:r>
          </a:p>
          <a:p>
            <a:pPr lvl="0"/>
            <a:r>
              <a:rPr lang="nl-NL" b="1" dirty="0"/>
              <a:t>Bet-systeem</a:t>
            </a:r>
          </a:p>
          <a:p>
            <a:pPr lvl="0"/>
            <a:r>
              <a:rPr lang="nl-NL" b="1" dirty="0"/>
              <a:t>Invoer voor resultaten</a:t>
            </a:r>
          </a:p>
          <a:p>
            <a:pPr lvl="0"/>
            <a:r>
              <a:rPr lang="nl-NL" b="1" dirty="0"/>
              <a:t>Display voor Resultaten</a:t>
            </a:r>
          </a:p>
          <a:p>
            <a:pPr lvl="0"/>
            <a:r>
              <a:rPr lang="nl-NL" b="1" dirty="0" err="1"/>
              <a:t>Admin</a:t>
            </a:r>
            <a:r>
              <a:rPr lang="nl-NL" b="1" dirty="0"/>
              <a:t> account</a:t>
            </a:r>
          </a:p>
          <a:p>
            <a:pPr lvl="0"/>
            <a:r>
              <a:rPr lang="nl-NL" b="1" dirty="0"/>
              <a:t>Zakelijk uiterlijk</a:t>
            </a:r>
          </a:p>
          <a:p>
            <a:pPr marL="0" indent="0">
              <a:buNone/>
            </a:pP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76054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Should have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Aangeven hoeveel teams</a:t>
            </a:r>
          </a:p>
          <a:p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571181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Won’t have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b="1" dirty="0"/>
              <a:t>Mobiele applicatie</a:t>
            </a:r>
          </a:p>
          <a:p>
            <a:pPr lvl="0"/>
            <a:r>
              <a:rPr lang="nl-NL" b="1" dirty="0"/>
              <a:t>Veel vrolijke kleuren</a:t>
            </a:r>
          </a:p>
        </p:txBody>
      </p:sp>
    </p:spTree>
    <p:extLst>
      <p:ext uri="{BB962C8B-B14F-4D97-AF65-F5344CB8AC3E}">
        <p14:creationId xmlns:p14="http://schemas.microsoft.com/office/powerpoint/2010/main" val="376668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1DE32-0656-4554-937C-9BC16D3D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De app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B617A0B-AC26-4E32-B7A8-81681402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8" y="2762563"/>
            <a:ext cx="5177896" cy="357822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5453DCA-C571-4FA2-ADB9-923AC5C4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36" y="722490"/>
            <a:ext cx="4948877" cy="575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54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A94D2-E76C-4AC6-82EE-B14B87BF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chemeClr val="bg2">
                    <a:lumMod val="50000"/>
                  </a:schemeClr>
                </a:solidFill>
              </a:rPr>
              <a:t>De app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B09C078-5736-43C6-B0DA-CB1BCF59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764" y="284176"/>
            <a:ext cx="6401903" cy="470951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B2A7865-29AD-4D05-9FFB-63BD17BF2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27" y="2136710"/>
            <a:ext cx="8137831" cy="45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23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66</Words>
  <Application>Microsoft Office PowerPoint</Application>
  <PresentationFormat>Breedbeeld</PresentationFormat>
  <Paragraphs>24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Gestreept</vt:lpstr>
      <vt:lpstr>C# pResentatie</vt:lpstr>
      <vt:lpstr>Inhoud</vt:lpstr>
      <vt:lpstr>Must have</vt:lpstr>
      <vt:lpstr>Should have</vt:lpstr>
      <vt:lpstr>Won’t have</vt:lpstr>
      <vt:lpstr>De app</vt:lpstr>
      <vt:lpstr>De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pResentatie</dc:title>
  <dc:creator>Bijnen, Noël van (student)</dc:creator>
  <cp:lastModifiedBy>Bijnen, Noël van (student)</cp:lastModifiedBy>
  <cp:revision>7</cp:revision>
  <dcterms:created xsi:type="dcterms:W3CDTF">2017-06-01T07:03:47Z</dcterms:created>
  <dcterms:modified xsi:type="dcterms:W3CDTF">2017-06-08T09:18:03Z</dcterms:modified>
</cp:coreProperties>
</file>