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8"/>
  </p:notesMasterIdLst>
  <p:sldIdLst>
    <p:sldId id="256" r:id="rId2"/>
    <p:sldId id="259" r:id="rId3"/>
    <p:sldId id="264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 inndeling" id="{D39A3841-D6B8-4C3C-8205-622803270C5B}">
          <p14:sldIdLst>
            <p14:sldId id="256"/>
          </p14:sldIdLst>
        </p14:section>
        <p14:section name="Inndeling uten navn" id="{365F5216-D1AE-4F9C-828D-196C2EB076D9}">
          <p14:sldIdLst>
            <p14:sldId id="259"/>
            <p14:sldId id="264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98BDF1"/>
    <a:srgbClr val="7BA9E2"/>
    <a:srgbClr val="8CB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B53A06-CA4C-ACFD-446F-708D4BADD9F2}" v="3" dt="2024-10-30T18:55:54.132"/>
    <p1510:client id="{1D2D1045-ACEB-370F-416E-1B6B022AA034}" v="274" dt="2024-10-31T10:15:08.213"/>
    <p1510:client id="{1F46E2A4-3F8E-43F6-B979-32DD8A1238A6}" v="219" dt="2024-10-31T11:18:47.450"/>
    <p1510:client id="{27E7940F-337E-7610-1B06-421A6BC23DCD}" v="3" dt="2024-10-31T10:28:18.544"/>
    <p1510:client id="{94BF3407-D4DA-0E74-91F5-FF4438B8735C}" v="11" dt="2024-10-30T13:48:31.953"/>
    <p1510:client id="{B237446A-EB10-4472-B9CE-D36E205251DB}" v="86" dt="2024-10-30T14:08:09.807"/>
    <p1510:client id="{D957F9FD-7F7B-0BA4-DD31-DF431023A5A0}" v="3" dt="2024-10-30T21:19:23.605"/>
    <p1510:client id="{D9DFF2BC-3C9B-D295-A7FE-C2291537734F}" v="41" dt="2024-10-30T13:36:13.956"/>
    <p1510:client id="{DA106A83-139A-BC21-9F35-C3622EFF5154}" v="59" dt="2024-10-31T10:12:07.118"/>
    <p1510:client id="{E8C1E9C6-BFB6-4A95-864B-B810A8A1F30D}" v="7" dt="2024-10-31T09:46:46.543"/>
    <p1510:client id="{EC386775-6D0C-4489-ACB7-4621986ABE6C}" v="59" dt="2024-10-31T09:58:32.3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jestebruker" providerId="Windows Live" clId="Web-{1AB53A06-CA4C-ACFD-446F-708D4BADD9F2}"/>
    <pc:docChg chg="modSld">
      <pc:chgData name="Gjestebruker" userId="" providerId="Windows Live" clId="Web-{1AB53A06-CA4C-ACFD-446F-708D4BADD9F2}" dt="2024-10-30T18:55:53.882" v="1" actId="20577"/>
      <pc:docMkLst>
        <pc:docMk/>
      </pc:docMkLst>
      <pc:sldChg chg="modSp">
        <pc:chgData name="Gjestebruker" userId="" providerId="Windows Live" clId="Web-{1AB53A06-CA4C-ACFD-446F-708D4BADD9F2}" dt="2024-10-30T18:55:53.882" v="1" actId="20577"/>
        <pc:sldMkLst>
          <pc:docMk/>
          <pc:sldMk cId="3993475959" sldId="266"/>
        </pc:sldMkLst>
        <pc:spChg chg="mod">
          <ac:chgData name="Gjestebruker" userId="" providerId="Windows Live" clId="Web-{1AB53A06-CA4C-ACFD-446F-708D4BADD9F2}" dt="2024-10-30T18:55:53.882" v="1" actId="20577"/>
          <ac:spMkLst>
            <pc:docMk/>
            <pc:sldMk cId="3993475959" sldId="266"/>
            <ac:spMk id="3" creationId="{62B8A5FF-163D-8BE9-6789-B82E0E9C5640}"/>
          </ac:spMkLst>
        </pc:spChg>
      </pc:sldChg>
    </pc:docChg>
  </pc:docChgLst>
  <pc:docChgLst>
    <pc:chgData name="Eirik Andreas Steffensen" userId="ac39354be8343a9a" providerId="LiveId" clId="{1F46E2A4-3F8E-43F6-B979-32DD8A1238A6}"/>
    <pc:docChg chg="undo custSel addSld delSld modSld modSection">
      <pc:chgData name="Eirik Andreas Steffensen" userId="ac39354be8343a9a" providerId="LiveId" clId="{1F46E2A4-3F8E-43F6-B979-32DD8A1238A6}" dt="2024-10-31T12:05:06.380" v="1605" actId="20577"/>
      <pc:docMkLst>
        <pc:docMk/>
      </pc:docMkLst>
      <pc:sldChg chg="addSp delSp modSp mod">
        <pc:chgData name="Eirik Andreas Steffensen" userId="ac39354be8343a9a" providerId="LiveId" clId="{1F46E2A4-3F8E-43F6-B979-32DD8A1238A6}" dt="2024-10-31T11:18:50.778" v="1269" actId="478"/>
        <pc:sldMkLst>
          <pc:docMk/>
          <pc:sldMk cId="1939347958" sldId="256"/>
        </pc:sldMkLst>
        <pc:spChg chg="mod">
          <ac:chgData name="Eirik Andreas Steffensen" userId="ac39354be8343a9a" providerId="LiveId" clId="{1F46E2A4-3F8E-43F6-B979-32DD8A1238A6}" dt="2024-10-29T16:16:52.743" v="0" actId="20577"/>
          <ac:spMkLst>
            <pc:docMk/>
            <pc:sldMk cId="1939347958" sldId="256"/>
            <ac:spMk id="2" creationId="{9CF685E1-9A7C-D223-6118-885A25371724}"/>
          </ac:spMkLst>
        </pc:spChg>
        <pc:spChg chg="mod">
          <ac:chgData name="Eirik Andreas Steffensen" userId="ac39354be8343a9a" providerId="LiveId" clId="{1F46E2A4-3F8E-43F6-B979-32DD8A1238A6}" dt="2024-10-29T16:46:07.115" v="351" actId="20577"/>
          <ac:spMkLst>
            <pc:docMk/>
            <pc:sldMk cId="1939347958" sldId="256"/>
            <ac:spMk id="4" creationId="{EB76F030-C73F-AE49-2F70-D2E40E56381F}"/>
          </ac:spMkLst>
        </pc:spChg>
        <pc:spChg chg="add del mod">
          <ac:chgData name="Eirik Andreas Steffensen" userId="ac39354be8343a9a" providerId="LiveId" clId="{1F46E2A4-3F8E-43F6-B979-32DD8A1238A6}" dt="2024-10-31T11:18:50.778" v="1269" actId="478"/>
          <ac:spMkLst>
            <pc:docMk/>
            <pc:sldMk cId="1939347958" sldId="256"/>
            <ac:spMk id="5" creationId="{056C26FC-7304-9354-4183-1F1C35EEEF24}"/>
          </ac:spMkLst>
        </pc:spChg>
      </pc:sldChg>
      <pc:sldChg chg="addSp delSp modSp mod">
        <pc:chgData name="Eirik Andreas Steffensen" userId="ac39354be8343a9a" providerId="LiveId" clId="{1F46E2A4-3F8E-43F6-B979-32DD8A1238A6}" dt="2024-10-31T12:03:16.087" v="1580" actId="20577"/>
        <pc:sldMkLst>
          <pc:docMk/>
          <pc:sldMk cId="3196866863" sldId="259"/>
        </pc:sldMkLst>
        <pc:spChg chg="mod">
          <ac:chgData name="Eirik Andreas Steffensen" userId="ac39354be8343a9a" providerId="LiveId" clId="{1F46E2A4-3F8E-43F6-B979-32DD8A1238A6}" dt="2024-10-31T10:39:16.983" v="1253" actId="20577"/>
          <ac:spMkLst>
            <pc:docMk/>
            <pc:sldMk cId="3196866863" sldId="259"/>
            <ac:spMk id="2" creationId="{BDF66C29-FB7A-93F3-2726-C8401D94B445}"/>
          </ac:spMkLst>
        </pc:spChg>
        <pc:spChg chg="mod">
          <ac:chgData name="Eirik Andreas Steffensen" userId="ac39354be8343a9a" providerId="LiveId" clId="{1F46E2A4-3F8E-43F6-B979-32DD8A1238A6}" dt="2024-10-31T12:03:16.087" v="1580" actId="20577"/>
          <ac:spMkLst>
            <pc:docMk/>
            <pc:sldMk cId="3196866863" sldId="259"/>
            <ac:spMk id="3" creationId="{DCF6818F-FA8A-0F45-2020-A5D95A6885E1}"/>
          </ac:spMkLst>
        </pc:spChg>
        <pc:picChg chg="add del mod">
          <ac:chgData name="Eirik Andreas Steffensen" userId="ac39354be8343a9a" providerId="LiveId" clId="{1F46E2A4-3F8E-43F6-B979-32DD8A1238A6}" dt="2024-10-31T00:43:39.735" v="693" actId="478"/>
          <ac:picMkLst>
            <pc:docMk/>
            <pc:sldMk cId="3196866863" sldId="259"/>
            <ac:picMk id="6" creationId="{42A7933E-B1F2-298D-7745-AFF6131DE3F5}"/>
          </ac:picMkLst>
        </pc:picChg>
        <pc:picChg chg="add del mod">
          <ac:chgData name="Eirik Andreas Steffensen" userId="ac39354be8343a9a" providerId="LiveId" clId="{1F46E2A4-3F8E-43F6-B979-32DD8A1238A6}" dt="2024-10-31T00:44:25.718" v="703" actId="21"/>
          <ac:picMkLst>
            <pc:docMk/>
            <pc:sldMk cId="3196866863" sldId="259"/>
            <ac:picMk id="8" creationId="{5D2F5DE9-9B42-8B3E-8729-3CCA308FAD5A}"/>
          </ac:picMkLst>
        </pc:picChg>
        <pc:picChg chg="add del mod">
          <ac:chgData name="Eirik Andreas Steffensen" userId="ac39354be8343a9a" providerId="LiveId" clId="{1F46E2A4-3F8E-43F6-B979-32DD8A1238A6}" dt="2024-10-31T00:46:10.948" v="718" actId="478"/>
          <ac:picMkLst>
            <pc:docMk/>
            <pc:sldMk cId="3196866863" sldId="259"/>
            <ac:picMk id="9" creationId="{436E1B8A-3BFD-99FF-A919-8F1AB3C0DF55}"/>
          </ac:picMkLst>
        </pc:picChg>
        <pc:picChg chg="add del mod">
          <ac:chgData name="Eirik Andreas Steffensen" userId="ac39354be8343a9a" providerId="LiveId" clId="{1F46E2A4-3F8E-43F6-B979-32DD8A1238A6}" dt="2024-10-31T00:50:17.313" v="729" actId="478"/>
          <ac:picMkLst>
            <pc:docMk/>
            <pc:sldMk cId="3196866863" sldId="259"/>
            <ac:picMk id="11" creationId="{36FC3820-0746-3EE4-7B28-8E977B155B68}"/>
          </ac:picMkLst>
        </pc:picChg>
        <pc:picChg chg="add mod">
          <ac:chgData name="Eirik Andreas Steffensen" userId="ac39354be8343a9a" providerId="LiveId" clId="{1F46E2A4-3F8E-43F6-B979-32DD8A1238A6}" dt="2024-10-31T11:23:03.785" v="1414" actId="1076"/>
          <ac:picMkLst>
            <pc:docMk/>
            <pc:sldMk cId="3196866863" sldId="259"/>
            <ac:picMk id="14" creationId="{A5FB1760-B3AE-5BCC-374D-7E1146A819EB}"/>
          </ac:picMkLst>
        </pc:picChg>
      </pc:sldChg>
      <pc:sldChg chg="addSp delSp modSp mod">
        <pc:chgData name="Eirik Andreas Steffensen" userId="ac39354be8343a9a" providerId="LiveId" clId="{1F46E2A4-3F8E-43F6-B979-32DD8A1238A6}" dt="2024-10-31T12:05:06.380" v="1605" actId="20577"/>
        <pc:sldMkLst>
          <pc:docMk/>
          <pc:sldMk cId="3602973178" sldId="264"/>
        </pc:sldMkLst>
        <pc:spChg chg="mod">
          <ac:chgData name="Eirik Andreas Steffensen" userId="ac39354be8343a9a" providerId="LiveId" clId="{1F46E2A4-3F8E-43F6-B979-32DD8A1238A6}" dt="2024-10-31T10:39:20.329" v="1257" actId="20577"/>
          <ac:spMkLst>
            <pc:docMk/>
            <pc:sldMk cId="3602973178" sldId="264"/>
            <ac:spMk id="2" creationId="{7559F1C2-8C9D-A461-4001-253B953DB764}"/>
          </ac:spMkLst>
        </pc:spChg>
        <pc:spChg chg="mod">
          <ac:chgData name="Eirik Andreas Steffensen" userId="ac39354be8343a9a" providerId="LiveId" clId="{1F46E2A4-3F8E-43F6-B979-32DD8A1238A6}" dt="2024-10-31T12:05:06.380" v="1605" actId="20577"/>
          <ac:spMkLst>
            <pc:docMk/>
            <pc:sldMk cId="3602973178" sldId="264"/>
            <ac:spMk id="3" creationId="{62B8A5FF-163D-8BE9-6789-B82E0E9C5640}"/>
          </ac:spMkLst>
        </pc:spChg>
        <pc:picChg chg="del">
          <ac:chgData name="Eirik Andreas Steffensen" userId="ac39354be8343a9a" providerId="LiveId" clId="{1F46E2A4-3F8E-43F6-B979-32DD8A1238A6}" dt="2024-10-29T17:00:03.712" v="399" actId="478"/>
          <ac:picMkLst>
            <pc:docMk/>
            <pc:sldMk cId="3602973178" sldId="264"/>
            <ac:picMk id="6" creationId="{30AFBD1E-A9DA-2893-EDC4-62C22A98685D}"/>
          </ac:picMkLst>
        </pc:picChg>
        <pc:picChg chg="add del">
          <ac:chgData name="Eirik Andreas Steffensen" userId="ac39354be8343a9a" providerId="LiveId" clId="{1F46E2A4-3F8E-43F6-B979-32DD8A1238A6}" dt="2024-10-31T00:44:58.286" v="711" actId="21"/>
          <ac:picMkLst>
            <pc:docMk/>
            <pc:sldMk cId="3602973178" sldId="264"/>
            <ac:picMk id="6" creationId="{436E1B8A-3BFD-99FF-A919-8F1AB3C0DF55}"/>
          </ac:picMkLst>
        </pc:picChg>
        <pc:picChg chg="add mod">
          <ac:chgData name="Eirik Andreas Steffensen" userId="ac39354be8343a9a" providerId="LiveId" clId="{1F46E2A4-3F8E-43F6-B979-32DD8A1238A6}" dt="2024-10-31T10:26:16.540" v="1195" actId="14100"/>
          <ac:picMkLst>
            <pc:docMk/>
            <pc:sldMk cId="3602973178" sldId="264"/>
            <ac:picMk id="7" creationId="{C35EB14A-E971-00D5-35FF-78EBDE6D55BB}"/>
          </ac:picMkLst>
        </pc:picChg>
        <pc:picChg chg="add mod modCrop">
          <ac:chgData name="Eirik Andreas Steffensen" userId="ac39354be8343a9a" providerId="LiveId" clId="{1F46E2A4-3F8E-43F6-B979-32DD8A1238A6}" dt="2024-10-31T10:26:10.510" v="1193" actId="1076"/>
          <ac:picMkLst>
            <pc:docMk/>
            <pc:sldMk cId="3602973178" sldId="264"/>
            <ac:picMk id="8" creationId="{5D2F5DE9-9B42-8B3E-8729-3CCA308FAD5A}"/>
          </ac:picMkLst>
        </pc:picChg>
        <pc:picChg chg="del">
          <ac:chgData name="Eirik Andreas Steffensen" userId="ac39354be8343a9a" providerId="LiveId" clId="{1F46E2A4-3F8E-43F6-B979-32DD8A1238A6}" dt="2024-10-29T17:00:04.332" v="400" actId="478"/>
          <ac:picMkLst>
            <pc:docMk/>
            <pc:sldMk cId="3602973178" sldId="264"/>
            <ac:picMk id="9" creationId="{91C6AF3D-2802-0F76-BB61-2DBBF2D1B379}"/>
          </ac:picMkLst>
        </pc:picChg>
      </pc:sldChg>
      <pc:sldChg chg="modSp del mod modAnim">
        <pc:chgData name="Eirik Andreas Steffensen" userId="ac39354be8343a9a" providerId="LiveId" clId="{1F46E2A4-3F8E-43F6-B979-32DD8A1238A6}" dt="2024-10-31T00:52:16.771" v="835" actId="2696"/>
        <pc:sldMkLst>
          <pc:docMk/>
          <pc:sldMk cId="1310083659" sldId="265"/>
        </pc:sldMkLst>
        <pc:spChg chg="mod">
          <ac:chgData name="Eirik Andreas Steffensen" userId="ac39354be8343a9a" providerId="LiveId" clId="{1F46E2A4-3F8E-43F6-B979-32DD8A1238A6}" dt="2024-10-29T16:30:31.016" v="38" actId="20577"/>
          <ac:spMkLst>
            <pc:docMk/>
            <pc:sldMk cId="1310083659" sldId="265"/>
            <ac:spMk id="2" creationId="{BDF66C29-FB7A-93F3-2726-C8401D94B445}"/>
          </ac:spMkLst>
        </pc:spChg>
        <pc:spChg chg="mod">
          <ac:chgData name="Eirik Andreas Steffensen" userId="ac39354be8343a9a" providerId="LiveId" clId="{1F46E2A4-3F8E-43F6-B979-32DD8A1238A6}" dt="2024-10-29T16:30:28.964" v="37" actId="20577"/>
          <ac:spMkLst>
            <pc:docMk/>
            <pc:sldMk cId="1310083659" sldId="265"/>
            <ac:spMk id="3" creationId="{DCF6818F-FA8A-0F45-2020-A5D95A6885E1}"/>
          </ac:spMkLst>
        </pc:spChg>
      </pc:sldChg>
      <pc:sldChg chg="addSp delSp modSp mod">
        <pc:chgData name="Eirik Andreas Steffensen" userId="ac39354be8343a9a" providerId="LiveId" clId="{1F46E2A4-3F8E-43F6-B979-32DD8A1238A6}" dt="2024-10-31T10:39:23.864" v="1261" actId="20577"/>
        <pc:sldMkLst>
          <pc:docMk/>
          <pc:sldMk cId="3993475959" sldId="266"/>
        </pc:sldMkLst>
        <pc:spChg chg="mod">
          <ac:chgData name="Eirik Andreas Steffensen" userId="ac39354be8343a9a" providerId="LiveId" clId="{1F46E2A4-3F8E-43F6-B979-32DD8A1238A6}" dt="2024-10-31T10:39:23.864" v="1261" actId="20577"/>
          <ac:spMkLst>
            <pc:docMk/>
            <pc:sldMk cId="3993475959" sldId="266"/>
            <ac:spMk id="2" creationId="{7559F1C2-8C9D-A461-4001-253B953DB764}"/>
          </ac:spMkLst>
        </pc:spChg>
        <pc:spChg chg="mod">
          <ac:chgData name="Eirik Andreas Steffensen" userId="ac39354be8343a9a" providerId="LiveId" clId="{1F46E2A4-3F8E-43F6-B979-32DD8A1238A6}" dt="2024-10-31T08:29:37.588" v="1000" actId="1076"/>
          <ac:spMkLst>
            <pc:docMk/>
            <pc:sldMk cId="3993475959" sldId="266"/>
            <ac:spMk id="3" creationId="{62B8A5FF-163D-8BE9-6789-B82E0E9C5640}"/>
          </ac:spMkLst>
        </pc:spChg>
        <pc:picChg chg="mod">
          <ac:chgData name="Eirik Andreas Steffensen" userId="ac39354be8343a9a" providerId="LiveId" clId="{1F46E2A4-3F8E-43F6-B979-32DD8A1238A6}" dt="2024-10-31T08:31:24.019" v="1059" actId="1036"/>
          <ac:picMkLst>
            <pc:docMk/>
            <pc:sldMk cId="3993475959" sldId="266"/>
            <ac:picMk id="5" creationId="{28090CA1-0EBD-0E99-96CB-D44F8E07D96D}"/>
          </ac:picMkLst>
        </pc:picChg>
        <pc:picChg chg="mod">
          <ac:chgData name="Eirik Andreas Steffensen" userId="ac39354be8343a9a" providerId="LiveId" clId="{1F46E2A4-3F8E-43F6-B979-32DD8A1238A6}" dt="2024-10-31T08:31:24.019" v="1059" actId="1036"/>
          <ac:picMkLst>
            <pc:docMk/>
            <pc:sldMk cId="3993475959" sldId="266"/>
            <ac:picMk id="6" creationId="{7AB626AF-6785-3720-673E-B367336262D0}"/>
          </ac:picMkLst>
        </pc:picChg>
        <pc:picChg chg="add del mod">
          <ac:chgData name="Eirik Andreas Steffensen" userId="ac39354be8343a9a" providerId="LiveId" clId="{1F46E2A4-3F8E-43F6-B979-32DD8A1238A6}" dt="2024-10-31T09:47:31.438" v="1187" actId="21"/>
          <ac:picMkLst>
            <pc:docMk/>
            <pc:sldMk cId="3993475959" sldId="266"/>
            <ac:picMk id="8" creationId="{C35EB14A-E971-00D5-35FF-78EBDE6D55BB}"/>
          </ac:picMkLst>
        </pc:picChg>
        <pc:picChg chg="del mod">
          <ac:chgData name="Eirik Andreas Steffensen" userId="ac39354be8343a9a" providerId="LiveId" clId="{1F46E2A4-3F8E-43F6-B979-32DD8A1238A6}" dt="2024-10-31T08:28:58.455" v="981" actId="478"/>
          <ac:picMkLst>
            <pc:docMk/>
            <pc:sldMk cId="3993475959" sldId="266"/>
            <ac:picMk id="21" creationId="{FDAF563F-9E4A-4430-F781-A56CCFACA1AB}"/>
          </ac:picMkLst>
        </pc:picChg>
      </pc:sldChg>
      <pc:sldChg chg="delSp modSp mod">
        <pc:chgData name="Eirik Andreas Steffensen" userId="ac39354be8343a9a" providerId="LiveId" clId="{1F46E2A4-3F8E-43F6-B979-32DD8A1238A6}" dt="2024-10-31T11:23:45.354" v="1447" actId="20577"/>
        <pc:sldMkLst>
          <pc:docMk/>
          <pc:sldMk cId="826530142" sldId="267"/>
        </pc:sldMkLst>
        <pc:spChg chg="mod">
          <ac:chgData name="Eirik Andreas Steffensen" userId="ac39354be8343a9a" providerId="LiveId" clId="{1F46E2A4-3F8E-43F6-B979-32DD8A1238A6}" dt="2024-10-31T10:39:27.912" v="1265" actId="20577"/>
          <ac:spMkLst>
            <pc:docMk/>
            <pc:sldMk cId="826530142" sldId="267"/>
            <ac:spMk id="2" creationId="{7559F1C2-8C9D-A461-4001-253B953DB764}"/>
          </ac:spMkLst>
        </pc:spChg>
        <pc:spChg chg="mod">
          <ac:chgData name="Eirik Andreas Steffensen" userId="ac39354be8343a9a" providerId="LiveId" clId="{1F46E2A4-3F8E-43F6-B979-32DD8A1238A6}" dt="2024-10-31T11:23:45.354" v="1447" actId="20577"/>
          <ac:spMkLst>
            <pc:docMk/>
            <pc:sldMk cId="826530142" sldId="267"/>
            <ac:spMk id="3" creationId="{62B8A5FF-163D-8BE9-6789-B82E0E9C5640}"/>
          </ac:spMkLst>
        </pc:spChg>
        <pc:picChg chg="del">
          <ac:chgData name="Eirik Andreas Steffensen" userId="ac39354be8343a9a" providerId="LiveId" clId="{1F46E2A4-3F8E-43F6-B979-32DD8A1238A6}" dt="2024-10-29T17:08:03.938" v="587" actId="478"/>
          <ac:picMkLst>
            <pc:docMk/>
            <pc:sldMk cId="826530142" sldId="267"/>
            <ac:picMk id="21" creationId="{C57E7F7D-9859-707D-77DE-8B8825B0FF06}"/>
          </ac:picMkLst>
        </pc:picChg>
      </pc:sldChg>
      <pc:sldChg chg="addSp delSp modSp add mod">
        <pc:chgData name="Eirik Andreas Steffensen" userId="ac39354be8343a9a" providerId="LiveId" clId="{1F46E2A4-3F8E-43F6-B979-32DD8A1238A6}" dt="2024-10-31T11:57:40.738" v="1541" actId="478"/>
        <pc:sldMkLst>
          <pc:docMk/>
          <pc:sldMk cId="105748106" sldId="268"/>
        </pc:sldMkLst>
        <pc:spChg chg="mod">
          <ac:chgData name="Eirik Andreas Steffensen" userId="ac39354be8343a9a" providerId="LiveId" clId="{1F46E2A4-3F8E-43F6-B979-32DD8A1238A6}" dt="2024-10-31T11:57:37.602" v="1539" actId="20577"/>
          <ac:spMkLst>
            <pc:docMk/>
            <pc:sldMk cId="105748106" sldId="268"/>
            <ac:spMk id="2" creationId="{847C3982-5B57-8F91-1B2D-3F48564A6C35}"/>
          </ac:spMkLst>
        </pc:spChg>
        <pc:spChg chg="del">
          <ac:chgData name="Eirik Andreas Steffensen" userId="ac39354be8343a9a" providerId="LiveId" clId="{1F46E2A4-3F8E-43F6-B979-32DD8A1238A6}" dt="2024-10-31T11:57:39.881" v="1540" actId="478"/>
          <ac:spMkLst>
            <pc:docMk/>
            <pc:sldMk cId="105748106" sldId="268"/>
            <ac:spMk id="3" creationId="{D54317C4-5698-B5D8-80B8-9BBCEC5F4EEF}"/>
          </ac:spMkLst>
        </pc:spChg>
        <pc:spChg chg="add del mod">
          <ac:chgData name="Eirik Andreas Steffensen" userId="ac39354be8343a9a" providerId="LiveId" clId="{1F46E2A4-3F8E-43F6-B979-32DD8A1238A6}" dt="2024-10-31T11:57:40.738" v="1541" actId="478"/>
          <ac:spMkLst>
            <pc:docMk/>
            <pc:sldMk cId="105748106" sldId="268"/>
            <ac:spMk id="5" creationId="{32F3B2C7-454E-CBD8-DDE4-AAB496C9E77C}"/>
          </ac:spMkLst>
        </pc:spChg>
      </pc:sldChg>
      <pc:sldChg chg="delSp modSp add del mod">
        <pc:chgData name="Eirik Andreas Steffensen" userId="ac39354be8343a9a" providerId="LiveId" clId="{1F46E2A4-3F8E-43F6-B979-32DD8A1238A6}" dt="2024-10-31T10:26:26.387" v="1199" actId="2696"/>
        <pc:sldMkLst>
          <pc:docMk/>
          <pc:sldMk cId="1402854973" sldId="268"/>
        </pc:sldMkLst>
        <pc:spChg chg="mod">
          <ac:chgData name="Eirik Andreas Steffensen" userId="ac39354be8343a9a" providerId="LiveId" clId="{1F46E2A4-3F8E-43F6-B979-32DD8A1238A6}" dt="2024-10-31T00:52:25.099" v="843" actId="20577"/>
          <ac:spMkLst>
            <pc:docMk/>
            <pc:sldMk cId="1402854973" sldId="268"/>
            <ac:spMk id="2" creationId="{19A1094A-E03D-4CC4-BF5C-E7824CA42F50}"/>
          </ac:spMkLst>
        </pc:spChg>
        <pc:spChg chg="mod">
          <ac:chgData name="Eirik Andreas Steffensen" userId="ac39354be8343a9a" providerId="LiveId" clId="{1F46E2A4-3F8E-43F6-B979-32DD8A1238A6}" dt="2024-10-31T10:26:20.545" v="1196" actId="21"/>
          <ac:spMkLst>
            <pc:docMk/>
            <pc:sldMk cId="1402854973" sldId="268"/>
            <ac:spMk id="3" creationId="{26FCF6A1-6C6F-96DE-CB86-011250065A0B}"/>
          </ac:spMkLst>
        </pc:spChg>
        <pc:picChg chg="del">
          <ac:chgData name="Eirik Andreas Steffensen" userId="ac39354be8343a9a" providerId="LiveId" clId="{1F46E2A4-3F8E-43F6-B979-32DD8A1238A6}" dt="2024-10-31T00:52:32.900" v="845" actId="478"/>
          <ac:picMkLst>
            <pc:docMk/>
            <pc:sldMk cId="1402854973" sldId="268"/>
            <ac:picMk id="8" creationId="{601CED03-FDA9-38D9-F904-759B14FE507D}"/>
          </ac:picMkLst>
        </pc:picChg>
      </pc:sldChg>
      <pc:sldChg chg="add del setBg">
        <pc:chgData name="Eirik Andreas Steffensen" userId="ac39354be8343a9a" providerId="LiveId" clId="{1F46E2A4-3F8E-43F6-B979-32DD8A1238A6}" dt="2024-10-31T00:44:37.993" v="707"/>
        <pc:sldMkLst>
          <pc:docMk/>
          <pc:sldMk cId="2408725505" sldId="268"/>
        </pc:sldMkLst>
      </pc:sldChg>
      <pc:sldChg chg="add del setBg">
        <pc:chgData name="Eirik Andreas Steffensen" userId="ac39354be8343a9a" providerId="LiveId" clId="{1F46E2A4-3F8E-43F6-B979-32DD8A1238A6}" dt="2024-10-31T00:44:41.477" v="709"/>
        <pc:sldMkLst>
          <pc:docMk/>
          <pc:sldMk cId="2422847968" sldId="268"/>
        </pc:sldMkLst>
      </pc:sldChg>
      <pc:sldChg chg="add del">
        <pc:chgData name="Eirik Andreas Steffensen" userId="ac39354be8343a9a" providerId="LiveId" clId="{1F46E2A4-3F8E-43F6-B979-32DD8A1238A6}" dt="2024-10-29T17:06:49.894" v="554" actId="2696"/>
        <pc:sldMkLst>
          <pc:docMk/>
          <pc:sldMk cId="2848519242" sldId="268"/>
        </pc:sldMkLst>
      </pc:sldChg>
      <pc:sldChg chg="new del">
        <pc:chgData name="Eirik Andreas Steffensen" userId="ac39354be8343a9a" providerId="LiveId" clId="{1F46E2A4-3F8E-43F6-B979-32DD8A1238A6}" dt="2024-10-31T01:02:42.072" v="895" actId="680"/>
        <pc:sldMkLst>
          <pc:docMk/>
          <pc:sldMk cId="522011883" sldId="269"/>
        </pc:sldMkLst>
      </pc:sldChg>
    </pc:docChg>
  </pc:docChgLst>
  <pc:docChgLst>
    <pc:chgData name="Gjestebruker" providerId="Windows Live" clId="Web-{D957F9FD-7F7B-0BA4-DD31-DF431023A5A0}"/>
    <pc:docChg chg="modSld">
      <pc:chgData name="Gjestebruker" userId="" providerId="Windows Live" clId="Web-{D957F9FD-7F7B-0BA4-DD31-DF431023A5A0}" dt="2024-10-30T21:19:23.605" v="2" actId="20577"/>
      <pc:docMkLst>
        <pc:docMk/>
      </pc:docMkLst>
      <pc:sldChg chg="modSp">
        <pc:chgData name="Gjestebruker" userId="" providerId="Windows Live" clId="Web-{D957F9FD-7F7B-0BA4-DD31-DF431023A5A0}" dt="2024-10-30T21:19:23.605" v="2" actId="20577"/>
        <pc:sldMkLst>
          <pc:docMk/>
          <pc:sldMk cId="3993475959" sldId="266"/>
        </pc:sldMkLst>
        <pc:spChg chg="mod">
          <ac:chgData name="Gjestebruker" userId="" providerId="Windows Live" clId="Web-{D957F9FD-7F7B-0BA4-DD31-DF431023A5A0}" dt="2024-10-30T21:19:23.605" v="2" actId="20577"/>
          <ac:spMkLst>
            <pc:docMk/>
            <pc:sldMk cId="3993475959" sldId="266"/>
            <ac:spMk id="2" creationId="{7559F1C2-8C9D-A461-4001-253B953DB764}"/>
          </ac:spMkLst>
        </pc:spChg>
      </pc:sldChg>
    </pc:docChg>
  </pc:docChgLst>
  <pc:docChgLst>
    <pc:chgData name="Gjestebruker" providerId="Windows Live" clId="Web-{D9DFF2BC-3C9B-D295-A7FE-C2291537734F}"/>
    <pc:docChg chg="modSld">
      <pc:chgData name="Gjestebruker" userId="" providerId="Windows Live" clId="Web-{D9DFF2BC-3C9B-D295-A7FE-C2291537734F}" dt="2024-10-30T13:36:13.956" v="40" actId="1076"/>
      <pc:docMkLst>
        <pc:docMk/>
      </pc:docMkLst>
    </pc:docChg>
  </pc:docChgLst>
  <pc:docChgLst>
    <pc:chgData name="Gjestebruker" providerId="Windows Live" clId="Web-{1D2D1045-ACEB-370F-416E-1B6B022AA034}"/>
    <pc:docChg chg="modSld">
      <pc:chgData name="Gjestebruker" userId="" providerId="Windows Live" clId="Web-{1D2D1045-ACEB-370F-416E-1B6B022AA034}" dt="2024-10-31T10:15:08.213" v="228" actId="1076"/>
      <pc:docMkLst>
        <pc:docMk/>
      </pc:docMkLst>
      <pc:sldChg chg="addSp delSp modSp">
        <pc:chgData name="Gjestebruker" userId="" providerId="Windows Live" clId="Web-{1D2D1045-ACEB-370F-416E-1B6B022AA034}" dt="2024-10-31T10:15:08.213" v="228" actId="1076"/>
        <pc:sldMkLst>
          <pc:docMk/>
          <pc:sldMk cId="3993475959" sldId="266"/>
        </pc:sldMkLst>
        <pc:spChg chg="mod ord">
          <ac:chgData name="Gjestebruker" userId="" providerId="Windows Live" clId="Web-{1D2D1045-ACEB-370F-416E-1B6B022AA034}" dt="2024-10-31T10:14:41.478" v="226" actId="20577"/>
          <ac:spMkLst>
            <pc:docMk/>
            <pc:sldMk cId="3993475959" sldId="266"/>
            <ac:spMk id="4" creationId="{B15B9765-EC2C-D598-93B5-248AD4AAAD0C}"/>
          </ac:spMkLst>
        </pc:spChg>
        <pc:spChg chg="add mod">
          <ac:chgData name="Gjestebruker" userId="" providerId="Windows Live" clId="Web-{1D2D1045-ACEB-370F-416E-1B6B022AA034}" dt="2024-10-31T10:04:43.240" v="172"/>
          <ac:spMkLst>
            <pc:docMk/>
            <pc:sldMk cId="3993475959" sldId="266"/>
            <ac:spMk id="10" creationId="{8BB0EA8E-8AAE-9694-8F00-1897D43D4EA3}"/>
          </ac:spMkLst>
        </pc:spChg>
        <pc:spChg chg="add del mod">
          <ac:chgData name="Gjestebruker" userId="" providerId="Windows Live" clId="Web-{1D2D1045-ACEB-370F-416E-1B6B022AA034}" dt="2024-10-31T10:07:11.698" v="193"/>
          <ac:spMkLst>
            <pc:docMk/>
            <pc:sldMk cId="3993475959" sldId="266"/>
            <ac:spMk id="23" creationId="{F0112B40-B48E-E732-04C3-F11BAC7B2C8B}"/>
          </ac:spMkLst>
        </pc:spChg>
        <pc:spChg chg="add mod">
          <ac:chgData name="Gjestebruker" userId="" providerId="Windows Live" clId="Web-{1D2D1045-ACEB-370F-416E-1B6B022AA034}" dt="2024-10-31T10:08:39.451" v="220" actId="1076"/>
          <ac:spMkLst>
            <pc:docMk/>
            <pc:sldMk cId="3993475959" sldId="266"/>
            <ac:spMk id="24" creationId="{153A37C9-F2D0-ED29-DA2A-796EDFF06BDF}"/>
          </ac:spMkLst>
        </pc:spChg>
        <pc:spChg chg="add del">
          <ac:chgData name="Gjestebruker" userId="" providerId="Windows Live" clId="Web-{1D2D1045-ACEB-370F-416E-1B6B022AA034}" dt="2024-10-31T10:08:31.888" v="219"/>
          <ac:spMkLst>
            <pc:docMk/>
            <pc:sldMk cId="3993475959" sldId="266"/>
            <ac:spMk id="25" creationId="{F8C0FA72-89D6-80BA-3A28-11C7FABF8D5B}"/>
          </ac:spMkLst>
        </pc:spChg>
        <pc:spChg chg="add mod">
          <ac:chgData name="Gjestebruker" userId="" providerId="Windows Live" clId="Web-{1D2D1045-ACEB-370F-416E-1B6B022AA034}" dt="2024-10-31T10:08:57.358" v="223" actId="1076"/>
          <ac:spMkLst>
            <pc:docMk/>
            <pc:sldMk cId="3993475959" sldId="266"/>
            <ac:spMk id="26" creationId="{4AFD1B54-D7E1-56B2-77F7-73E8193EF559}"/>
          </ac:spMkLst>
        </pc:spChg>
        <pc:picChg chg="del">
          <ac:chgData name="Gjestebruker" userId="" providerId="Windows Live" clId="Web-{1D2D1045-ACEB-370F-416E-1B6B022AA034}" dt="2024-10-31T09:01:24.035" v="0"/>
          <ac:picMkLst>
            <pc:docMk/>
            <pc:sldMk cId="3993475959" sldId="266"/>
            <ac:picMk id="5" creationId="{28090CA1-0EBD-0E99-96CB-D44F8E07D96D}"/>
          </ac:picMkLst>
        </pc:picChg>
        <pc:picChg chg="mod">
          <ac:chgData name="Gjestebruker" userId="" providerId="Windows Live" clId="Web-{1D2D1045-ACEB-370F-416E-1B6B022AA034}" dt="2024-10-31T09:52:30.874" v="129" actId="1076"/>
          <ac:picMkLst>
            <pc:docMk/>
            <pc:sldMk cId="3993475959" sldId="266"/>
            <ac:picMk id="5" creationId="{72A8C9C0-70E3-38A6-1321-73B6BEFFB198}"/>
          </ac:picMkLst>
        </pc:picChg>
        <pc:picChg chg="add del mod">
          <ac:chgData name="Gjestebruker" userId="" providerId="Windows Live" clId="Web-{1D2D1045-ACEB-370F-416E-1B6B022AA034}" dt="2024-10-31T09:27:18.312" v="9"/>
          <ac:picMkLst>
            <pc:docMk/>
            <pc:sldMk cId="3993475959" sldId="266"/>
            <ac:picMk id="5" creationId="{93386A1C-F461-7121-B36B-15D4DC91097A}"/>
          </ac:picMkLst>
        </pc:picChg>
        <pc:picChg chg="mod">
          <ac:chgData name="Gjestebruker" userId="" providerId="Windows Live" clId="Web-{1D2D1045-ACEB-370F-416E-1B6B022AA034}" dt="2024-10-31T10:15:08.213" v="228" actId="1076"/>
          <ac:picMkLst>
            <pc:docMk/>
            <pc:sldMk cId="3993475959" sldId="266"/>
            <ac:picMk id="6" creationId="{77D716C1-40DD-D47A-C21E-3C491ABE0BCD}"/>
          </ac:picMkLst>
        </pc:picChg>
        <pc:picChg chg="del">
          <ac:chgData name="Gjestebruker" userId="" providerId="Windows Live" clId="Web-{1D2D1045-ACEB-370F-416E-1B6B022AA034}" dt="2024-10-31T09:01:25.097" v="1"/>
          <ac:picMkLst>
            <pc:docMk/>
            <pc:sldMk cId="3993475959" sldId="266"/>
            <ac:picMk id="6" creationId="{7AB626AF-6785-3720-673E-B367336262D0}"/>
          </ac:picMkLst>
        </pc:picChg>
        <pc:picChg chg="add del mod">
          <ac:chgData name="Gjestebruker" userId="" providerId="Windows Live" clId="Web-{1D2D1045-ACEB-370F-416E-1B6B022AA034}" dt="2024-10-31T09:44:51.688" v="18"/>
          <ac:picMkLst>
            <pc:docMk/>
            <pc:sldMk cId="3993475959" sldId="266"/>
            <ac:picMk id="6" creationId="{996393AB-9845-2882-0FA4-32E02B089911}"/>
          </ac:picMkLst>
        </pc:picChg>
        <pc:picChg chg="add del mod">
          <ac:chgData name="Gjestebruker" userId="" providerId="Windows Live" clId="Web-{1D2D1045-ACEB-370F-416E-1B6B022AA034}" dt="2024-10-31T09:44:52.922" v="19"/>
          <ac:picMkLst>
            <pc:docMk/>
            <pc:sldMk cId="3993475959" sldId="266"/>
            <ac:picMk id="7" creationId="{16303056-EDDA-1071-DB4A-5A30E96197D2}"/>
          </ac:picMkLst>
        </pc:picChg>
        <pc:picChg chg="add del mod">
          <ac:chgData name="Gjestebruker" userId="" providerId="Windows Live" clId="Web-{1D2D1045-ACEB-370F-416E-1B6B022AA034}" dt="2024-10-31T09:01:31.316" v="5"/>
          <ac:picMkLst>
            <pc:docMk/>
            <pc:sldMk cId="3993475959" sldId="266"/>
            <ac:picMk id="7" creationId="{381B62BD-5AD1-C500-971C-8B5F22E136BD}"/>
          </ac:picMkLst>
        </pc:picChg>
        <pc:picChg chg="mod">
          <ac:chgData name="Gjestebruker" userId="" providerId="Windows Live" clId="Web-{1D2D1045-ACEB-370F-416E-1B6B022AA034}" dt="2024-10-31T09:47:11.067" v="56" actId="14100"/>
          <ac:picMkLst>
            <pc:docMk/>
            <pc:sldMk cId="3993475959" sldId="266"/>
            <ac:picMk id="8" creationId="{C35EB14A-E971-00D5-35FF-78EBDE6D55BB}"/>
          </ac:picMkLst>
        </pc:picChg>
        <pc:picChg chg="add del mod">
          <ac:chgData name="Gjestebruker" userId="" providerId="Windows Live" clId="Web-{1D2D1045-ACEB-370F-416E-1B6B022AA034}" dt="2024-10-31T09:45:10.766" v="23"/>
          <ac:picMkLst>
            <pc:docMk/>
            <pc:sldMk cId="3993475959" sldId="266"/>
            <ac:picMk id="9" creationId="{E654EF6A-5EDB-8BB2-2752-1E8AFD4C2ECF}"/>
          </ac:picMkLst>
        </pc:picChg>
        <pc:picChg chg="add del mod">
          <ac:chgData name="Gjestebruker" userId="" providerId="Windows Live" clId="Web-{1D2D1045-ACEB-370F-416E-1B6B022AA034}" dt="2024-10-31T09:48:02.584" v="61"/>
          <ac:picMkLst>
            <pc:docMk/>
            <pc:sldMk cId="3993475959" sldId="266"/>
            <ac:picMk id="11" creationId="{C99122C6-05E1-7BBD-D0F7-C63EB7EB8C3A}"/>
          </ac:picMkLst>
        </pc:picChg>
        <pc:picChg chg="add del mod">
          <ac:chgData name="Gjestebruker" userId="" providerId="Windows Live" clId="Web-{1D2D1045-ACEB-370F-416E-1B6B022AA034}" dt="2024-10-31T09:46:22.019" v="41"/>
          <ac:picMkLst>
            <pc:docMk/>
            <pc:sldMk cId="3993475959" sldId="266"/>
            <ac:picMk id="12" creationId="{D50864C1-5408-B35B-6E47-A3BC09312357}"/>
          </ac:picMkLst>
        </pc:picChg>
        <pc:picChg chg="add del mod">
          <ac:chgData name="Gjestebruker" userId="" providerId="Windows Live" clId="Web-{1D2D1045-ACEB-370F-416E-1B6B022AA034}" dt="2024-10-31T09:48:01.959" v="60"/>
          <ac:picMkLst>
            <pc:docMk/>
            <pc:sldMk cId="3993475959" sldId="266"/>
            <ac:picMk id="13" creationId="{67278FCA-1F79-09F4-1114-44E811EBF672}"/>
          </ac:picMkLst>
        </pc:picChg>
        <pc:picChg chg="add del mod">
          <ac:chgData name="Gjestebruker" userId="" providerId="Windows Live" clId="Web-{1D2D1045-ACEB-370F-416E-1B6B022AA034}" dt="2024-10-31T09:48:24.194" v="72"/>
          <ac:picMkLst>
            <pc:docMk/>
            <pc:sldMk cId="3993475959" sldId="266"/>
            <ac:picMk id="14" creationId="{31633C82-5641-E965-0DF3-7B3BFF8F9402}"/>
          </ac:picMkLst>
        </pc:picChg>
        <pc:picChg chg="add del mod">
          <ac:chgData name="Gjestebruker" userId="" providerId="Windows Live" clId="Web-{1D2D1045-ACEB-370F-416E-1B6B022AA034}" dt="2024-10-31T09:48:24.147" v="71"/>
          <ac:picMkLst>
            <pc:docMk/>
            <pc:sldMk cId="3993475959" sldId="266"/>
            <ac:picMk id="15" creationId="{63FCFA90-C258-7EA2-78C1-D6B3AF434BDF}"/>
          </ac:picMkLst>
        </pc:picChg>
        <pc:picChg chg="add del mod">
          <ac:chgData name="Gjestebruker" userId="" providerId="Windows Live" clId="Web-{1D2D1045-ACEB-370F-416E-1B6B022AA034}" dt="2024-10-31T09:48:33.476" v="75"/>
          <ac:picMkLst>
            <pc:docMk/>
            <pc:sldMk cId="3993475959" sldId="266"/>
            <ac:picMk id="16" creationId="{AE90221C-1146-3294-86BF-8ADEBE572219}"/>
          </ac:picMkLst>
        </pc:picChg>
        <pc:picChg chg="add del mod">
          <ac:chgData name="Gjestebruker" userId="" providerId="Windows Live" clId="Web-{1D2D1045-ACEB-370F-416E-1B6B022AA034}" dt="2024-10-31T09:55:05.332" v="138"/>
          <ac:picMkLst>
            <pc:docMk/>
            <pc:sldMk cId="3993475959" sldId="266"/>
            <ac:picMk id="17" creationId="{61DE5FAC-340D-BDA2-9AFC-118D28CC45AE}"/>
          </ac:picMkLst>
        </pc:picChg>
        <pc:picChg chg="add del mod">
          <ac:chgData name="Gjestebruker" userId="" providerId="Windows Live" clId="Web-{1D2D1045-ACEB-370F-416E-1B6B022AA034}" dt="2024-10-31T09:49:24.399" v="96"/>
          <ac:picMkLst>
            <pc:docMk/>
            <pc:sldMk cId="3993475959" sldId="266"/>
            <ac:picMk id="18" creationId="{F6E0CF67-2EF6-3FA3-3708-7D9AE9533A80}"/>
          </ac:picMkLst>
        </pc:picChg>
        <pc:picChg chg="add del mod">
          <ac:chgData name="Gjestebruker" userId="" providerId="Windows Live" clId="Web-{1D2D1045-ACEB-370F-416E-1B6B022AA034}" dt="2024-10-31T09:59:17.793" v="163"/>
          <ac:picMkLst>
            <pc:docMk/>
            <pc:sldMk cId="3993475959" sldId="266"/>
            <ac:picMk id="19" creationId="{DCABCD26-A8B6-1A64-D851-65533D0DD037}"/>
          </ac:picMkLst>
        </pc:picChg>
        <pc:picChg chg="add del mod">
          <ac:chgData name="Gjestebruker" userId="" providerId="Windows Live" clId="Web-{1D2D1045-ACEB-370F-416E-1B6B022AA034}" dt="2024-10-31T09:55:29.286" v="145"/>
          <ac:picMkLst>
            <pc:docMk/>
            <pc:sldMk cId="3993475959" sldId="266"/>
            <ac:picMk id="20" creationId="{92FD2C64-5294-0036-2EB9-771C529D89C8}"/>
          </ac:picMkLst>
        </pc:picChg>
        <pc:picChg chg="add mod">
          <ac:chgData name="Gjestebruker" userId="" providerId="Windows Live" clId="Web-{1D2D1045-ACEB-370F-416E-1B6B022AA034}" dt="2024-10-31T09:58:53.948" v="162" actId="1076"/>
          <ac:picMkLst>
            <pc:docMk/>
            <pc:sldMk cId="3993475959" sldId="266"/>
            <ac:picMk id="21" creationId="{639A1772-E7CE-FA39-CBF7-B8EB20B36B32}"/>
          </ac:picMkLst>
        </pc:picChg>
        <pc:picChg chg="add mod">
          <ac:chgData name="Gjestebruker" userId="" providerId="Windows Live" clId="Web-{1D2D1045-ACEB-370F-416E-1B6B022AA034}" dt="2024-10-31T10:07:45.262" v="213" actId="1076"/>
          <ac:picMkLst>
            <pc:docMk/>
            <pc:sldMk cId="3993475959" sldId="266"/>
            <ac:picMk id="22" creationId="{24245519-363C-32BA-D7A4-E0DAB91F95A7}"/>
          </ac:picMkLst>
        </pc:picChg>
      </pc:sldChg>
    </pc:docChg>
  </pc:docChgLst>
  <pc:docChgLst>
    <pc:chgData name="Benjamin Hernehult" userId="162d0e5ad42ee649" providerId="Windows Live" clId="Web-{B237446A-EB10-4472-B9CE-D36E205251DB}"/>
    <pc:docChg chg="modSld">
      <pc:chgData name="Benjamin Hernehult" userId="162d0e5ad42ee649" providerId="Windows Live" clId="Web-{B237446A-EB10-4472-B9CE-D36E205251DB}" dt="2024-10-30T14:08:09.807" v="47" actId="1076"/>
      <pc:docMkLst>
        <pc:docMk/>
      </pc:docMkLst>
      <pc:sldChg chg="addSp modSp">
        <pc:chgData name="Benjamin Hernehult" userId="162d0e5ad42ee649" providerId="Windows Live" clId="Web-{B237446A-EB10-4472-B9CE-D36E205251DB}" dt="2024-10-30T14:08:09.807" v="47" actId="1076"/>
        <pc:sldMkLst>
          <pc:docMk/>
          <pc:sldMk cId="3993475959" sldId="266"/>
        </pc:sldMkLst>
        <pc:spChg chg="add mod">
          <ac:chgData name="Benjamin Hernehult" userId="162d0e5ad42ee649" providerId="Windows Live" clId="Web-{B237446A-EB10-4472-B9CE-D36E205251DB}" dt="2024-10-30T14:08:09.807" v="47" actId="1076"/>
          <ac:spMkLst>
            <pc:docMk/>
            <pc:sldMk cId="3993475959" sldId="266"/>
            <ac:spMk id="4" creationId="{B15B9765-EC2C-D598-93B5-248AD4AAAD0C}"/>
          </ac:spMkLst>
        </pc:spChg>
      </pc:sldChg>
    </pc:docChg>
  </pc:docChgLst>
  <pc:docChgLst>
    <pc:chgData name="sivert gjermundstad" userId="ec18310f77b8abdf" providerId="Windows Live" clId="Web-{EC386775-6D0C-4489-ACB7-4621986ABE6C}"/>
    <pc:docChg chg="modSld">
      <pc:chgData name="sivert gjermundstad" userId="ec18310f77b8abdf" providerId="Windows Live" clId="Web-{EC386775-6D0C-4489-ACB7-4621986ABE6C}" dt="2024-10-31T09:58:32.383" v="56" actId="20577"/>
      <pc:docMkLst>
        <pc:docMk/>
      </pc:docMkLst>
      <pc:sldChg chg="addSp modSp">
        <pc:chgData name="sivert gjermundstad" userId="ec18310f77b8abdf" providerId="Windows Live" clId="Web-{EC386775-6D0C-4489-ACB7-4621986ABE6C}" dt="2024-10-31T09:58:32.383" v="56" actId="20577"/>
        <pc:sldMkLst>
          <pc:docMk/>
          <pc:sldMk cId="3993475959" sldId="266"/>
        </pc:sldMkLst>
        <pc:spChg chg="mod">
          <ac:chgData name="sivert gjermundstad" userId="ec18310f77b8abdf" providerId="Windows Live" clId="Web-{EC386775-6D0C-4489-ACB7-4621986ABE6C}" dt="2024-10-31T09:58:32.383" v="56" actId="20577"/>
          <ac:spMkLst>
            <pc:docMk/>
            <pc:sldMk cId="3993475959" sldId="266"/>
            <ac:spMk id="3" creationId="{62B8A5FF-163D-8BE9-6789-B82E0E9C5640}"/>
          </ac:spMkLst>
        </pc:spChg>
        <pc:picChg chg="add mod">
          <ac:chgData name="sivert gjermundstad" userId="ec18310f77b8abdf" providerId="Windows Live" clId="Web-{EC386775-6D0C-4489-ACB7-4621986ABE6C}" dt="2024-10-31T09:49:42.017" v="3" actId="1076"/>
          <ac:picMkLst>
            <pc:docMk/>
            <pc:sldMk cId="3993475959" sldId="266"/>
            <ac:picMk id="5" creationId="{72A8C9C0-70E3-38A6-1321-73B6BEFFB198}"/>
          </ac:picMkLst>
        </pc:picChg>
        <pc:picChg chg="add mod">
          <ac:chgData name="sivert gjermundstad" userId="ec18310f77b8abdf" providerId="Windows Live" clId="Web-{EC386775-6D0C-4489-ACB7-4621986ABE6C}" dt="2024-10-31T09:51:14.067" v="7" actId="1076"/>
          <ac:picMkLst>
            <pc:docMk/>
            <pc:sldMk cId="3993475959" sldId="266"/>
            <ac:picMk id="6" creationId="{77D716C1-40DD-D47A-C21E-3C491ABE0BCD}"/>
          </ac:picMkLst>
        </pc:picChg>
      </pc:sldChg>
    </pc:docChg>
  </pc:docChgLst>
  <pc:docChgLst>
    <pc:chgData name="Lars Sørhus" userId="0c2b587e88dbeb96" providerId="Windows Live" clId="Web-{E8C1E9C6-BFB6-4A95-864B-B810A8A1F30D}"/>
    <pc:docChg chg="modSld">
      <pc:chgData name="Lars Sørhus" userId="0c2b587e88dbeb96" providerId="Windows Live" clId="Web-{E8C1E9C6-BFB6-4A95-864B-B810A8A1F30D}" dt="2024-10-31T09:46:46.543" v="6"/>
      <pc:docMkLst>
        <pc:docMk/>
      </pc:docMkLst>
      <pc:sldChg chg="delSp modSp">
        <pc:chgData name="Lars Sørhus" userId="0c2b587e88dbeb96" providerId="Windows Live" clId="Web-{E8C1E9C6-BFB6-4A95-864B-B810A8A1F30D}" dt="2024-10-31T09:46:46.543" v="6"/>
        <pc:sldMkLst>
          <pc:docMk/>
          <pc:sldMk cId="1402854973" sldId="268"/>
        </pc:sldMkLst>
        <pc:spChg chg="mod">
          <ac:chgData name="Lars Sørhus" userId="0c2b587e88dbeb96" providerId="Windows Live" clId="Web-{E8C1E9C6-BFB6-4A95-864B-B810A8A1F30D}" dt="2024-10-31T09:40:01.266" v="5" actId="20577"/>
          <ac:spMkLst>
            <pc:docMk/>
            <pc:sldMk cId="1402854973" sldId="268"/>
            <ac:spMk id="3" creationId="{26FCF6A1-6C6F-96DE-CB86-011250065A0B}"/>
          </ac:spMkLst>
        </pc:spChg>
        <pc:picChg chg="del">
          <ac:chgData name="Lars Sørhus" userId="0c2b587e88dbeb96" providerId="Windows Live" clId="Web-{E8C1E9C6-BFB6-4A95-864B-B810A8A1F30D}" dt="2024-10-31T09:46:46.543" v="6"/>
          <ac:picMkLst>
            <pc:docMk/>
            <pc:sldMk cId="1402854973" sldId="268"/>
            <ac:picMk id="4" creationId="{EB6BF4A2-5033-4A81-33B4-28131DAD9E50}"/>
          </ac:picMkLst>
        </pc:picChg>
      </pc:sldChg>
    </pc:docChg>
  </pc:docChgLst>
  <pc:docChgLst>
    <pc:chgData name="Eirik Andreas Steffensen" userId="ac39354be8343a9a" providerId="LiveId" clId="{57EEB382-5D27-4CDA-8090-DA747E84C774}"/>
    <pc:docChg chg="undo custSel delSld modSld sldOrd">
      <pc:chgData name="Eirik Andreas Steffensen" userId="ac39354be8343a9a" providerId="LiveId" clId="{57EEB382-5D27-4CDA-8090-DA747E84C774}" dt="2024-10-03T08:03:52.154" v="75" actId="1076"/>
      <pc:docMkLst>
        <pc:docMk/>
      </pc:docMkLst>
      <pc:sldChg chg="modSp">
        <pc:chgData name="Eirik Andreas Steffensen" userId="ac39354be8343a9a" providerId="LiveId" clId="{57EEB382-5D27-4CDA-8090-DA747E84C774}" dt="2024-09-29T22:08:07.331" v="7" actId="20577"/>
        <pc:sldMkLst>
          <pc:docMk/>
          <pc:sldMk cId="1939347958" sldId="256"/>
        </pc:sldMkLst>
        <pc:spChg chg="mod">
          <ac:chgData name="Eirik Andreas Steffensen" userId="ac39354be8343a9a" providerId="LiveId" clId="{57EEB382-5D27-4CDA-8090-DA747E84C774}" dt="2024-09-29T22:08:07.331" v="7" actId="20577"/>
          <ac:spMkLst>
            <pc:docMk/>
            <pc:sldMk cId="1939347958" sldId="256"/>
            <ac:spMk id="2" creationId="{9CF685E1-9A7C-D223-6118-885A25371724}"/>
          </ac:spMkLst>
        </pc:spChg>
      </pc:sldChg>
      <pc:sldChg chg="modSp mod ord">
        <pc:chgData name="Eirik Andreas Steffensen" userId="ac39354be8343a9a" providerId="LiveId" clId="{57EEB382-5D27-4CDA-8090-DA747E84C774}" dt="2024-09-29T22:09:11.088" v="45"/>
        <pc:sldMkLst>
          <pc:docMk/>
          <pc:sldMk cId="2436703035" sldId="257"/>
        </pc:sldMkLst>
      </pc:sldChg>
      <pc:sldChg chg="del">
        <pc:chgData name="Eirik Andreas Steffensen" userId="ac39354be8343a9a" providerId="LiveId" clId="{57EEB382-5D27-4CDA-8090-DA747E84C774}" dt="2024-09-29T22:08:45.018" v="8" actId="2696"/>
        <pc:sldMkLst>
          <pc:docMk/>
          <pc:sldMk cId="2995685195" sldId="258"/>
        </pc:sldMkLst>
      </pc:sldChg>
      <pc:sldChg chg="addSp delSp modSp mod">
        <pc:chgData name="Eirik Andreas Steffensen" userId="ac39354be8343a9a" providerId="LiveId" clId="{57EEB382-5D27-4CDA-8090-DA747E84C774}" dt="2024-09-29T22:09:08.608" v="42" actId="20577"/>
        <pc:sldMkLst>
          <pc:docMk/>
          <pc:sldMk cId="2101181519" sldId="261"/>
        </pc:sldMkLst>
      </pc:sldChg>
      <pc:sldChg chg="addSp delSp modSp mod setBg setClrOvrMap">
        <pc:chgData name="Eirik Andreas Steffensen" userId="ac39354be8343a9a" providerId="LiveId" clId="{57EEB382-5D27-4CDA-8090-DA747E84C774}" dt="2024-10-03T08:03:52.154" v="75" actId="1076"/>
        <pc:sldMkLst>
          <pc:docMk/>
          <pc:sldMk cId="826530142" sldId="267"/>
        </pc:sldMkLst>
        <pc:spChg chg="mod">
          <ac:chgData name="Eirik Andreas Steffensen" userId="ac39354be8343a9a" providerId="LiveId" clId="{57EEB382-5D27-4CDA-8090-DA747E84C774}" dt="2024-10-03T08:03:15.733" v="66" actId="26606"/>
          <ac:spMkLst>
            <pc:docMk/>
            <pc:sldMk cId="826530142" sldId="267"/>
            <ac:spMk id="2" creationId="{7559F1C2-8C9D-A461-4001-253B953DB764}"/>
          </ac:spMkLst>
        </pc:spChg>
        <pc:spChg chg="mod">
          <ac:chgData name="Eirik Andreas Steffensen" userId="ac39354be8343a9a" providerId="LiveId" clId="{57EEB382-5D27-4CDA-8090-DA747E84C774}" dt="2024-10-03T08:03:49.626" v="74" actId="1076"/>
          <ac:spMkLst>
            <pc:docMk/>
            <pc:sldMk cId="826530142" sldId="267"/>
            <ac:spMk id="3" creationId="{62B8A5FF-163D-8BE9-6789-B82E0E9C5640}"/>
          </ac:spMkLst>
        </pc:spChg>
      </pc:sldChg>
    </pc:docChg>
  </pc:docChgLst>
  <pc:docChgLst>
    <pc:chgData name="Gjestebruker" providerId="Windows Live" clId="Web-{25664DEF-A7EB-9E9C-35B4-3675EBB07672}"/>
    <pc:docChg chg="modSld">
      <pc:chgData name="Gjestebruker" userId="" providerId="Windows Live" clId="Web-{25664DEF-A7EB-9E9C-35B4-3675EBB07672}" dt="2024-10-29T17:47:59.341" v="6" actId="20577"/>
      <pc:docMkLst>
        <pc:docMk/>
      </pc:docMkLst>
      <pc:sldChg chg="modSp">
        <pc:chgData name="Gjestebruker" userId="" providerId="Windows Live" clId="Web-{25664DEF-A7EB-9E9C-35B4-3675EBB07672}" dt="2024-10-29T17:46:24.010" v="0" actId="1076"/>
        <pc:sldMkLst>
          <pc:docMk/>
          <pc:sldMk cId="3993475959" sldId="266"/>
        </pc:sldMkLst>
        <pc:picChg chg="mod">
          <ac:chgData name="Gjestebruker" userId="" providerId="Windows Live" clId="Web-{25664DEF-A7EB-9E9C-35B4-3675EBB07672}" dt="2024-10-29T17:46:24.010" v="0" actId="1076"/>
          <ac:picMkLst>
            <pc:docMk/>
            <pc:sldMk cId="3993475959" sldId="266"/>
            <ac:picMk id="21" creationId="{FDAF563F-9E4A-4430-F781-A56CCFACA1AB}"/>
          </ac:picMkLst>
        </pc:picChg>
      </pc:sldChg>
      <pc:sldChg chg="modSp">
        <pc:chgData name="Gjestebruker" userId="" providerId="Windows Live" clId="Web-{25664DEF-A7EB-9E9C-35B4-3675EBB07672}" dt="2024-10-29T17:47:59.341" v="6" actId="20577"/>
        <pc:sldMkLst>
          <pc:docMk/>
          <pc:sldMk cId="826530142" sldId="267"/>
        </pc:sldMkLst>
        <pc:spChg chg="mod">
          <ac:chgData name="Gjestebruker" userId="" providerId="Windows Live" clId="Web-{25664DEF-A7EB-9E9C-35B4-3675EBB07672}" dt="2024-10-29T17:47:59.341" v="6" actId="20577"/>
          <ac:spMkLst>
            <pc:docMk/>
            <pc:sldMk cId="826530142" sldId="267"/>
            <ac:spMk id="3" creationId="{62B8A5FF-163D-8BE9-6789-B82E0E9C5640}"/>
          </ac:spMkLst>
        </pc:spChg>
      </pc:sldChg>
    </pc:docChg>
  </pc:docChgLst>
  <pc:docChgLst>
    <pc:chgData name="Gjestebruker" providerId="Windows Live" clId="Web-{94BF3407-D4DA-0E74-91F5-FF4438B8735C}"/>
    <pc:docChg chg="modSld addMainMaster delMainMaster">
      <pc:chgData name="Gjestebruker" userId="" providerId="Windows Live" clId="Web-{94BF3407-D4DA-0E74-91F5-FF4438B8735C}" dt="2024-10-30T13:48:31.578" v="9" actId="20577"/>
      <pc:docMkLst>
        <pc:docMk/>
      </pc:docMkLst>
      <pc:sldChg chg="delSp modSp mod modClrScheme delDesignElem chgLayout">
        <pc:chgData name="Gjestebruker" userId="" providerId="Windows Live" clId="Web-{94BF3407-D4DA-0E74-91F5-FF4438B8735C}" dt="2024-10-30T13:48:31.578" v="9" actId="20577"/>
        <pc:sldMkLst>
          <pc:docMk/>
          <pc:sldMk cId="1939347958" sldId="256"/>
        </pc:sldMkLst>
        <pc:spChg chg="mod ord">
          <ac:chgData name="Gjestebruker" userId="" providerId="Windows Live" clId="Web-{94BF3407-D4DA-0E74-91F5-FF4438B8735C}" dt="2024-10-30T13:48:06.827" v="2" actId="1076"/>
          <ac:spMkLst>
            <pc:docMk/>
            <pc:sldMk cId="1939347958" sldId="256"/>
            <ac:spMk id="2" creationId="{9CF685E1-9A7C-D223-6118-885A25371724}"/>
          </ac:spMkLst>
        </pc:spChg>
        <pc:spChg chg="mod ord">
          <ac:chgData name="Gjestebruker" userId="" providerId="Windows Live" clId="Web-{94BF3407-D4DA-0E74-91F5-FF4438B8735C}" dt="2024-10-30T13:48:16.937" v="5" actId="1076"/>
          <ac:spMkLst>
            <pc:docMk/>
            <pc:sldMk cId="1939347958" sldId="256"/>
            <ac:spMk id="3" creationId="{A5960EDB-24C9-53AB-0A01-E200D749212E}"/>
          </ac:spMkLst>
        </pc:spChg>
        <pc:spChg chg="mod">
          <ac:chgData name="Gjestebruker" userId="" providerId="Windows Live" clId="Web-{94BF3407-D4DA-0E74-91F5-FF4438B8735C}" dt="2024-10-30T13:48:31.578" v="9" actId="20577"/>
          <ac:spMkLst>
            <pc:docMk/>
            <pc:sldMk cId="1939347958" sldId="256"/>
            <ac:spMk id="4" creationId="{EB76F030-C73F-AE49-2F70-D2E40E56381F}"/>
          </ac:spMkLst>
        </pc:spChg>
        <pc:spChg chg="del">
          <ac:chgData name="Gjestebruker" userId="" providerId="Windows Live" clId="Web-{94BF3407-D4DA-0E74-91F5-FF4438B8735C}" dt="2024-10-30T13:47:49.296" v="1"/>
          <ac:spMkLst>
            <pc:docMk/>
            <pc:sldMk cId="1939347958" sldId="256"/>
            <ac:spMk id="8" creationId="{9179DE42-5613-4B35-A1E6-6CCBAA13C743}"/>
          </ac:spMkLst>
        </pc:spChg>
        <pc:spChg chg="del">
          <ac:chgData name="Gjestebruker" userId="" providerId="Windows Live" clId="Web-{94BF3407-D4DA-0E74-91F5-FF4438B8735C}" dt="2024-10-30T13:47:49.296" v="1"/>
          <ac:spMkLst>
            <pc:docMk/>
            <pc:sldMk cId="1939347958" sldId="256"/>
            <ac:spMk id="14" creationId="{52FB45E9-914E-4471-AC87-E475CD51767D}"/>
          </ac:spMkLst>
        </pc:spChg>
        <pc:spChg chg="del">
          <ac:chgData name="Gjestebruker" userId="" providerId="Windows Live" clId="Web-{94BF3407-D4DA-0E74-91F5-FF4438B8735C}" dt="2024-10-30T13:47:49.296" v="1"/>
          <ac:spMkLst>
            <pc:docMk/>
            <pc:sldMk cId="1939347958" sldId="256"/>
            <ac:spMk id="16" creationId="{C310626D-5743-49D4-8F7D-88C4F8F05774}"/>
          </ac:spMkLst>
        </pc:spChg>
        <pc:spChg chg="del">
          <ac:chgData name="Gjestebruker" userId="" providerId="Windows Live" clId="Web-{94BF3407-D4DA-0E74-91F5-FF4438B8735C}" dt="2024-10-30T13:47:49.296" v="1"/>
          <ac:spMkLst>
            <pc:docMk/>
            <pc:sldMk cId="1939347958" sldId="256"/>
            <ac:spMk id="18" creationId="{3C195FC1-B568-4C72-9902-34CB35DDD7A1}"/>
          </ac:spMkLst>
        </pc:spChg>
        <pc:spChg chg="del">
          <ac:chgData name="Gjestebruker" userId="" providerId="Windows Live" clId="Web-{94BF3407-D4DA-0E74-91F5-FF4438B8735C}" dt="2024-10-30T13:47:49.296" v="1"/>
          <ac:spMkLst>
            <pc:docMk/>
            <pc:sldMk cId="1939347958" sldId="256"/>
            <ac:spMk id="20" creationId="{EF2BDF77-362C-43F0-8CBB-A969EC2AE0C4}"/>
          </ac:spMkLst>
        </pc:spChg>
        <pc:spChg chg="del">
          <ac:chgData name="Gjestebruker" userId="" providerId="Windows Live" clId="Web-{94BF3407-D4DA-0E74-91F5-FF4438B8735C}" dt="2024-10-30T13:47:49.296" v="1"/>
          <ac:spMkLst>
            <pc:docMk/>
            <pc:sldMk cId="1939347958" sldId="256"/>
            <ac:spMk id="22" creationId="{4BE96B01-3929-432D-B8C2-ADBCB74C2EF4}"/>
          </ac:spMkLst>
        </pc:spChg>
        <pc:spChg chg="del">
          <ac:chgData name="Gjestebruker" userId="" providerId="Windows Live" clId="Web-{94BF3407-D4DA-0E74-91F5-FF4438B8735C}" dt="2024-10-30T13:47:49.296" v="1"/>
          <ac:spMkLst>
            <pc:docMk/>
            <pc:sldMk cId="1939347958" sldId="256"/>
            <ac:spMk id="24" creationId="{2A6FCDE6-CDE2-4C51-B18E-A95CFB679714}"/>
          </ac:spMkLst>
        </pc:spChg>
        <pc:spChg chg="del">
          <ac:chgData name="Gjestebruker" userId="" providerId="Windows Live" clId="Web-{94BF3407-D4DA-0E74-91F5-FF4438B8735C}" dt="2024-10-30T13:47:49.296" v="1"/>
          <ac:spMkLst>
            <pc:docMk/>
            <pc:sldMk cId="1939347958" sldId="256"/>
            <ac:spMk id="26" creationId="{9D2E8756-2465-473A-BA2A-2DB1D6224745}"/>
          </ac:spMkLst>
        </pc:spChg>
        <pc:cxnChg chg="del">
          <ac:chgData name="Gjestebruker" userId="" providerId="Windows Live" clId="Web-{94BF3407-D4DA-0E74-91F5-FF4438B8735C}" dt="2024-10-30T13:47:49.296" v="1"/>
          <ac:cxnSpMkLst>
            <pc:docMk/>
            <pc:sldMk cId="1939347958" sldId="256"/>
            <ac:cxnSpMk id="10" creationId="{EB898B32-3891-4C3A-8F58-C5969D2E9033}"/>
          </ac:cxnSpMkLst>
        </pc:cxnChg>
        <pc:cxnChg chg="del">
          <ac:chgData name="Gjestebruker" userId="" providerId="Windows Live" clId="Web-{94BF3407-D4DA-0E74-91F5-FF4438B8735C}" dt="2024-10-30T13:47:49.296" v="1"/>
          <ac:cxnSpMkLst>
            <pc:docMk/>
            <pc:sldMk cId="1939347958" sldId="256"/>
            <ac:cxnSpMk id="12" creationId="{4AE4806D-B8F9-4679-A68A-9BD21C01A301}"/>
          </ac:cxnSpMkLst>
        </pc:cxnChg>
      </pc:sldChg>
      <pc:sldChg chg="delSp modSp mod modClrScheme delDesignElem chgLayout">
        <pc:chgData name="Gjestebruker" userId="" providerId="Windows Live" clId="Web-{94BF3407-D4DA-0E74-91F5-FF4438B8735C}" dt="2024-10-30T13:47:49.296" v="1"/>
        <pc:sldMkLst>
          <pc:docMk/>
          <pc:sldMk cId="3196866863" sldId="259"/>
        </pc:sldMkLst>
        <pc:spChg chg="mod ord">
          <ac:chgData name="Gjestebruker" userId="" providerId="Windows Live" clId="Web-{94BF3407-D4DA-0E74-91F5-FF4438B8735C}" dt="2024-10-30T13:47:49.296" v="1"/>
          <ac:spMkLst>
            <pc:docMk/>
            <pc:sldMk cId="3196866863" sldId="259"/>
            <ac:spMk id="2" creationId="{BDF66C29-FB7A-93F3-2726-C8401D94B445}"/>
          </ac:spMkLst>
        </pc:spChg>
        <pc:spChg chg="mod ord">
          <ac:chgData name="Gjestebruker" userId="" providerId="Windows Live" clId="Web-{94BF3407-D4DA-0E74-91F5-FF4438B8735C}" dt="2024-10-30T13:47:49.296" v="1"/>
          <ac:spMkLst>
            <pc:docMk/>
            <pc:sldMk cId="3196866863" sldId="259"/>
            <ac:spMk id="3" creationId="{DCF6818F-FA8A-0F45-2020-A5D95A6885E1}"/>
          </ac:spMkLst>
        </pc:spChg>
        <pc:spChg chg="del">
          <ac:chgData name="Gjestebruker" userId="" providerId="Windows Live" clId="Web-{94BF3407-D4DA-0E74-91F5-FF4438B8735C}" dt="2024-10-30T13:47:49.296" v="1"/>
          <ac:spMkLst>
            <pc:docMk/>
            <pc:sldMk cId="3196866863" sldId="259"/>
            <ac:spMk id="51" creationId="{3BCB5F6A-9EB0-40B0-9D13-3023E9A20508}"/>
          </ac:spMkLst>
        </pc:spChg>
      </pc:sldChg>
      <pc:sldChg chg="delSp modSp mod modClrScheme delDesignElem chgLayout">
        <pc:chgData name="Gjestebruker" userId="" providerId="Windows Live" clId="Web-{94BF3407-D4DA-0E74-91F5-FF4438B8735C}" dt="2024-10-30T13:47:49.296" v="1"/>
        <pc:sldMkLst>
          <pc:docMk/>
          <pc:sldMk cId="3602973178" sldId="264"/>
        </pc:sldMkLst>
        <pc:spChg chg="mod ord">
          <ac:chgData name="Gjestebruker" userId="" providerId="Windows Live" clId="Web-{94BF3407-D4DA-0E74-91F5-FF4438B8735C}" dt="2024-10-30T13:47:49.296" v="1"/>
          <ac:spMkLst>
            <pc:docMk/>
            <pc:sldMk cId="3602973178" sldId="264"/>
            <ac:spMk id="2" creationId="{7559F1C2-8C9D-A461-4001-253B953DB764}"/>
          </ac:spMkLst>
        </pc:spChg>
        <pc:spChg chg="mod ord">
          <ac:chgData name="Gjestebruker" userId="" providerId="Windows Live" clId="Web-{94BF3407-D4DA-0E74-91F5-FF4438B8735C}" dt="2024-10-30T13:47:49.296" v="1"/>
          <ac:spMkLst>
            <pc:docMk/>
            <pc:sldMk cId="3602973178" sldId="264"/>
            <ac:spMk id="3" creationId="{62B8A5FF-163D-8BE9-6789-B82E0E9C5640}"/>
          </ac:spMkLst>
        </pc:spChg>
        <pc:spChg chg="del">
          <ac:chgData name="Gjestebruker" userId="" providerId="Windows Live" clId="Web-{94BF3407-D4DA-0E74-91F5-FF4438B8735C}" dt="2024-10-30T13:47:49.296" v="1"/>
          <ac:spMkLst>
            <pc:docMk/>
            <pc:sldMk cId="3602973178" sldId="264"/>
            <ac:spMk id="8" creationId="{86C16C40-7C29-4ACC-B851-7E08E459B596}"/>
          </ac:spMkLst>
        </pc:spChg>
        <pc:grpChg chg="del">
          <ac:chgData name="Gjestebruker" userId="" providerId="Windows Live" clId="Web-{94BF3407-D4DA-0E74-91F5-FF4438B8735C}" dt="2024-10-30T13:47:49.296" v="1"/>
          <ac:grpSpMkLst>
            <pc:docMk/>
            <pc:sldMk cId="3602973178" sldId="264"/>
            <ac:grpSpMk id="10" creationId="{CDD733AE-DD5E-4C77-8BCD-72BF12A06BB1}"/>
          </ac:grpSpMkLst>
        </pc:grpChg>
      </pc:sldChg>
      <pc:sldChg chg="delSp modSp mod modClrScheme delDesignElem chgLayout">
        <pc:chgData name="Gjestebruker" userId="" providerId="Windows Live" clId="Web-{94BF3407-D4DA-0E74-91F5-FF4438B8735C}" dt="2024-10-30T13:47:49.296" v="1"/>
        <pc:sldMkLst>
          <pc:docMk/>
          <pc:sldMk cId="1310083659" sldId="265"/>
        </pc:sldMkLst>
        <pc:spChg chg="mod ord">
          <ac:chgData name="Gjestebruker" userId="" providerId="Windows Live" clId="Web-{94BF3407-D4DA-0E74-91F5-FF4438B8735C}" dt="2024-10-30T13:47:49.296" v="1"/>
          <ac:spMkLst>
            <pc:docMk/>
            <pc:sldMk cId="1310083659" sldId="265"/>
            <ac:spMk id="2" creationId="{BDF66C29-FB7A-93F3-2726-C8401D94B445}"/>
          </ac:spMkLst>
        </pc:spChg>
        <pc:spChg chg="mod ord">
          <ac:chgData name="Gjestebruker" userId="" providerId="Windows Live" clId="Web-{94BF3407-D4DA-0E74-91F5-FF4438B8735C}" dt="2024-10-30T13:47:49.296" v="1"/>
          <ac:spMkLst>
            <pc:docMk/>
            <pc:sldMk cId="1310083659" sldId="265"/>
            <ac:spMk id="3" creationId="{DCF6818F-FA8A-0F45-2020-A5D95A6885E1}"/>
          </ac:spMkLst>
        </pc:spChg>
        <pc:spChg chg="del">
          <ac:chgData name="Gjestebruker" userId="" providerId="Windows Live" clId="Web-{94BF3407-D4DA-0E74-91F5-FF4438B8735C}" dt="2024-10-30T13:47:49.296" v="1"/>
          <ac:spMkLst>
            <pc:docMk/>
            <pc:sldMk cId="1310083659" sldId="265"/>
            <ac:spMk id="51" creationId="{3BCB5F6A-9EB0-40B0-9D13-3023E9A20508}"/>
          </ac:spMkLst>
        </pc:spChg>
      </pc:sldChg>
      <pc:sldChg chg="delSp modSp mod modClrScheme delDesignElem chgLayout">
        <pc:chgData name="Gjestebruker" userId="" providerId="Windows Live" clId="Web-{94BF3407-D4DA-0E74-91F5-FF4438B8735C}" dt="2024-10-30T13:47:49.296" v="1"/>
        <pc:sldMkLst>
          <pc:docMk/>
          <pc:sldMk cId="3993475959" sldId="266"/>
        </pc:sldMkLst>
        <pc:spChg chg="mod ord">
          <ac:chgData name="Gjestebruker" userId="" providerId="Windows Live" clId="Web-{94BF3407-D4DA-0E74-91F5-FF4438B8735C}" dt="2024-10-30T13:47:49.296" v="1"/>
          <ac:spMkLst>
            <pc:docMk/>
            <pc:sldMk cId="3993475959" sldId="266"/>
            <ac:spMk id="2" creationId="{7559F1C2-8C9D-A461-4001-253B953DB764}"/>
          </ac:spMkLst>
        </pc:spChg>
        <pc:spChg chg="mod ord">
          <ac:chgData name="Gjestebruker" userId="" providerId="Windows Live" clId="Web-{94BF3407-D4DA-0E74-91F5-FF4438B8735C}" dt="2024-10-30T13:47:49.296" v="1"/>
          <ac:spMkLst>
            <pc:docMk/>
            <pc:sldMk cId="3993475959" sldId="266"/>
            <ac:spMk id="3" creationId="{62B8A5FF-163D-8BE9-6789-B82E0E9C5640}"/>
          </ac:spMkLst>
        </pc:spChg>
        <pc:spChg chg="del">
          <ac:chgData name="Gjestebruker" userId="" providerId="Windows Live" clId="Web-{94BF3407-D4DA-0E74-91F5-FF4438B8735C}" dt="2024-10-30T13:47:49.296" v="1"/>
          <ac:spMkLst>
            <pc:docMk/>
            <pc:sldMk cId="3993475959" sldId="266"/>
            <ac:spMk id="53" creationId="{3BCB5F6A-9EB0-40B0-9D13-3023E9A20508}"/>
          </ac:spMkLst>
        </pc:spChg>
        <pc:picChg chg="mod">
          <ac:chgData name="Gjestebruker" userId="" providerId="Windows Live" clId="Web-{94BF3407-D4DA-0E74-91F5-FF4438B8735C}" dt="2024-10-30T13:36:46.023" v="0" actId="1076"/>
          <ac:picMkLst>
            <pc:docMk/>
            <pc:sldMk cId="3993475959" sldId="266"/>
            <ac:picMk id="21" creationId="{FDAF563F-9E4A-4430-F781-A56CCFACA1AB}"/>
          </ac:picMkLst>
        </pc:picChg>
      </pc:sldChg>
      <pc:sldChg chg="delSp modSp mod modClrScheme delDesignElem chgLayout">
        <pc:chgData name="Gjestebruker" userId="" providerId="Windows Live" clId="Web-{94BF3407-D4DA-0E74-91F5-FF4438B8735C}" dt="2024-10-30T13:47:49.296" v="1"/>
        <pc:sldMkLst>
          <pc:docMk/>
          <pc:sldMk cId="826530142" sldId="267"/>
        </pc:sldMkLst>
        <pc:spChg chg="mod ord">
          <ac:chgData name="Gjestebruker" userId="" providerId="Windows Live" clId="Web-{94BF3407-D4DA-0E74-91F5-FF4438B8735C}" dt="2024-10-30T13:47:49.296" v="1"/>
          <ac:spMkLst>
            <pc:docMk/>
            <pc:sldMk cId="826530142" sldId="267"/>
            <ac:spMk id="2" creationId="{7559F1C2-8C9D-A461-4001-253B953DB764}"/>
          </ac:spMkLst>
        </pc:spChg>
        <pc:spChg chg="mod ord">
          <ac:chgData name="Gjestebruker" userId="" providerId="Windows Live" clId="Web-{94BF3407-D4DA-0E74-91F5-FF4438B8735C}" dt="2024-10-30T13:47:49.296" v="1"/>
          <ac:spMkLst>
            <pc:docMk/>
            <pc:sldMk cId="826530142" sldId="267"/>
            <ac:spMk id="3" creationId="{62B8A5FF-163D-8BE9-6789-B82E0E9C5640}"/>
          </ac:spMkLst>
        </pc:spChg>
        <pc:spChg chg="del">
          <ac:chgData name="Gjestebruker" userId="" providerId="Windows Live" clId="Web-{94BF3407-D4DA-0E74-91F5-FF4438B8735C}" dt="2024-10-30T13:47:49.296" v="1"/>
          <ac:spMkLst>
            <pc:docMk/>
            <pc:sldMk cId="826530142" sldId="267"/>
            <ac:spMk id="8" creationId="{86C16C40-7C29-4ACC-B851-7E08E459B596}"/>
          </ac:spMkLst>
        </pc:spChg>
        <pc:grpChg chg="del">
          <ac:chgData name="Gjestebruker" userId="" providerId="Windows Live" clId="Web-{94BF3407-D4DA-0E74-91F5-FF4438B8735C}" dt="2024-10-30T13:47:49.296" v="1"/>
          <ac:grpSpMkLst>
            <pc:docMk/>
            <pc:sldMk cId="826530142" sldId="267"/>
            <ac:grpSpMk id="10" creationId="{CDD733AE-DD5E-4C77-8BCD-72BF12A06BB1}"/>
          </ac:grpSpMkLst>
        </pc:grpChg>
      </pc:sldChg>
      <pc:sldMasterChg chg="del delSldLayout">
        <pc:chgData name="Gjestebruker" userId="" providerId="Windows Live" clId="Web-{94BF3407-D4DA-0E74-91F5-FF4438B8735C}" dt="2024-10-30T13:47:49.296" v="1"/>
        <pc:sldMasterMkLst>
          <pc:docMk/>
          <pc:sldMasterMk cId="3045736376" sldId="2147483660"/>
        </pc:sldMasterMkLst>
        <pc:sldLayoutChg chg="del">
          <pc:chgData name="Gjestebruker" userId="" providerId="Windows Live" clId="Web-{94BF3407-D4DA-0E74-91F5-FF4438B8735C}" dt="2024-10-30T13:47:49.296" v="1"/>
          <pc:sldLayoutMkLst>
            <pc:docMk/>
            <pc:sldMasterMk cId="3045736376" sldId="2147483660"/>
            <pc:sldLayoutMk cId="952398414" sldId="2147483661"/>
          </pc:sldLayoutMkLst>
        </pc:sldLayoutChg>
        <pc:sldLayoutChg chg="del">
          <pc:chgData name="Gjestebruker" userId="" providerId="Windows Live" clId="Web-{94BF3407-D4DA-0E74-91F5-FF4438B8735C}" dt="2024-10-30T13:47:49.296" v="1"/>
          <pc:sldLayoutMkLst>
            <pc:docMk/>
            <pc:sldMasterMk cId="3045736376" sldId="2147483660"/>
            <pc:sldLayoutMk cId="3616936641" sldId="2147483662"/>
          </pc:sldLayoutMkLst>
        </pc:sldLayoutChg>
        <pc:sldLayoutChg chg="del">
          <pc:chgData name="Gjestebruker" userId="" providerId="Windows Live" clId="Web-{94BF3407-D4DA-0E74-91F5-FF4438B8735C}" dt="2024-10-30T13:47:49.296" v="1"/>
          <pc:sldLayoutMkLst>
            <pc:docMk/>
            <pc:sldMasterMk cId="3045736376" sldId="2147483660"/>
            <pc:sldLayoutMk cId="3159920964" sldId="2147483663"/>
          </pc:sldLayoutMkLst>
        </pc:sldLayoutChg>
        <pc:sldLayoutChg chg="del">
          <pc:chgData name="Gjestebruker" userId="" providerId="Windows Live" clId="Web-{94BF3407-D4DA-0E74-91F5-FF4438B8735C}" dt="2024-10-30T13:47:49.296" v="1"/>
          <pc:sldLayoutMkLst>
            <pc:docMk/>
            <pc:sldMasterMk cId="3045736376" sldId="2147483660"/>
            <pc:sldLayoutMk cId="3695272129" sldId="2147483664"/>
          </pc:sldLayoutMkLst>
        </pc:sldLayoutChg>
        <pc:sldLayoutChg chg="del">
          <pc:chgData name="Gjestebruker" userId="" providerId="Windows Live" clId="Web-{94BF3407-D4DA-0E74-91F5-FF4438B8735C}" dt="2024-10-30T13:47:49.296" v="1"/>
          <pc:sldLayoutMkLst>
            <pc:docMk/>
            <pc:sldMasterMk cId="3045736376" sldId="2147483660"/>
            <pc:sldLayoutMk cId="577674342" sldId="2147483665"/>
          </pc:sldLayoutMkLst>
        </pc:sldLayoutChg>
        <pc:sldLayoutChg chg="del">
          <pc:chgData name="Gjestebruker" userId="" providerId="Windows Live" clId="Web-{94BF3407-D4DA-0E74-91F5-FF4438B8735C}" dt="2024-10-30T13:47:49.296" v="1"/>
          <pc:sldLayoutMkLst>
            <pc:docMk/>
            <pc:sldMasterMk cId="3045736376" sldId="2147483660"/>
            <pc:sldLayoutMk cId="828956516" sldId="2147483666"/>
          </pc:sldLayoutMkLst>
        </pc:sldLayoutChg>
        <pc:sldLayoutChg chg="del">
          <pc:chgData name="Gjestebruker" userId="" providerId="Windows Live" clId="Web-{94BF3407-D4DA-0E74-91F5-FF4438B8735C}" dt="2024-10-30T13:47:49.296" v="1"/>
          <pc:sldLayoutMkLst>
            <pc:docMk/>
            <pc:sldMasterMk cId="3045736376" sldId="2147483660"/>
            <pc:sldLayoutMk cId="17744409" sldId="2147483667"/>
          </pc:sldLayoutMkLst>
        </pc:sldLayoutChg>
        <pc:sldLayoutChg chg="del">
          <pc:chgData name="Gjestebruker" userId="" providerId="Windows Live" clId="Web-{94BF3407-D4DA-0E74-91F5-FF4438B8735C}" dt="2024-10-30T13:47:49.296" v="1"/>
          <pc:sldLayoutMkLst>
            <pc:docMk/>
            <pc:sldMasterMk cId="3045736376" sldId="2147483660"/>
            <pc:sldLayoutMk cId="2216886981" sldId="2147483668"/>
          </pc:sldLayoutMkLst>
        </pc:sldLayoutChg>
        <pc:sldLayoutChg chg="del">
          <pc:chgData name="Gjestebruker" userId="" providerId="Windows Live" clId="Web-{94BF3407-D4DA-0E74-91F5-FF4438B8735C}" dt="2024-10-30T13:47:49.296" v="1"/>
          <pc:sldLayoutMkLst>
            <pc:docMk/>
            <pc:sldMasterMk cId="3045736376" sldId="2147483660"/>
            <pc:sldLayoutMk cId="2940238383" sldId="2147483669"/>
          </pc:sldLayoutMkLst>
        </pc:sldLayoutChg>
        <pc:sldLayoutChg chg="del">
          <pc:chgData name="Gjestebruker" userId="" providerId="Windows Live" clId="Web-{94BF3407-D4DA-0E74-91F5-FF4438B8735C}" dt="2024-10-30T13:47:49.296" v="1"/>
          <pc:sldLayoutMkLst>
            <pc:docMk/>
            <pc:sldMasterMk cId="3045736376" sldId="2147483660"/>
            <pc:sldLayoutMk cId="3349805805" sldId="2147483670"/>
          </pc:sldLayoutMkLst>
        </pc:sldLayoutChg>
        <pc:sldLayoutChg chg="del">
          <pc:chgData name="Gjestebruker" userId="" providerId="Windows Live" clId="Web-{94BF3407-D4DA-0E74-91F5-FF4438B8735C}" dt="2024-10-30T13:47:49.296" v="1"/>
          <pc:sldLayoutMkLst>
            <pc:docMk/>
            <pc:sldMasterMk cId="3045736376" sldId="2147483660"/>
            <pc:sldLayoutMk cId="3559950164" sldId="2147483671"/>
          </pc:sldLayoutMkLst>
        </pc:sldLayoutChg>
        <pc:sldLayoutChg chg="del">
          <pc:chgData name="Gjestebruker" userId="" providerId="Windows Live" clId="Web-{94BF3407-D4DA-0E74-91F5-FF4438B8735C}" dt="2024-10-30T13:47:49.296" v="1"/>
          <pc:sldLayoutMkLst>
            <pc:docMk/>
            <pc:sldMasterMk cId="3045736376" sldId="2147483660"/>
            <pc:sldLayoutMk cId="3027316291" sldId="2147483672"/>
          </pc:sldLayoutMkLst>
        </pc:sldLayoutChg>
        <pc:sldLayoutChg chg="del">
          <pc:chgData name="Gjestebruker" userId="" providerId="Windows Live" clId="Web-{94BF3407-D4DA-0E74-91F5-FF4438B8735C}" dt="2024-10-30T13:47:49.296" v="1"/>
          <pc:sldLayoutMkLst>
            <pc:docMk/>
            <pc:sldMasterMk cId="3045736376" sldId="2147483660"/>
            <pc:sldLayoutMk cId="3397069023" sldId="2147483673"/>
          </pc:sldLayoutMkLst>
        </pc:sldLayoutChg>
        <pc:sldLayoutChg chg="del">
          <pc:chgData name="Gjestebruker" userId="" providerId="Windows Live" clId="Web-{94BF3407-D4DA-0E74-91F5-FF4438B8735C}" dt="2024-10-30T13:47:49.296" v="1"/>
          <pc:sldLayoutMkLst>
            <pc:docMk/>
            <pc:sldMasterMk cId="3045736376" sldId="2147483660"/>
            <pc:sldLayoutMk cId="1210691519" sldId="2147483674"/>
          </pc:sldLayoutMkLst>
        </pc:sldLayoutChg>
        <pc:sldLayoutChg chg="del">
          <pc:chgData name="Gjestebruker" userId="" providerId="Windows Live" clId="Web-{94BF3407-D4DA-0E74-91F5-FF4438B8735C}" dt="2024-10-30T13:47:49.296" v="1"/>
          <pc:sldLayoutMkLst>
            <pc:docMk/>
            <pc:sldMasterMk cId="3045736376" sldId="2147483660"/>
            <pc:sldLayoutMk cId="2366667497" sldId="2147483675"/>
          </pc:sldLayoutMkLst>
        </pc:sldLayoutChg>
        <pc:sldLayoutChg chg="del">
          <pc:chgData name="Gjestebruker" userId="" providerId="Windows Live" clId="Web-{94BF3407-D4DA-0E74-91F5-FF4438B8735C}" dt="2024-10-30T13:47:49.296" v="1"/>
          <pc:sldLayoutMkLst>
            <pc:docMk/>
            <pc:sldMasterMk cId="3045736376" sldId="2147483660"/>
            <pc:sldLayoutMk cId="2872007197" sldId="2147483676"/>
          </pc:sldLayoutMkLst>
        </pc:sldLayoutChg>
      </pc:sldMasterChg>
      <pc:sldMasterChg chg="add addSldLayout modSldLayout">
        <pc:chgData name="Gjestebruker" userId="" providerId="Windows Live" clId="Web-{94BF3407-D4DA-0E74-91F5-FF4438B8735C}" dt="2024-10-30T13:47:49.296" v="1"/>
        <pc:sldMasterMkLst>
          <pc:docMk/>
          <pc:sldMasterMk cId="3729849299" sldId="2147483677"/>
        </pc:sldMasterMkLst>
        <pc:sldLayoutChg chg="add mod replId">
          <pc:chgData name="Gjestebruker" userId="" providerId="Windows Live" clId="Web-{94BF3407-D4DA-0E74-91F5-FF4438B8735C}" dt="2024-10-30T13:47:49.296" v="1"/>
          <pc:sldLayoutMkLst>
            <pc:docMk/>
            <pc:sldMasterMk cId="3729849299" sldId="2147483677"/>
            <pc:sldLayoutMk cId="1866684323" sldId="2147483678"/>
          </pc:sldLayoutMkLst>
        </pc:sldLayoutChg>
        <pc:sldLayoutChg chg="add mod replId">
          <pc:chgData name="Gjestebruker" userId="" providerId="Windows Live" clId="Web-{94BF3407-D4DA-0E74-91F5-FF4438B8735C}" dt="2024-10-30T13:47:49.296" v="1"/>
          <pc:sldLayoutMkLst>
            <pc:docMk/>
            <pc:sldMasterMk cId="3729849299" sldId="2147483677"/>
            <pc:sldLayoutMk cId="1525752955" sldId="2147483679"/>
          </pc:sldLayoutMkLst>
        </pc:sldLayoutChg>
        <pc:sldLayoutChg chg="add mod replId">
          <pc:chgData name="Gjestebruker" userId="" providerId="Windows Live" clId="Web-{94BF3407-D4DA-0E74-91F5-FF4438B8735C}" dt="2024-10-30T13:47:49.296" v="1"/>
          <pc:sldLayoutMkLst>
            <pc:docMk/>
            <pc:sldMasterMk cId="3729849299" sldId="2147483677"/>
            <pc:sldLayoutMk cId="1007508572" sldId="2147483680"/>
          </pc:sldLayoutMkLst>
        </pc:sldLayoutChg>
        <pc:sldLayoutChg chg="add mod replId">
          <pc:chgData name="Gjestebruker" userId="" providerId="Windows Live" clId="Web-{94BF3407-D4DA-0E74-91F5-FF4438B8735C}" dt="2024-10-30T13:47:49.296" v="1"/>
          <pc:sldLayoutMkLst>
            <pc:docMk/>
            <pc:sldMasterMk cId="3729849299" sldId="2147483677"/>
            <pc:sldLayoutMk cId="2192670304" sldId="2147483681"/>
          </pc:sldLayoutMkLst>
        </pc:sldLayoutChg>
        <pc:sldLayoutChg chg="add mod replId">
          <pc:chgData name="Gjestebruker" userId="" providerId="Windows Live" clId="Web-{94BF3407-D4DA-0E74-91F5-FF4438B8735C}" dt="2024-10-30T13:47:49.296" v="1"/>
          <pc:sldLayoutMkLst>
            <pc:docMk/>
            <pc:sldMasterMk cId="3729849299" sldId="2147483677"/>
            <pc:sldLayoutMk cId="227366455" sldId="2147483682"/>
          </pc:sldLayoutMkLst>
        </pc:sldLayoutChg>
        <pc:sldLayoutChg chg="add mod replId">
          <pc:chgData name="Gjestebruker" userId="" providerId="Windows Live" clId="Web-{94BF3407-D4DA-0E74-91F5-FF4438B8735C}" dt="2024-10-30T13:47:49.296" v="1"/>
          <pc:sldLayoutMkLst>
            <pc:docMk/>
            <pc:sldMasterMk cId="3729849299" sldId="2147483677"/>
            <pc:sldLayoutMk cId="1739916646" sldId="2147483683"/>
          </pc:sldLayoutMkLst>
        </pc:sldLayoutChg>
        <pc:sldLayoutChg chg="add mod replId">
          <pc:chgData name="Gjestebruker" userId="" providerId="Windows Live" clId="Web-{94BF3407-D4DA-0E74-91F5-FF4438B8735C}" dt="2024-10-30T13:47:49.296" v="1"/>
          <pc:sldLayoutMkLst>
            <pc:docMk/>
            <pc:sldMasterMk cId="3729849299" sldId="2147483677"/>
            <pc:sldLayoutMk cId="1227500388" sldId="2147483684"/>
          </pc:sldLayoutMkLst>
        </pc:sldLayoutChg>
        <pc:sldLayoutChg chg="add mod replId">
          <pc:chgData name="Gjestebruker" userId="" providerId="Windows Live" clId="Web-{94BF3407-D4DA-0E74-91F5-FF4438B8735C}" dt="2024-10-30T13:47:49.296" v="1"/>
          <pc:sldLayoutMkLst>
            <pc:docMk/>
            <pc:sldMasterMk cId="3729849299" sldId="2147483677"/>
            <pc:sldLayoutMk cId="1368167469" sldId="2147483685"/>
          </pc:sldLayoutMkLst>
        </pc:sldLayoutChg>
        <pc:sldLayoutChg chg="add mod replId">
          <pc:chgData name="Gjestebruker" userId="" providerId="Windows Live" clId="Web-{94BF3407-D4DA-0E74-91F5-FF4438B8735C}" dt="2024-10-30T13:47:49.296" v="1"/>
          <pc:sldLayoutMkLst>
            <pc:docMk/>
            <pc:sldMasterMk cId="3729849299" sldId="2147483677"/>
            <pc:sldLayoutMk cId="3361650805" sldId="2147483686"/>
          </pc:sldLayoutMkLst>
        </pc:sldLayoutChg>
        <pc:sldLayoutChg chg="add mod replId">
          <pc:chgData name="Gjestebruker" userId="" providerId="Windows Live" clId="Web-{94BF3407-D4DA-0E74-91F5-FF4438B8735C}" dt="2024-10-30T13:47:49.296" v="1"/>
          <pc:sldLayoutMkLst>
            <pc:docMk/>
            <pc:sldMasterMk cId="3729849299" sldId="2147483677"/>
            <pc:sldLayoutMk cId="1570800348" sldId="2147483687"/>
          </pc:sldLayoutMkLst>
        </pc:sldLayoutChg>
        <pc:sldLayoutChg chg="add mod replId">
          <pc:chgData name="Gjestebruker" userId="" providerId="Windows Live" clId="Web-{94BF3407-D4DA-0E74-91F5-FF4438B8735C}" dt="2024-10-30T13:47:49.296" v="1"/>
          <pc:sldLayoutMkLst>
            <pc:docMk/>
            <pc:sldMasterMk cId="3729849299" sldId="2147483677"/>
            <pc:sldLayoutMk cId="1001000680" sldId="2147483688"/>
          </pc:sldLayoutMkLst>
        </pc:sldLayoutChg>
        <pc:sldLayoutChg chg="add mod replId">
          <pc:chgData name="Gjestebruker" userId="" providerId="Windows Live" clId="Web-{94BF3407-D4DA-0E74-91F5-FF4438B8735C}" dt="2024-10-30T13:47:49.296" v="1"/>
          <pc:sldLayoutMkLst>
            <pc:docMk/>
            <pc:sldMasterMk cId="3729849299" sldId="2147483677"/>
            <pc:sldLayoutMk cId="1658748926" sldId="2147483689"/>
          </pc:sldLayoutMkLst>
        </pc:sldLayoutChg>
        <pc:sldLayoutChg chg="add mod replId">
          <pc:chgData name="Gjestebruker" userId="" providerId="Windows Live" clId="Web-{94BF3407-D4DA-0E74-91F5-FF4438B8735C}" dt="2024-10-30T13:47:49.296" v="1"/>
          <pc:sldLayoutMkLst>
            <pc:docMk/>
            <pc:sldMasterMk cId="3729849299" sldId="2147483677"/>
            <pc:sldLayoutMk cId="1903503686" sldId="2147483690"/>
          </pc:sldLayoutMkLst>
        </pc:sldLayoutChg>
        <pc:sldLayoutChg chg="add mod replId">
          <pc:chgData name="Gjestebruker" userId="" providerId="Windows Live" clId="Web-{94BF3407-D4DA-0E74-91F5-FF4438B8735C}" dt="2024-10-30T13:47:49.296" v="1"/>
          <pc:sldLayoutMkLst>
            <pc:docMk/>
            <pc:sldMasterMk cId="3729849299" sldId="2147483677"/>
            <pc:sldLayoutMk cId="2982264489" sldId="2147483691"/>
          </pc:sldLayoutMkLst>
        </pc:sldLayoutChg>
        <pc:sldLayoutChg chg="add mod replId">
          <pc:chgData name="Gjestebruker" userId="" providerId="Windows Live" clId="Web-{94BF3407-D4DA-0E74-91F5-FF4438B8735C}" dt="2024-10-30T13:47:49.296" v="1"/>
          <pc:sldLayoutMkLst>
            <pc:docMk/>
            <pc:sldMasterMk cId="3729849299" sldId="2147483677"/>
            <pc:sldLayoutMk cId="760120908" sldId="2147483692"/>
          </pc:sldLayoutMkLst>
        </pc:sldLayoutChg>
        <pc:sldLayoutChg chg="add mod replId">
          <pc:chgData name="Gjestebruker" userId="" providerId="Windows Live" clId="Web-{94BF3407-D4DA-0E74-91F5-FF4438B8735C}" dt="2024-10-30T13:47:49.296" v="1"/>
          <pc:sldLayoutMkLst>
            <pc:docMk/>
            <pc:sldMasterMk cId="3729849299" sldId="2147483677"/>
            <pc:sldLayoutMk cId="4122482070" sldId="2147483693"/>
          </pc:sldLayoutMkLst>
        </pc:sldLayoutChg>
      </pc:sldMasterChg>
    </pc:docChg>
  </pc:docChgLst>
  <pc:docChgLst>
    <pc:chgData name="Gjestebruker" providerId="Windows Live" clId="Web-{DA106A83-139A-BC21-9F35-C3622EFF5154}"/>
    <pc:docChg chg="modSld">
      <pc:chgData name="Gjestebruker" userId="" providerId="Windows Live" clId="Web-{DA106A83-139A-BC21-9F35-C3622EFF5154}" dt="2024-10-31T10:12:07.118" v="53"/>
      <pc:docMkLst>
        <pc:docMk/>
      </pc:docMkLst>
      <pc:sldChg chg="addSp delSp modSp">
        <pc:chgData name="Gjestebruker" userId="" providerId="Windows Live" clId="Web-{DA106A83-139A-BC21-9F35-C3622EFF5154}" dt="2024-10-31T10:12:07.118" v="53"/>
        <pc:sldMkLst>
          <pc:docMk/>
          <pc:sldMk cId="1402854973" sldId="268"/>
        </pc:sldMkLst>
        <pc:spChg chg="mod">
          <ac:chgData name="Gjestebruker" userId="" providerId="Windows Live" clId="Web-{DA106A83-139A-BC21-9F35-C3622EFF5154}" dt="2024-10-31T09:05:20.397" v="49" actId="20577"/>
          <ac:spMkLst>
            <pc:docMk/>
            <pc:sldMk cId="1402854973" sldId="268"/>
            <ac:spMk id="3" creationId="{26FCF6A1-6C6F-96DE-CB86-011250065A0B}"/>
          </ac:spMkLst>
        </pc:spChg>
        <pc:picChg chg="add del mod">
          <ac:chgData name="Gjestebruker" userId="" providerId="Windows Live" clId="Web-{DA106A83-139A-BC21-9F35-C3622EFF5154}" dt="2024-10-31T10:12:07.118" v="53"/>
          <ac:picMkLst>
            <pc:docMk/>
            <pc:sldMk cId="1402854973" sldId="268"/>
            <ac:picMk id="4" creationId="{0E1D1097-4AE0-BA65-40C5-DE07F110BBDA}"/>
          </ac:picMkLst>
        </pc:picChg>
        <pc:picChg chg="add mod">
          <ac:chgData name="Gjestebruker" userId="" providerId="Windows Live" clId="Web-{DA106A83-139A-BC21-9F35-C3622EFF5154}" dt="2024-10-31T09:05:24.522" v="50" actId="1076"/>
          <ac:picMkLst>
            <pc:docMk/>
            <pc:sldMk cId="1402854973" sldId="268"/>
            <ac:picMk id="4" creationId="{EB6BF4A2-5033-4A81-33B4-28131DAD9E50}"/>
          </ac:picMkLst>
        </pc:picChg>
      </pc:sldChg>
    </pc:docChg>
  </pc:docChgLst>
  <pc:docChgLst>
    <pc:chgData name="Benjamin Hernehult" userId="162d0e5ad42ee649" providerId="Windows Live" clId="Web-{27E7940F-337E-7610-1B06-421A6BC23DCD}"/>
    <pc:docChg chg="modSld">
      <pc:chgData name="Benjamin Hernehult" userId="162d0e5ad42ee649" providerId="Windows Live" clId="Web-{27E7940F-337E-7610-1B06-421A6BC23DCD}" dt="2024-10-31T10:28:17.794" v="0" actId="20577"/>
      <pc:docMkLst>
        <pc:docMk/>
      </pc:docMkLst>
      <pc:sldChg chg="modSp">
        <pc:chgData name="Benjamin Hernehult" userId="162d0e5ad42ee649" providerId="Windows Live" clId="Web-{27E7940F-337E-7610-1B06-421A6BC23DCD}" dt="2024-10-31T10:28:17.794" v="0" actId="20577"/>
        <pc:sldMkLst>
          <pc:docMk/>
          <pc:sldMk cId="3993475959" sldId="266"/>
        </pc:sldMkLst>
        <pc:spChg chg="mod">
          <ac:chgData name="Benjamin Hernehult" userId="162d0e5ad42ee649" providerId="Windows Live" clId="Web-{27E7940F-337E-7610-1B06-421A6BC23DCD}" dt="2024-10-31T10:28:17.794" v="0" actId="20577"/>
          <ac:spMkLst>
            <pc:docMk/>
            <pc:sldMk cId="3993475959" sldId="266"/>
            <ac:spMk id="4" creationId="{B15B9765-EC2C-D598-93B5-248AD4AAAD0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7AAB14-E44D-4855-A4C2-D88152DFA4B6}" type="datetimeFigureOut">
              <a:rPr lang="nb-NO" smtClean="0"/>
              <a:t>31.10.2024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0531B-777D-40D3-9351-4E64EFB9820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040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324F-887B-495B-99C7-F0DF8DC4B7AD}" type="datetime1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84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BFBC2-91A3-42C9-A54D-7D17723B55C9}" type="datetime1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0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C801-5615-48E5-927C-AAA6751AC609}" type="datetime1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1000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A06D7-747B-4864-AE83-1DE94F03A928}" type="datetime1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48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773C-257C-494C-8FA2-6877F50466AC}" type="datetime1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3503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33E91-0B13-4C0C-A923-9F2B51869246}" type="datetime1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64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ADD6-6290-4F59-8D96-4B3E85693E73}" type="datetime1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20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F685-AF2D-4A53-A08B-62ECAC46217F}" type="datetime1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82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57E6-0420-421A-9D0A-7050326515B8}" type="datetime1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52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43FE-7761-4116-A9C1-988523FE7371}" type="datetime1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08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1FD39-AD1A-480D-8D3E-37DB66CE1F9F}" type="datetime1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7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8B96D-1DD5-4960-89E1-727197D1E047}" type="datetime1">
              <a:rPr lang="en-US" smtClean="0"/>
              <a:t>10/31/2024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6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44A94-0BD0-429C-B64D-D26F5A25584C}" type="datetime1">
              <a:rPr lang="en-US" smtClean="0"/>
              <a:t>10/31/2024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1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13CB-C401-437B-A72A-1E460A6AEA06}" type="datetime1">
              <a:rPr lang="en-US" smtClean="0"/>
              <a:t>10/31/2024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00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DDE7-E482-42D1-9F72-B621DE4E9DBF}" type="datetime1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67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281C5-B72F-4823-9737-FD59EBF80833}" type="datetime1">
              <a:rPr lang="en-US" smtClean="0"/>
              <a:t>10/31/2024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50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E09A1-4D38-4810-8EB6-C3B91608B638}" type="datetime1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49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utritionwatchdog.com/what-is-your-plastic-footprint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CF685E1-9A7C-D223-6118-885A25371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5440" y="296117"/>
            <a:ext cx="7751792" cy="2849671"/>
          </a:xfrm>
        </p:spPr>
        <p:txBody>
          <a:bodyPr>
            <a:normAutofit fontScale="90000"/>
          </a:bodyPr>
          <a:lstStyle/>
          <a:p>
            <a:pPr algn="l"/>
            <a:r>
              <a:rPr lang="nb-NO" sz="6000">
                <a:solidFill>
                  <a:srgbClr val="FFFFFF"/>
                </a:solidFill>
              </a:rPr>
              <a:t>CDR - Semesteroppgave Gruppe 2- ELE306 Robotikk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5960EDB-24C9-53AB-0A01-E200D7492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3243" y="3169709"/>
            <a:ext cx="6634275" cy="1186108"/>
          </a:xfrm>
        </p:spPr>
        <p:txBody>
          <a:bodyPr>
            <a:normAutofit/>
          </a:bodyPr>
          <a:lstStyle/>
          <a:p>
            <a:pPr algn="l"/>
            <a:r>
              <a:rPr lang="en-US" sz="2400">
                <a:solidFill>
                  <a:srgbClr val="FFFFFF">
                    <a:alpha val="70000"/>
                  </a:srgbClr>
                </a:solidFill>
                <a:latin typeface="Arial" panose="020B0604020202020204" pitchFamily="34" charset="0"/>
              </a:rPr>
              <a:t>Challenge 4:</a:t>
            </a:r>
          </a:p>
          <a:p>
            <a:pPr algn="l"/>
            <a:r>
              <a:rPr lang="en-US" sz="2400" b="0" i="0">
                <a:solidFill>
                  <a:srgbClr val="FFFFFF">
                    <a:alpha val="70000"/>
                  </a:srgbClr>
                </a:solidFill>
                <a:effectLst/>
                <a:latin typeface="Arial" panose="020B0604020202020204" pitchFamily="34" charset="0"/>
              </a:rPr>
              <a:t>Small boat with manipulator for picking plastic</a:t>
            </a:r>
            <a:endParaRPr lang="nb-NO" sz="240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4" name="Undertittel 2">
            <a:extLst>
              <a:ext uri="{FF2B5EF4-FFF2-40B4-BE49-F238E27FC236}">
                <a16:creationId xmlns:a16="http://schemas.microsoft.com/office/drawing/2014/main" id="{EB76F030-C73F-AE49-2F70-D2E40E56381F}"/>
              </a:ext>
            </a:extLst>
          </p:cNvPr>
          <p:cNvSpPr txBox="1">
            <a:spLocks/>
          </p:cNvSpPr>
          <p:nvPr/>
        </p:nvSpPr>
        <p:spPr>
          <a:xfrm>
            <a:off x="2020068" y="4275278"/>
            <a:ext cx="6634275" cy="20703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en-US">
                <a:solidFill>
                  <a:srgbClr val="FFFFFF">
                    <a:alpha val="70000"/>
                  </a:srgbClr>
                </a:solidFill>
                <a:latin typeface="Arial"/>
                <a:cs typeface="Arial"/>
              </a:rPr>
              <a:t>Eirik Andreas Steffensen</a:t>
            </a:r>
          </a:p>
          <a:p>
            <a:pPr lvl="1" algn="l"/>
            <a:r>
              <a:rPr lang="en-US">
                <a:solidFill>
                  <a:srgbClr val="FFFFFF">
                    <a:alpha val="70000"/>
                  </a:srgbClr>
                </a:solidFill>
                <a:latin typeface="Arial"/>
                <a:cs typeface="Arial"/>
              </a:rPr>
              <a:t>Benjamin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  <a:latin typeface="Arial"/>
                <a:cs typeface="Arial"/>
              </a:rPr>
              <a:t>Hernehult</a:t>
            </a:r>
            <a:endParaRPr lang="en-US">
              <a:solidFill>
                <a:srgbClr val="FFFFFF">
                  <a:alpha val="70000"/>
                </a:srgbClr>
              </a:solidFill>
              <a:latin typeface="Arial"/>
              <a:cs typeface="Arial"/>
            </a:endParaRPr>
          </a:p>
          <a:p>
            <a:pPr lvl="1" algn="l"/>
            <a:r>
              <a:rPr lang="en-US">
                <a:solidFill>
                  <a:srgbClr val="FFFFFF">
                    <a:alpha val="70000"/>
                  </a:srgbClr>
                </a:solidFill>
                <a:latin typeface="Arial"/>
                <a:cs typeface="Arial"/>
              </a:rPr>
              <a:t>Birk Eirik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  <a:latin typeface="Arial"/>
                <a:cs typeface="Arial"/>
              </a:rPr>
              <a:t>Nordvoll</a:t>
            </a:r>
            <a:endParaRPr lang="en-US">
              <a:solidFill>
                <a:srgbClr val="FFFFFF">
                  <a:alpha val="70000"/>
                </a:srgbClr>
              </a:solidFill>
              <a:latin typeface="Arial"/>
              <a:cs typeface="Arial"/>
            </a:endParaRPr>
          </a:p>
          <a:p>
            <a:pPr lvl="1" algn="l"/>
            <a:r>
              <a:rPr lang="en-US">
                <a:solidFill>
                  <a:srgbClr val="FFFFFF">
                    <a:alpha val="70000"/>
                  </a:srgbClr>
                </a:solidFill>
                <a:latin typeface="Arial"/>
                <a:cs typeface="Arial"/>
              </a:rPr>
              <a:t>Lars Sørhus</a:t>
            </a:r>
          </a:p>
          <a:p>
            <a:pPr lvl="1" algn="l"/>
            <a:r>
              <a:rPr lang="en-US">
                <a:solidFill>
                  <a:srgbClr val="FFFFFF">
                    <a:alpha val="70000"/>
                  </a:srgbClr>
                </a:solidFill>
                <a:latin typeface="Arial"/>
                <a:cs typeface="Arial"/>
              </a:rPr>
              <a:t>Sivert Aleksander Oppedal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  <a:latin typeface="Arial"/>
                <a:cs typeface="Arial"/>
              </a:rPr>
              <a:t>Gjermundstad</a:t>
            </a:r>
            <a:endParaRPr lang="en-US">
              <a:solidFill>
                <a:srgbClr val="FFFFFF">
                  <a:alpha val="70000"/>
                </a:srgb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9347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DF66C29-FB7A-93F3-2726-C8401D94B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0" y="609600"/>
            <a:ext cx="6390640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nb-NO" sz="3100" dirty="0"/>
              <a:t>1 - Elveutløp som arbeidsområde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CF6818F-FA8A-0F45-2020-A5D95A688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8320" y="2160589"/>
            <a:ext cx="6908799" cy="4466353"/>
          </a:xfrm>
        </p:spPr>
        <p:txBody>
          <a:bodyPr>
            <a:normAutofit/>
          </a:bodyPr>
          <a:lstStyle/>
          <a:p>
            <a:r>
              <a:rPr lang="nb-NO" dirty="0"/>
              <a:t>Elveutløp – </a:t>
            </a:r>
            <a:r>
              <a:rPr lang="nb-NO" dirty="0" err="1"/>
              <a:t>Storelva</a:t>
            </a:r>
            <a:r>
              <a:rPr lang="nb-NO" dirty="0"/>
              <a:t> – </a:t>
            </a:r>
            <a:r>
              <a:rPr lang="nb-NO" dirty="0" err="1"/>
              <a:t>Øyrane</a:t>
            </a:r>
            <a:r>
              <a:rPr lang="nb-NO" dirty="0"/>
              <a:t> torg</a:t>
            </a:r>
          </a:p>
          <a:p>
            <a:r>
              <a:rPr lang="nb-NO" dirty="0"/>
              <a:t>Tredje mest forurensede elv i Norge</a:t>
            </a:r>
          </a:p>
          <a:p>
            <a:r>
              <a:rPr lang="nb-NO" dirty="0"/>
              <a:t>Konvertert til </a:t>
            </a:r>
            <a:r>
              <a:rPr lang="nb-NO" dirty="0" err="1"/>
              <a:t>occupancy</a:t>
            </a:r>
            <a:r>
              <a:rPr lang="nb-NO" dirty="0"/>
              <a:t> grid i </a:t>
            </a:r>
            <a:r>
              <a:rPr lang="nb-NO" dirty="0" err="1"/>
              <a:t>Matlab</a:t>
            </a:r>
            <a:r>
              <a:rPr lang="nb-NO" dirty="0"/>
              <a:t>.</a:t>
            </a:r>
          </a:p>
          <a:p>
            <a:r>
              <a:rPr lang="nb-NO" dirty="0" err="1"/>
              <a:t>Docking</a:t>
            </a:r>
            <a:r>
              <a:rPr lang="nb-NO" dirty="0"/>
              <a:t> stasjon for </a:t>
            </a:r>
            <a:r>
              <a:rPr lang="nb-NO" dirty="0" err="1"/>
              <a:t>lading</a:t>
            </a:r>
            <a:r>
              <a:rPr lang="nb-NO" dirty="0"/>
              <a:t> og levering av søppel.</a:t>
            </a:r>
          </a:p>
          <a:p>
            <a:endParaRPr lang="nb-NO" dirty="0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6254528F-329F-ECCC-D5B3-CF31EB110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4691" r="34691"/>
          <a:stretch/>
        </p:blipFill>
        <p:spPr>
          <a:xfrm>
            <a:off x="20" y="-1"/>
            <a:ext cx="314958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pic>
        <p:nvPicPr>
          <p:cNvPr id="14" name="Bilde 13" descr="Et bilde som inneholder skjermbilde, Digital komposisjon&#10;&#10;Automatisk generert beskrivelse">
            <a:extLst>
              <a:ext uri="{FF2B5EF4-FFF2-40B4-BE49-F238E27FC236}">
                <a16:creationId xmlns:a16="http://schemas.microsoft.com/office/drawing/2014/main" id="{A5FB1760-B3AE-5BCC-374D-7E1146A819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0" y="3890950"/>
            <a:ext cx="4676253" cy="23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66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559F1C2-8C9D-A461-4001-253B953DB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2 - Mobil base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2B8A5FF-163D-8BE9-6789-B82E0E9C5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946718" cy="3880773"/>
          </a:xfrm>
        </p:spPr>
        <p:txBody>
          <a:bodyPr>
            <a:normAutofit/>
          </a:bodyPr>
          <a:lstStyle/>
          <a:p>
            <a:r>
              <a:rPr lang="nb-NO" dirty="0"/>
              <a:t>Søkeområde har økt </a:t>
            </a:r>
            <a:r>
              <a:rPr lang="nb-NO" dirty="0">
                <a:sym typeface="Wingdings" panose="05000000000000000000" pitchFamily="2" charset="2"/>
              </a:rPr>
              <a:t> Større båt</a:t>
            </a:r>
          </a:p>
          <a:p>
            <a:r>
              <a:rPr lang="nb-NO" dirty="0">
                <a:sym typeface="Wingdings" panose="05000000000000000000" pitchFamily="2" charset="2"/>
              </a:rPr>
              <a:t>Kinematiske ligninger uendret.</a:t>
            </a:r>
            <a:endParaRPr lang="nb-NO" dirty="0"/>
          </a:p>
          <a:p>
            <a:r>
              <a:rPr lang="nb-NO" dirty="0"/>
              <a:t>Navigeringsstrategi søk – </a:t>
            </a:r>
            <a:r>
              <a:rPr lang="nb-NO" dirty="0" err="1"/>
              <a:t>Lattice</a:t>
            </a:r>
            <a:r>
              <a:rPr lang="nb-NO" dirty="0"/>
              <a:t> </a:t>
            </a:r>
            <a:r>
              <a:rPr lang="nb-NO" dirty="0" err="1"/>
              <a:t>planner</a:t>
            </a:r>
            <a:endParaRPr lang="nb-NO" dirty="0"/>
          </a:p>
          <a:p>
            <a:r>
              <a:rPr lang="nb-NO" dirty="0"/>
              <a:t>Kontrollstrategi: </a:t>
            </a:r>
            <a:r>
              <a:rPr lang="nb-NO" dirty="0" err="1"/>
              <a:t>Multi</a:t>
            </a:r>
            <a:r>
              <a:rPr lang="nb-NO" dirty="0"/>
              <a:t> segment </a:t>
            </a:r>
            <a:r>
              <a:rPr lang="nb-NO" dirty="0" err="1"/>
              <a:t>trajectory</a:t>
            </a:r>
            <a:endParaRPr lang="nb-NO" dirty="0"/>
          </a:p>
          <a:p>
            <a:r>
              <a:rPr lang="nb-NO" dirty="0"/>
              <a:t>Sensorpakke (Encoder, IMU,UWB</a:t>
            </a:r>
            <a:r>
              <a:rPr lang="nb-NO"/>
              <a:t>, Kamera med lys)</a:t>
            </a:r>
            <a:endParaRPr lang="nb-NO" dirty="0"/>
          </a:p>
          <a:p>
            <a:r>
              <a:rPr lang="nb-NO" dirty="0" err="1"/>
              <a:t>Lokaliserng</a:t>
            </a:r>
            <a:r>
              <a:rPr lang="nb-NO" dirty="0"/>
              <a:t> – </a:t>
            </a:r>
            <a:r>
              <a:rPr lang="nb-NO" dirty="0" err="1"/>
              <a:t>Kalmannfilter</a:t>
            </a:r>
            <a:endParaRPr lang="nb-NO" dirty="0"/>
          </a:p>
          <a:p>
            <a:endParaRPr lang="nb-NO" dirty="0"/>
          </a:p>
        </p:txBody>
      </p:sp>
      <p:pic>
        <p:nvPicPr>
          <p:cNvPr id="8" name="Bilde 7" descr="Et bilde som inneholder tekst, skjermbilde, display, programvare&#10;&#10;Automatisk generert beskrivelse">
            <a:extLst>
              <a:ext uri="{FF2B5EF4-FFF2-40B4-BE49-F238E27FC236}">
                <a16:creationId xmlns:a16="http://schemas.microsoft.com/office/drawing/2014/main" id="{5D2F5DE9-9B42-8B3E-8729-3CCA308FA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3" t="34215" r="8401" b="18538"/>
          <a:stretch/>
        </p:blipFill>
        <p:spPr>
          <a:xfrm rot="10800000">
            <a:off x="5751867" y="609600"/>
            <a:ext cx="4869646" cy="2612362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C35EB14A-E971-00D5-35FF-78EBDE6D5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867" y="3221963"/>
            <a:ext cx="4869646" cy="314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973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559F1C2-8C9D-A461-4001-253B953DB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nb-NO" dirty="0"/>
              <a:t>3 - Robot arm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2B8A5FF-163D-8BE9-6789-B82E0E9C5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1541002"/>
            <a:ext cx="4064439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b-NO"/>
              <a:t>Antall DOF: 4</a:t>
            </a:r>
          </a:p>
          <a:p>
            <a:r>
              <a:rPr lang="nb-NO"/>
              <a:t>Gripper design</a:t>
            </a:r>
          </a:p>
          <a:p>
            <a:r>
              <a:rPr lang="nb-NO"/>
              <a:t>Lengder på ledd</a:t>
            </a:r>
          </a:p>
          <a:p>
            <a:r>
              <a:rPr lang="nb-NO"/>
              <a:t>Kontrollstrategi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8BB0EA8E-8AAE-9694-8F00-1897D43D4EA3}"/>
              </a:ext>
            </a:extLst>
          </p:cNvPr>
          <p:cNvSpPr/>
          <p:nvPr/>
        </p:nvSpPr>
        <p:spPr>
          <a:xfrm>
            <a:off x="512617" y="4087090"/>
            <a:ext cx="4655128" cy="2355273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72A8C9C0-70E3-38A6-1321-73B6BEFFB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45" y="201185"/>
            <a:ext cx="4664694" cy="3888359"/>
          </a:xfrm>
          <a:prstGeom prst="rect">
            <a:avLst/>
          </a:prstGeom>
        </p:spPr>
      </p:pic>
      <p:pic>
        <p:nvPicPr>
          <p:cNvPr id="6" name="Bilde 5" descr="Et bilde som inneholder tekst, skjermbilde, diagram, line&#10;&#10;Automatisk generert beskrivelse">
            <a:extLst>
              <a:ext uri="{FF2B5EF4-FFF2-40B4-BE49-F238E27FC236}">
                <a16:creationId xmlns:a16="http://schemas.microsoft.com/office/drawing/2014/main" id="{77D716C1-40DD-D47A-C21E-3C491ABE0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0150" y="2879271"/>
            <a:ext cx="4479555" cy="3611556"/>
          </a:xfrm>
          <a:prstGeom prst="rect">
            <a:avLst/>
          </a:prstGeom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B15B9765-EC2C-D598-93B5-248AD4AAAD0C}"/>
              </a:ext>
            </a:extLst>
          </p:cNvPr>
          <p:cNvSpPr txBox="1"/>
          <p:nvPr/>
        </p:nvSpPr>
        <p:spPr>
          <a:xfrm>
            <a:off x="1704789" y="6206846"/>
            <a:ext cx="227427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b-NO" sz="1200">
                <a:solidFill>
                  <a:schemeClr val="bg1">
                    <a:lumMod val="95000"/>
                    <a:lumOff val="5000"/>
                  </a:schemeClr>
                </a:solidFill>
              </a:rPr>
              <a:t>Lagd i blender (blender.org</a:t>
            </a:r>
            <a:r>
              <a:rPr lang="nb-NO" sz="1200">
                <a:solidFill>
                  <a:schemeClr val="tx1">
                    <a:lumMod val="49000"/>
                  </a:schemeClr>
                </a:solidFill>
              </a:rPr>
              <a:t>)</a:t>
            </a:r>
          </a:p>
        </p:txBody>
      </p:sp>
      <p:pic>
        <p:nvPicPr>
          <p:cNvPr id="21" name="Bilde 20" descr="Et bilde som inneholder design&#10;&#10;Automatisk generert beskrivelse">
            <a:extLst>
              <a:ext uri="{FF2B5EF4-FFF2-40B4-BE49-F238E27FC236}">
                <a16:creationId xmlns:a16="http://schemas.microsoft.com/office/drawing/2014/main" id="{639A1772-E7CE-FA39-CBF7-B8EB20B36B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517" y="4042496"/>
            <a:ext cx="3442855" cy="2208934"/>
          </a:xfrm>
          <a:prstGeom prst="rect">
            <a:avLst/>
          </a:prstGeom>
        </p:spPr>
      </p:pic>
      <p:pic>
        <p:nvPicPr>
          <p:cNvPr id="22" name="Bilde 21">
            <a:extLst>
              <a:ext uri="{FF2B5EF4-FFF2-40B4-BE49-F238E27FC236}">
                <a16:creationId xmlns:a16="http://schemas.microsoft.com/office/drawing/2014/main" id="{24245519-363C-32BA-D7A4-E0DAB91F95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1363" y="4044324"/>
            <a:ext cx="3270538" cy="2162176"/>
          </a:xfrm>
          <a:prstGeom prst="rect">
            <a:avLst/>
          </a:prstGeom>
        </p:spPr>
      </p:pic>
      <p:sp>
        <p:nvSpPr>
          <p:cNvPr id="24" name="TekstSylinder 23">
            <a:extLst>
              <a:ext uri="{FF2B5EF4-FFF2-40B4-BE49-F238E27FC236}">
                <a16:creationId xmlns:a16="http://schemas.microsoft.com/office/drawing/2014/main" id="{153A37C9-F2D0-ED29-DA2A-796EDFF06BDF}"/>
              </a:ext>
            </a:extLst>
          </p:cNvPr>
          <p:cNvSpPr txBox="1"/>
          <p:nvPr/>
        </p:nvSpPr>
        <p:spPr>
          <a:xfrm rot="4140000">
            <a:off x="1186206" y="4883929"/>
            <a:ext cx="227427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b-NO" sz="1200">
                <a:solidFill>
                  <a:schemeClr val="bg1"/>
                </a:solidFill>
              </a:rPr>
              <a:t>Gripper Close</a:t>
            </a:r>
          </a:p>
          <a:p>
            <a:endParaRPr lang="nb-NO" sz="1200">
              <a:solidFill>
                <a:schemeClr val="bg1"/>
              </a:solidFill>
            </a:endParaRPr>
          </a:p>
        </p:txBody>
      </p:sp>
      <p:sp>
        <p:nvSpPr>
          <p:cNvPr id="26" name="TekstSylinder 25">
            <a:extLst>
              <a:ext uri="{FF2B5EF4-FFF2-40B4-BE49-F238E27FC236}">
                <a16:creationId xmlns:a16="http://schemas.microsoft.com/office/drawing/2014/main" id="{4AFD1B54-D7E1-56B2-77F7-73E8193EF559}"/>
              </a:ext>
            </a:extLst>
          </p:cNvPr>
          <p:cNvSpPr txBox="1"/>
          <p:nvPr/>
        </p:nvSpPr>
        <p:spPr>
          <a:xfrm rot="4140000">
            <a:off x="2981590" y="4988434"/>
            <a:ext cx="224252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b-NO" sz="1200">
                <a:solidFill>
                  <a:schemeClr val="bg1"/>
                </a:solidFill>
              </a:rPr>
              <a:t>Gripper Open</a:t>
            </a:r>
          </a:p>
          <a:p>
            <a:endParaRPr lang="nb-NO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4759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559F1C2-8C9D-A461-4001-253B953DB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4 - Videre arbeid på kort sikt – Noen hovedtema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2B8A5FF-163D-8BE9-6789-B82E0E9C5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987" y="2160589"/>
            <a:ext cx="9069452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b-NO" dirty="0"/>
              <a:t>Videre simuleringer av mobil base, stabilitetsberegninger, kraftberegning(batteri, </a:t>
            </a:r>
            <a:r>
              <a:rPr lang="nb-NO" dirty="0" err="1"/>
              <a:t>thruster,arm</a:t>
            </a:r>
            <a:r>
              <a:rPr lang="nb-NO" dirty="0"/>
              <a:t>)</a:t>
            </a:r>
          </a:p>
          <a:p>
            <a:r>
              <a:rPr lang="nb-NO" dirty="0"/>
              <a:t>Simuleringer av robot arm</a:t>
            </a:r>
          </a:p>
          <a:p>
            <a:r>
              <a:rPr lang="nb-NO" dirty="0"/>
              <a:t>Simuleringer som sammensatt system</a:t>
            </a:r>
          </a:p>
          <a:p>
            <a:r>
              <a:rPr lang="nb-NO" dirty="0"/>
              <a:t>Skrive rapport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265301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6D7168-972C-0086-B875-02F309821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47C3982-5B57-8F91-1B2D-3F48564A6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Takk for oss!</a:t>
            </a:r>
          </a:p>
        </p:txBody>
      </p:sp>
    </p:spTree>
    <p:extLst>
      <p:ext uri="{BB962C8B-B14F-4D97-AF65-F5344CB8AC3E}">
        <p14:creationId xmlns:p14="http://schemas.microsoft.com/office/powerpoint/2010/main" val="105748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169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6</vt:i4>
      </vt:variant>
    </vt:vector>
  </HeadingPairs>
  <TitlesOfParts>
    <vt:vector size="12" baseType="lpstr">
      <vt:lpstr>Aptos</vt:lpstr>
      <vt:lpstr>Arial</vt:lpstr>
      <vt:lpstr>Trebuchet MS</vt:lpstr>
      <vt:lpstr>Wingdings</vt:lpstr>
      <vt:lpstr>Wingdings 3</vt:lpstr>
      <vt:lpstr>Facet</vt:lpstr>
      <vt:lpstr>CDR - Semesteroppgave Gruppe 2- ELE306 Robotikk</vt:lpstr>
      <vt:lpstr>1 - Elveutløp som arbeidsområde</vt:lpstr>
      <vt:lpstr>2 - Mobil base</vt:lpstr>
      <vt:lpstr>3 - Robot arm</vt:lpstr>
      <vt:lpstr>4 - Videre arbeid på kort sikt – Noen hovedtema</vt:lpstr>
      <vt:lpstr>Takk for oss!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Eirik Andreas Steffensen</dc:creator>
  <cp:lastModifiedBy>Eirik Andreas Steffensen</cp:lastModifiedBy>
  <cp:revision>3</cp:revision>
  <dcterms:created xsi:type="dcterms:W3CDTF">2024-09-29T19:31:49Z</dcterms:created>
  <dcterms:modified xsi:type="dcterms:W3CDTF">2024-10-31T12:05:09Z</dcterms:modified>
</cp:coreProperties>
</file>