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D39A3841-D6B8-4C3C-8205-622803270C5B}">
          <p14:sldIdLst>
            <p14:sldId id="256"/>
          </p14:sldIdLst>
        </p14:section>
        <p14:section name="Inndeling uten navn" id="{365F5216-D1AE-4F9C-828D-196C2EB076D9}">
          <p14:sldIdLst>
            <p14:sldId id="265"/>
            <p14:sldId id="259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B0EDE-E7B3-4EA2-8D66-FF9670922ED9}" v="5" dt="2024-12-05T19:27:0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Andreas Steffensen" userId="ac39354be8343a9a" providerId="LiveId" clId="{57EEB382-5D27-4CDA-8090-DA747E84C774}"/>
    <pc:docChg chg="undo custSel delSld modSld sldOrd">
      <pc:chgData name="Eirik Andreas Steffensen" userId="ac39354be8343a9a" providerId="LiveId" clId="{57EEB382-5D27-4CDA-8090-DA747E84C774}" dt="2024-10-03T08:03:52.154" v="75" actId="1076"/>
      <pc:docMkLst>
        <pc:docMk/>
      </pc:docMkLst>
      <pc:sldChg chg="modSp">
        <pc:chgData name="Eirik Andreas Steffensen" userId="ac39354be8343a9a" providerId="LiveId" clId="{57EEB382-5D27-4CDA-8090-DA747E84C774}" dt="2024-09-29T22:08:07.331" v="7" actId="20577"/>
        <pc:sldMkLst>
          <pc:docMk/>
          <pc:sldMk cId="1939347958" sldId="256"/>
        </pc:sldMkLst>
        <pc:spChg chg="mod">
          <ac:chgData name="Eirik Andreas Steffensen" userId="ac39354be8343a9a" providerId="LiveId" clId="{57EEB382-5D27-4CDA-8090-DA747E84C774}" dt="2024-09-29T22:08:07.331" v="7" actId="20577"/>
          <ac:spMkLst>
            <pc:docMk/>
            <pc:sldMk cId="1939347958" sldId="256"/>
            <ac:spMk id="2" creationId="{9CF685E1-9A7C-D223-6118-885A25371724}"/>
          </ac:spMkLst>
        </pc:spChg>
      </pc:sldChg>
      <pc:sldChg chg="modSp mod ord">
        <pc:chgData name="Eirik Andreas Steffensen" userId="ac39354be8343a9a" providerId="LiveId" clId="{57EEB382-5D27-4CDA-8090-DA747E84C774}" dt="2024-09-29T22:09:11.088" v="45"/>
        <pc:sldMkLst>
          <pc:docMk/>
          <pc:sldMk cId="2436703035" sldId="257"/>
        </pc:sldMkLst>
        <pc:spChg chg="mod">
          <ac:chgData name="Eirik Andreas Steffensen" userId="ac39354be8343a9a" providerId="LiveId" clId="{57EEB382-5D27-4CDA-8090-DA747E84C774}" dt="2024-09-29T22:08:54.485" v="34" actId="20577"/>
          <ac:spMkLst>
            <pc:docMk/>
            <pc:sldMk cId="2436703035" sldId="257"/>
            <ac:spMk id="2" creationId="{BDF66C29-FB7A-93F3-2726-C8401D94B445}"/>
          </ac:spMkLst>
        </pc:spChg>
      </pc:sldChg>
      <pc:sldChg chg="del">
        <pc:chgData name="Eirik Andreas Steffensen" userId="ac39354be8343a9a" providerId="LiveId" clId="{57EEB382-5D27-4CDA-8090-DA747E84C774}" dt="2024-09-29T22:08:45.018" v="8" actId="2696"/>
        <pc:sldMkLst>
          <pc:docMk/>
          <pc:sldMk cId="2995685195" sldId="258"/>
        </pc:sldMkLst>
      </pc:sldChg>
      <pc:sldChg chg="addSp delSp modSp mod">
        <pc:chgData name="Eirik Andreas Steffensen" userId="ac39354be8343a9a" providerId="LiveId" clId="{57EEB382-5D27-4CDA-8090-DA747E84C774}" dt="2024-09-29T22:09:08.608" v="42" actId="20577"/>
        <pc:sldMkLst>
          <pc:docMk/>
          <pc:sldMk cId="2101181519" sldId="261"/>
        </pc:sldMkLst>
        <pc:spChg chg="mod">
          <ac:chgData name="Eirik Andreas Steffensen" userId="ac39354be8343a9a" providerId="LiveId" clId="{57EEB382-5D27-4CDA-8090-DA747E84C774}" dt="2024-09-29T22:09:08.608" v="42" actId="20577"/>
          <ac:spMkLst>
            <pc:docMk/>
            <pc:sldMk cId="2101181519" sldId="261"/>
            <ac:spMk id="3" creationId="{E869211D-A570-803F-30D2-37E59E74B6E0}"/>
          </ac:spMkLst>
        </pc:spChg>
        <pc:picChg chg="add del">
          <ac:chgData name="Eirik Andreas Steffensen" userId="ac39354be8343a9a" providerId="LiveId" clId="{57EEB382-5D27-4CDA-8090-DA747E84C774}" dt="2024-09-29T22:09:04.742" v="40" actId="478"/>
          <ac:picMkLst>
            <pc:docMk/>
            <pc:sldMk cId="2101181519" sldId="261"/>
            <ac:picMk id="5" creationId="{C404F3BF-42C2-8EEB-5934-0AA07854EF43}"/>
          </ac:picMkLst>
        </pc:picChg>
      </pc:sldChg>
      <pc:sldChg chg="addSp delSp modSp mod setBg setClrOvrMap">
        <pc:chgData name="Eirik Andreas Steffensen" userId="ac39354be8343a9a" providerId="LiveId" clId="{57EEB382-5D27-4CDA-8090-DA747E84C774}" dt="2024-10-03T08:03:52.154" v="75" actId="1076"/>
        <pc:sldMkLst>
          <pc:docMk/>
          <pc:sldMk cId="826530142" sldId="267"/>
        </pc:sldMkLst>
        <pc:spChg chg="mod">
          <ac:chgData name="Eirik Andreas Steffensen" userId="ac39354be8343a9a" providerId="LiveId" clId="{57EEB382-5D27-4CDA-8090-DA747E84C774}" dt="2024-10-03T08:03:15.733" v="66" actId="26606"/>
          <ac:spMkLst>
            <pc:docMk/>
            <pc:sldMk cId="826530142" sldId="267"/>
            <ac:spMk id="2" creationId="{7559F1C2-8C9D-A461-4001-253B953DB764}"/>
          </ac:spMkLst>
        </pc:spChg>
        <pc:spChg chg="mod">
          <ac:chgData name="Eirik Andreas Steffensen" userId="ac39354be8343a9a" providerId="LiveId" clId="{57EEB382-5D27-4CDA-8090-DA747E84C774}" dt="2024-10-03T08:03:49.626" v="74" actId="1076"/>
          <ac:spMkLst>
            <pc:docMk/>
            <pc:sldMk cId="826530142" sldId="267"/>
            <ac:spMk id="3" creationId="{62B8A5FF-163D-8BE9-6789-B82E0E9C5640}"/>
          </ac:spMkLst>
        </pc:spChg>
        <pc:spChg chg="add del">
          <ac:chgData name="Eirik Andreas Steffensen" userId="ac39354be8343a9a" providerId="LiveId" clId="{57EEB382-5D27-4CDA-8090-DA747E84C774}" dt="2024-10-03T08:03:15.733" v="66" actId="26606"/>
          <ac:spMkLst>
            <pc:docMk/>
            <pc:sldMk cId="826530142" sldId="267"/>
            <ac:spMk id="8" creationId="{86C16C40-7C29-4ACC-B851-7E08E459B596}"/>
          </ac:spMkLst>
        </pc:spChg>
        <pc:spChg chg="add del">
          <ac:chgData name="Eirik Andreas Steffensen" userId="ac39354be8343a9a" providerId="LiveId" clId="{57EEB382-5D27-4CDA-8090-DA747E84C774}" dt="2024-10-03T08:02:27.229" v="57" actId="26606"/>
          <ac:spMkLst>
            <pc:docMk/>
            <pc:sldMk cId="826530142" sldId="267"/>
            <ac:spMk id="25" creationId="{9F4444CE-BC8D-4D61-B303-4C05614E62AB}"/>
          </ac:spMkLst>
        </pc:spChg>
        <pc:spChg chg="add del">
          <ac:chgData name="Eirik Andreas Steffensen" userId="ac39354be8343a9a" providerId="LiveId" clId="{57EEB382-5D27-4CDA-8090-DA747E84C774}" dt="2024-10-03T08:03:15.733" v="66" actId="26606"/>
          <ac:spMkLst>
            <pc:docMk/>
            <pc:sldMk cId="826530142" sldId="267"/>
            <ac:spMk id="26" creationId="{3BCB5F6A-9EB0-40B0-9D13-3023E9A20508}"/>
          </ac:spMkLst>
        </pc:spChg>
        <pc:spChg chg="add del">
          <ac:chgData name="Eirik Andreas Steffensen" userId="ac39354be8343a9a" providerId="LiveId" clId="{57EEB382-5D27-4CDA-8090-DA747E84C774}" dt="2024-10-03T08:02:27.229" v="57" actId="26606"/>
          <ac:spMkLst>
            <pc:docMk/>
            <pc:sldMk cId="826530142" sldId="267"/>
            <ac:spMk id="27" creationId="{62423CA5-E2E1-4789-B759-9906C1C94063}"/>
          </ac:spMkLst>
        </pc:spChg>
        <pc:spChg chg="add del">
          <ac:chgData name="Eirik Andreas Steffensen" userId="ac39354be8343a9a" providerId="LiveId" clId="{57EEB382-5D27-4CDA-8090-DA747E84C774}" dt="2024-10-03T08:02:27.229" v="57" actId="26606"/>
          <ac:spMkLst>
            <pc:docMk/>
            <pc:sldMk cId="826530142" sldId="267"/>
            <ac:spMk id="29" creationId="{73772B81-181F-48B7-8826-4D9686D15DF5}"/>
          </ac:spMkLst>
        </pc:spChg>
        <pc:spChg chg="add del">
          <ac:chgData name="Eirik Andreas Steffensen" userId="ac39354be8343a9a" providerId="LiveId" clId="{57EEB382-5D27-4CDA-8090-DA747E84C774}" dt="2024-10-03T08:02:27.229" v="57" actId="26606"/>
          <ac:spMkLst>
            <pc:docMk/>
            <pc:sldMk cId="826530142" sldId="267"/>
            <ac:spMk id="31" creationId="{B2205F6E-03C6-4E92-877C-E2482F6599AA}"/>
          </ac:spMkLst>
        </pc:spChg>
        <pc:grpChg chg="add del">
          <ac:chgData name="Eirik Andreas Steffensen" userId="ac39354be8343a9a" providerId="LiveId" clId="{57EEB382-5D27-4CDA-8090-DA747E84C774}" dt="2024-10-03T08:03:15.733" v="66" actId="26606"/>
          <ac:grpSpMkLst>
            <pc:docMk/>
            <pc:sldMk cId="826530142" sldId="267"/>
            <ac:grpSpMk id="10" creationId="{CDD733AE-DD5E-4C77-8BCD-72BF12A06BB1}"/>
          </ac:grpSpMkLst>
        </pc:grpChg>
        <pc:picChg chg="add del mod ord">
          <ac:chgData name="Eirik Andreas Steffensen" userId="ac39354be8343a9a" providerId="LiveId" clId="{57EEB382-5D27-4CDA-8090-DA747E84C774}" dt="2024-10-03T08:01:53.823" v="52" actId="478"/>
          <ac:picMkLst>
            <pc:docMk/>
            <pc:sldMk cId="826530142" sldId="267"/>
            <ac:picMk id="5" creationId="{0E3560A6-3774-F14D-6BB4-910B60210501}"/>
          </ac:picMkLst>
        </pc:picChg>
        <pc:picChg chg="add del mod">
          <ac:chgData name="Eirik Andreas Steffensen" userId="ac39354be8343a9a" providerId="LiveId" clId="{57EEB382-5D27-4CDA-8090-DA747E84C774}" dt="2024-10-03T08:03:01.094" v="59" actId="478"/>
          <ac:picMkLst>
            <pc:docMk/>
            <pc:sldMk cId="826530142" sldId="267"/>
            <ac:picMk id="7" creationId="{2CC37B3E-E690-235A-9B09-8F165ED7F4DA}"/>
          </ac:picMkLst>
        </pc:picChg>
        <pc:picChg chg="add mod ord">
          <ac:chgData name="Eirik Andreas Steffensen" userId="ac39354be8343a9a" providerId="LiveId" clId="{57EEB382-5D27-4CDA-8090-DA747E84C774}" dt="2024-10-03T08:03:52.154" v="75" actId="1076"/>
          <ac:picMkLst>
            <pc:docMk/>
            <pc:sldMk cId="826530142" sldId="267"/>
            <ac:picMk id="21" creationId="{C57E7F7D-9859-707D-77DE-8B8825B0FF06}"/>
          </ac:picMkLst>
        </pc:picChg>
      </pc:sldChg>
    </pc:docChg>
  </pc:docChgLst>
  <pc:docChgLst>
    <pc:chgData name="Eirik Andreas Steffensen" userId="ac39354be8343a9a" providerId="LiveId" clId="{8FEB0EDE-E7B3-4EA2-8D66-FF9670922ED9}"/>
    <pc:docChg chg="modSld">
      <pc:chgData name="Eirik Andreas Steffensen" userId="ac39354be8343a9a" providerId="LiveId" clId="{8FEB0EDE-E7B3-4EA2-8D66-FF9670922ED9}" dt="2024-12-05T19:27:09.353" v="4" actId="20577"/>
      <pc:docMkLst>
        <pc:docMk/>
      </pc:docMkLst>
      <pc:sldChg chg="modSp">
        <pc:chgData name="Eirik Andreas Steffensen" userId="ac39354be8343a9a" providerId="LiveId" clId="{8FEB0EDE-E7B3-4EA2-8D66-FF9670922ED9}" dt="2024-12-05T19:27:09.353" v="4" actId="20577"/>
        <pc:sldMkLst>
          <pc:docMk/>
          <pc:sldMk cId="1939347958" sldId="256"/>
        </pc:sldMkLst>
        <pc:spChg chg="mod">
          <ac:chgData name="Eirik Andreas Steffensen" userId="ac39354be8343a9a" providerId="LiveId" clId="{8FEB0EDE-E7B3-4EA2-8D66-FF9670922ED9}" dt="2024-12-05T19:27:09.353" v="4" actId="20577"/>
          <ac:spMkLst>
            <pc:docMk/>
            <pc:sldMk cId="1939347958" sldId="256"/>
            <ac:spMk id="4" creationId="{EB76F030-C73F-AE49-2F70-D2E40E5638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3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8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5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731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0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069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666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0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693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99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527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767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89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68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02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C0D1-7840-45A9-906E-542760B6F1B5}" type="datetimeFigureOut">
              <a:rPr lang="nb-NO" smtClean="0"/>
              <a:t>05.12.2024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E956EB-7106-4517-892D-E9EEB80A1A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7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utritionwatchdog.com/what-is-your-plastic-footprin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CF685E1-9A7C-D223-6118-885A25371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8440" y="264367"/>
            <a:ext cx="7751792" cy="2849671"/>
          </a:xfrm>
        </p:spPr>
        <p:txBody>
          <a:bodyPr>
            <a:normAutofit fontScale="90000"/>
          </a:bodyPr>
          <a:lstStyle/>
          <a:p>
            <a:pPr algn="l"/>
            <a:r>
              <a:rPr lang="nb-NO" sz="6000" dirty="0">
                <a:solidFill>
                  <a:srgbClr val="FFFFFF"/>
                </a:solidFill>
              </a:rPr>
              <a:t>PDR - Semesteroppgave Gruppe 2- ELE306 Robotikk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960EDB-24C9-53AB-0A01-E200D749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576" y="3254376"/>
            <a:ext cx="6634275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Challenge 4:</a:t>
            </a:r>
          </a:p>
          <a:p>
            <a:pPr algn="l"/>
            <a:r>
              <a:rPr lang="en-US" sz="2400" b="0" i="0" dirty="0">
                <a:solidFill>
                  <a:srgbClr val="FFFFFF">
                    <a:alpha val="70000"/>
                  </a:srgbClr>
                </a:solidFill>
                <a:effectLst/>
                <a:latin typeface="Arial" panose="020B0604020202020204" pitchFamily="34" charset="0"/>
              </a:rPr>
              <a:t>Small boat with manipulator for picking plastic</a:t>
            </a:r>
            <a:endParaRPr lang="nb-NO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EB76F030-C73F-AE49-2F70-D2E40E56381F}"/>
              </a:ext>
            </a:extLst>
          </p:cNvPr>
          <p:cNvSpPr txBox="1">
            <a:spLocks/>
          </p:cNvSpPr>
          <p:nvPr/>
        </p:nvSpPr>
        <p:spPr>
          <a:xfrm>
            <a:off x="4602401" y="4359945"/>
            <a:ext cx="6634275" cy="2070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Eirik Andreas Steffensen</a:t>
            </a:r>
          </a:p>
          <a:p>
            <a:pPr lvl="1" algn="l"/>
            <a:r>
              <a:rPr lang="en-US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Benjamin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Hernehult</a:t>
            </a:r>
            <a:endParaRPr lang="en-US" dirty="0">
              <a:solidFill>
                <a:srgbClr val="FFFFFF">
                  <a:alpha val="70000"/>
                </a:srgbClr>
              </a:solidFill>
              <a:latin typeface="Arial" panose="020B0604020202020204" pitchFamily="34" charset="0"/>
            </a:endParaRPr>
          </a:p>
          <a:p>
            <a:pPr lvl="1" algn="l"/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Birk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 Eirik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Nordvoll</a:t>
            </a:r>
            <a:endParaRPr lang="en-US" dirty="0">
              <a:solidFill>
                <a:srgbClr val="FFFFFF">
                  <a:alpha val="70000"/>
                </a:srgbClr>
              </a:solidFill>
              <a:latin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Lars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Sørhus</a:t>
            </a:r>
            <a:endParaRPr lang="en-US" dirty="0">
              <a:solidFill>
                <a:srgbClr val="FFFFFF">
                  <a:alpha val="70000"/>
                </a:srgbClr>
              </a:solidFill>
              <a:latin typeface="Arial" panose="020B0604020202020204" pitchFamily="34" charset="0"/>
            </a:endParaRPr>
          </a:p>
          <a:p>
            <a:pPr lvl="1" algn="l"/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Sivert</a:t>
            </a:r>
            <a:r>
              <a:rPr lang="en-US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 Aleksander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Oppedal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latin typeface="Arial" panose="020B0604020202020204" pitchFamily="34" charset="0"/>
              </a:rPr>
              <a:t>Gjermundstad</a:t>
            </a:r>
            <a:endParaRPr lang="en-US" dirty="0">
              <a:solidFill>
                <a:srgbClr val="FFFFFF">
                  <a:alpha val="70000"/>
                </a:srgb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4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66C29-FB7A-93F3-2726-C8401D94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74" y="609600"/>
            <a:ext cx="599002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100" dirty="0"/>
              <a:t>Tolkning av oppgave - antagelser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F6818F-FA8A-0F45-2020-A5D95A68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20" y="2160589"/>
            <a:ext cx="690879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Spesifikasjon:«…</a:t>
            </a:r>
            <a:r>
              <a:rPr lang="nb-NO" dirty="0" err="1"/>
              <a:t>picking</a:t>
            </a:r>
            <a:r>
              <a:rPr lang="nb-NO" dirty="0"/>
              <a:t> </a:t>
            </a:r>
            <a:r>
              <a:rPr lang="nb-NO" dirty="0" err="1"/>
              <a:t>plastic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»</a:t>
            </a:r>
          </a:p>
          <a:p>
            <a:pPr>
              <a:lnSpc>
                <a:spcPct val="150000"/>
              </a:lnSpc>
            </a:pPr>
            <a:r>
              <a:rPr lang="nb-NO" dirty="0"/>
              <a:t>Plukke plast hvor som helst i sjøen? </a:t>
            </a:r>
            <a:r>
              <a:rPr lang="nb-NO" dirty="0" err="1"/>
              <a:t>Ca</a:t>
            </a:r>
            <a:r>
              <a:rPr lang="nb-NO" dirty="0"/>
              <a:t> 71% av jordas overflate er sjø.</a:t>
            </a:r>
          </a:p>
          <a:p>
            <a:pPr>
              <a:lnSpc>
                <a:spcPct val="150000"/>
              </a:lnSpc>
            </a:pPr>
            <a:r>
              <a:rPr lang="nb-NO" dirty="0"/>
              <a:t>Plastikk i sjøen – Er estimert at mellom 0,8 – 2,7 millioner tonn kommer fra elver.</a:t>
            </a:r>
          </a:p>
          <a:p>
            <a:pPr>
              <a:lnSpc>
                <a:spcPct val="150000"/>
              </a:lnSpc>
            </a:pPr>
            <a:r>
              <a:rPr lang="nb-NO" dirty="0"/>
              <a:t>Vår løsning: Roboten skal arbeide i et elveutløp.</a:t>
            </a:r>
          </a:p>
          <a:p>
            <a:endParaRPr lang="nb-NO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254528F-329F-ECCC-D5B3-CF31EB11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18" r="24703"/>
          <a:stretch/>
        </p:blipFill>
        <p:spPr>
          <a:xfrm>
            <a:off x="20" y="-1"/>
            <a:ext cx="314958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0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66C29-FB7A-93F3-2726-C8401D94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609600"/>
            <a:ext cx="6390640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100" dirty="0"/>
              <a:t>Elveutløp som arbeidsområde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F6818F-FA8A-0F45-2020-A5D95A68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20" y="2160589"/>
            <a:ext cx="6908799" cy="388077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Løser problemstillingen effektivt innenfor rammene (Liten båt, stor oppgave)</a:t>
            </a:r>
          </a:p>
          <a:p>
            <a:r>
              <a:rPr lang="nb-NO" dirty="0"/>
              <a:t>Naturlig nullpunkt – Dokking hvor robot kan levere plastikk og lade.</a:t>
            </a:r>
          </a:p>
          <a:p>
            <a:r>
              <a:rPr lang="nb-NO" dirty="0"/>
              <a:t>Navigering – Avgrenset området, gir faste «landemerker» roboten kan navigere etter.</a:t>
            </a:r>
          </a:p>
          <a:p>
            <a:r>
              <a:rPr lang="nb-NO" dirty="0"/>
              <a:t>Navigering – Hindringer i området kan kartlegges og tas hensyn til i navigeringsstrategien.</a:t>
            </a:r>
          </a:p>
          <a:p>
            <a:r>
              <a:rPr lang="nb-NO" dirty="0"/>
              <a:t>Lokalisering – Faste landemerker roboten kan bruke som referansepunkt for å lokalisere seg.</a:t>
            </a:r>
          </a:p>
          <a:p>
            <a:r>
              <a:rPr lang="nb-NO" dirty="0"/>
              <a:t>Navigering/Kontroll/Lokalisering – Retning på vannstrøm er kjent. </a:t>
            </a:r>
          </a:p>
          <a:p>
            <a:endParaRPr lang="nb-NO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254528F-329F-ECCC-D5B3-CF31EB11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691" r="34691"/>
          <a:stretch/>
        </p:blipFill>
        <p:spPr>
          <a:xfrm>
            <a:off x="20" y="-1"/>
            <a:ext cx="314958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86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nb-NO" dirty="0"/>
              <a:t>Arbeid så langt -</a:t>
            </a:r>
            <a:br>
              <a:rPr lang="nb-NO" dirty="0"/>
            </a:br>
            <a:r>
              <a:rPr lang="nb-NO" dirty="0"/>
              <a:t>Mobil base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b-NO" dirty="0"/>
              <a:t>Kinematiske ligninger</a:t>
            </a:r>
          </a:p>
          <a:p>
            <a:r>
              <a:rPr lang="nb-NO" dirty="0"/>
              <a:t>Valg av </a:t>
            </a:r>
            <a:r>
              <a:rPr lang="nb-NO" dirty="0" err="1"/>
              <a:t>thruster</a:t>
            </a:r>
            <a:r>
              <a:rPr lang="nb-NO" dirty="0"/>
              <a:t> (BR T200)</a:t>
            </a:r>
          </a:p>
          <a:p>
            <a:r>
              <a:rPr lang="nb-NO" dirty="0"/>
              <a:t>Kontrollstrategi – 2 tilstander</a:t>
            </a:r>
          </a:p>
          <a:p>
            <a:r>
              <a:rPr lang="nb-NO" dirty="0"/>
              <a:t>Navigeringsstrategi søk – </a:t>
            </a:r>
            <a:r>
              <a:rPr lang="nb-NO" dirty="0" err="1"/>
              <a:t>Lattice</a:t>
            </a:r>
            <a:r>
              <a:rPr lang="nb-NO" dirty="0"/>
              <a:t> </a:t>
            </a:r>
            <a:r>
              <a:rPr lang="nb-NO" dirty="0" err="1"/>
              <a:t>planner</a:t>
            </a:r>
            <a:endParaRPr lang="nb-NO" dirty="0"/>
          </a:p>
          <a:p>
            <a:r>
              <a:rPr lang="nb-NO" dirty="0"/>
              <a:t>Navigeringsstrategi pickup – Reaktiv </a:t>
            </a:r>
          </a:p>
          <a:p>
            <a:r>
              <a:rPr lang="nb-NO" dirty="0" err="1"/>
              <a:t>Lokaliserng</a:t>
            </a:r>
            <a:r>
              <a:rPr lang="nb-NO" dirty="0"/>
              <a:t> – </a:t>
            </a:r>
            <a:r>
              <a:rPr lang="nb-NO" dirty="0" err="1"/>
              <a:t>Kallmann</a:t>
            </a:r>
            <a:r>
              <a:rPr lang="nb-NO" dirty="0"/>
              <a:t> filter</a:t>
            </a:r>
          </a:p>
          <a:p>
            <a:endParaRPr lang="nb-NO" dirty="0"/>
          </a:p>
        </p:txBody>
      </p:sp>
      <p:pic>
        <p:nvPicPr>
          <p:cNvPr id="6" name="Bilde 5" descr="Et bilde som inneholder diagram, line, tekst, Font&#10;&#10;Automatisk generert beskrivelse">
            <a:extLst>
              <a:ext uri="{FF2B5EF4-FFF2-40B4-BE49-F238E27FC236}">
                <a16:creationId xmlns:a16="http://schemas.microsoft.com/office/drawing/2014/main" id="{30AFBD1E-A9DA-2893-EDC4-62C22A98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77" y="207346"/>
            <a:ext cx="3758925" cy="309171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91C6AF3D-2802-0F76-BB61-2DBBF2D1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66" y="3299061"/>
            <a:ext cx="375337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nb-NO" dirty="0"/>
              <a:t>Arbeid så langt -</a:t>
            </a:r>
            <a:br>
              <a:rPr lang="nb-NO" dirty="0"/>
            </a:br>
            <a:r>
              <a:rPr lang="nb-NO" dirty="0"/>
              <a:t>Robot arm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nb-NO" dirty="0"/>
              <a:t>Modellert båt + arm</a:t>
            </a:r>
          </a:p>
          <a:p>
            <a:r>
              <a:rPr lang="nb-NO" dirty="0"/>
              <a:t>Reflektert rundt valg av frihetsgrader.</a:t>
            </a:r>
          </a:p>
          <a:p>
            <a:r>
              <a:rPr lang="nb-NO" dirty="0"/>
              <a:t>Minimum DOF for oppgave er 5 (4+1)</a:t>
            </a:r>
          </a:p>
          <a:p>
            <a:r>
              <a:rPr lang="nb-NO" dirty="0"/>
              <a:t>Vurderer behov </a:t>
            </a:r>
            <a:r>
              <a:rPr lang="nb-NO" dirty="0" err="1"/>
              <a:t>behov</a:t>
            </a:r>
            <a:r>
              <a:rPr lang="nb-NO" dirty="0"/>
              <a:t> for 6 (5+1) for å full artikulasjon</a:t>
            </a:r>
          </a:p>
          <a:p>
            <a:r>
              <a:rPr lang="nb-NO" dirty="0"/>
              <a:t>Robot må klare de ulike poseringene, fullt </a:t>
            </a:r>
            <a:r>
              <a:rPr lang="nb-NO" dirty="0" err="1"/>
              <a:t>utstrekt</a:t>
            </a:r>
            <a:r>
              <a:rPr lang="nb-NO" dirty="0"/>
              <a:t>(0,6m) samtidig som den kan legge søppel i båten.</a:t>
            </a:r>
          </a:p>
          <a:p>
            <a:endParaRPr lang="nb-NO" dirty="0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FDAF563F-9E4A-4430-F781-A56CCFAC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228600"/>
            <a:ext cx="3957165" cy="6400800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34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7559F1C2-8C9D-A461-4001-253B953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nb-NO"/>
              <a:t>Videre arbeid på kort sikt – Noen hovedtema</a:t>
            </a:r>
            <a:endParaRPr lang="nb-NO" dirty="0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C57E7F7D-9859-707D-77DE-8B8825B0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87" y="2105241"/>
            <a:ext cx="4237091" cy="263905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B8A5FF-163D-8BE9-6789-B82E0E9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87" y="2160589"/>
            <a:ext cx="4620688" cy="3880773"/>
          </a:xfrm>
        </p:spPr>
        <p:txBody>
          <a:bodyPr>
            <a:normAutofit/>
          </a:bodyPr>
          <a:lstStyle/>
          <a:p>
            <a:r>
              <a:rPr lang="nb-NO" dirty="0"/>
              <a:t>Starte med simuleringer i </a:t>
            </a:r>
            <a:r>
              <a:rPr lang="nb-NO" dirty="0" err="1"/>
              <a:t>Matlab</a:t>
            </a:r>
            <a:r>
              <a:rPr lang="nb-NO" dirty="0"/>
              <a:t>.</a:t>
            </a:r>
          </a:p>
          <a:p>
            <a:r>
              <a:rPr lang="nb-NO" dirty="0"/>
              <a:t>Eksperimentere med valgte strategier for navigering, lokalisering og kontroll. </a:t>
            </a:r>
          </a:p>
          <a:p>
            <a:r>
              <a:rPr lang="nb-NO" dirty="0"/>
              <a:t>Eksperimentere med hvor godt vi kan simulere fysikken til båten (</a:t>
            </a:r>
            <a:r>
              <a:rPr lang="nb-NO" dirty="0" err="1"/>
              <a:t>thrustkraft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vekt og dykking av båten)</a:t>
            </a:r>
          </a:p>
          <a:p>
            <a:r>
              <a:rPr lang="nb-NO" dirty="0"/>
              <a:t>Verifisere om valg og antagelser gir ønsket resultat.</a:t>
            </a:r>
          </a:p>
          <a:p>
            <a:r>
              <a:rPr lang="nb-NO" dirty="0"/>
              <a:t>Utvikle kinematikken for robot armen, beslutte antall frihetsgrader.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653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325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Fasett</vt:lpstr>
      <vt:lpstr>PDR - Semesteroppgave Gruppe 2- ELE306 Robotikk</vt:lpstr>
      <vt:lpstr>Tolkning av oppgave - antagelser</vt:lpstr>
      <vt:lpstr>Elveutløp som arbeidsområde</vt:lpstr>
      <vt:lpstr>Arbeid så langt - Mobil base</vt:lpstr>
      <vt:lpstr>Arbeid så langt - Robot arm</vt:lpstr>
      <vt:lpstr>Videre arbeid på kort sikt – Noen hovedtema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Eirik Andreas Steffensen</dc:creator>
  <cp:lastModifiedBy>Eirik Andreas Steffensen</cp:lastModifiedBy>
  <cp:revision>4</cp:revision>
  <dcterms:created xsi:type="dcterms:W3CDTF">2024-09-29T19:31:49Z</dcterms:created>
  <dcterms:modified xsi:type="dcterms:W3CDTF">2024-12-05T19:27:11Z</dcterms:modified>
</cp:coreProperties>
</file>