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8F9614-6213-469F-BB20-B659E59A30A1}" v="2" dt="2024-10-07T04:52:55.359"/>
    <p1510:client id="{639EF52A-CA19-4ACF-8B04-1FA925D909B2}" v="6" dt="2024-10-07T04:05:55.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9" autoAdjust="0"/>
    <p:restoredTop sz="94660"/>
  </p:normalViewPr>
  <p:slideViewPr>
    <p:cSldViewPr snapToGrid="0">
      <p:cViewPr varScale="1">
        <p:scale>
          <a:sx n="126" d="100"/>
          <a:sy n="126" d="100"/>
        </p:scale>
        <p:origin x="2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AF285-6C2C-4BA1-B8D0-5224514095E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34EFFF72-3F45-49A2-90B7-4BFAA465CF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7DED6C3-2FF1-4792-94B4-10A84194937E}"/>
              </a:ext>
            </a:extLst>
          </p:cNvPr>
          <p:cNvSpPr>
            <a:spLocks noGrp="1"/>
          </p:cNvSpPr>
          <p:nvPr>
            <p:ph type="dt" sz="half" idx="10"/>
          </p:nvPr>
        </p:nvSpPr>
        <p:spPr/>
        <p:txBody>
          <a:bodyPr/>
          <a:lstStyle/>
          <a:p>
            <a:fld id="{FFC8D24E-7C59-41CE-8C5D-01D757FDD03F}" type="datetimeFigureOut">
              <a:rPr lang="es-MX" smtClean="0"/>
              <a:t>07/10/24</a:t>
            </a:fld>
            <a:endParaRPr lang="es-MX"/>
          </a:p>
        </p:txBody>
      </p:sp>
      <p:sp>
        <p:nvSpPr>
          <p:cNvPr id="5" name="Marcador de pie de página 4">
            <a:extLst>
              <a:ext uri="{FF2B5EF4-FFF2-40B4-BE49-F238E27FC236}">
                <a16:creationId xmlns:a16="http://schemas.microsoft.com/office/drawing/2014/main" id="{BC89A2F9-A0E0-4669-88CE-182420FEA46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55B7C38-59F0-4BBC-AEF6-4497D1842A0B}"/>
              </a:ext>
            </a:extLst>
          </p:cNvPr>
          <p:cNvSpPr>
            <a:spLocks noGrp="1"/>
          </p:cNvSpPr>
          <p:nvPr>
            <p:ph type="sldNum" sz="quarter" idx="12"/>
          </p:nvPr>
        </p:nvSpPr>
        <p:spPr/>
        <p:txBody>
          <a:bodyPr/>
          <a:lstStyle/>
          <a:p>
            <a:fld id="{E99B9818-9D3D-4F61-B67F-4DF02CFC51FD}" type="slidenum">
              <a:rPr lang="es-MX" smtClean="0"/>
              <a:t>‹Nº›</a:t>
            </a:fld>
            <a:endParaRPr lang="es-MX"/>
          </a:p>
        </p:txBody>
      </p:sp>
    </p:spTree>
    <p:extLst>
      <p:ext uri="{BB962C8B-B14F-4D97-AF65-F5344CB8AC3E}">
        <p14:creationId xmlns:p14="http://schemas.microsoft.com/office/powerpoint/2010/main" val="77641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FD695E-C466-4953-976D-97124D9B951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9F16291D-49D7-4C91-A66A-313F58696D5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5A73F06-4B3C-4F4B-8376-D0D10265414D}"/>
              </a:ext>
            </a:extLst>
          </p:cNvPr>
          <p:cNvSpPr>
            <a:spLocks noGrp="1"/>
          </p:cNvSpPr>
          <p:nvPr>
            <p:ph type="dt" sz="half" idx="10"/>
          </p:nvPr>
        </p:nvSpPr>
        <p:spPr/>
        <p:txBody>
          <a:bodyPr/>
          <a:lstStyle/>
          <a:p>
            <a:fld id="{FFC8D24E-7C59-41CE-8C5D-01D757FDD03F}" type="datetimeFigureOut">
              <a:rPr lang="es-MX" smtClean="0"/>
              <a:t>07/10/24</a:t>
            </a:fld>
            <a:endParaRPr lang="es-MX"/>
          </a:p>
        </p:txBody>
      </p:sp>
      <p:sp>
        <p:nvSpPr>
          <p:cNvPr id="5" name="Marcador de pie de página 4">
            <a:extLst>
              <a:ext uri="{FF2B5EF4-FFF2-40B4-BE49-F238E27FC236}">
                <a16:creationId xmlns:a16="http://schemas.microsoft.com/office/drawing/2014/main" id="{8754D981-E4BF-47CA-B0E3-02E0BB460ED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BF4A143-6870-4CFA-B9A1-FDDEAE6C191D}"/>
              </a:ext>
            </a:extLst>
          </p:cNvPr>
          <p:cNvSpPr>
            <a:spLocks noGrp="1"/>
          </p:cNvSpPr>
          <p:nvPr>
            <p:ph type="sldNum" sz="quarter" idx="12"/>
          </p:nvPr>
        </p:nvSpPr>
        <p:spPr/>
        <p:txBody>
          <a:bodyPr/>
          <a:lstStyle/>
          <a:p>
            <a:fld id="{E99B9818-9D3D-4F61-B67F-4DF02CFC51FD}" type="slidenum">
              <a:rPr lang="es-MX" smtClean="0"/>
              <a:t>‹Nº›</a:t>
            </a:fld>
            <a:endParaRPr lang="es-MX"/>
          </a:p>
        </p:txBody>
      </p:sp>
    </p:spTree>
    <p:extLst>
      <p:ext uri="{BB962C8B-B14F-4D97-AF65-F5344CB8AC3E}">
        <p14:creationId xmlns:p14="http://schemas.microsoft.com/office/powerpoint/2010/main" val="195344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2707F16-995F-4509-A418-FDCD0A3413F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FEEB923-4809-4F33-B563-80BCE1244ED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E70411B-1026-4198-89DA-A466518FB740}"/>
              </a:ext>
            </a:extLst>
          </p:cNvPr>
          <p:cNvSpPr>
            <a:spLocks noGrp="1"/>
          </p:cNvSpPr>
          <p:nvPr>
            <p:ph type="dt" sz="half" idx="10"/>
          </p:nvPr>
        </p:nvSpPr>
        <p:spPr/>
        <p:txBody>
          <a:bodyPr/>
          <a:lstStyle/>
          <a:p>
            <a:fld id="{FFC8D24E-7C59-41CE-8C5D-01D757FDD03F}" type="datetimeFigureOut">
              <a:rPr lang="es-MX" smtClean="0"/>
              <a:t>07/10/24</a:t>
            </a:fld>
            <a:endParaRPr lang="es-MX"/>
          </a:p>
        </p:txBody>
      </p:sp>
      <p:sp>
        <p:nvSpPr>
          <p:cNvPr id="5" name="Marcador de pie de página 4">
            <a:extLst>
              <a:ext uri="{FF2B5EF4-FFF2-40B4-BE49-F238E27FC236}">
                <a16:creationId xmlns:a16="http://schemas.microsoft.com/office/drawing/2014/main" id="{AF090EB2-ACB8-4A6F-B8DE-DB4B8749F09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D921C21-73D1-49DB-8AB2-209BD1FA4732}"/>
              </a:ext>
            </a:extLst>
          </p:cNvPr>
          <p:cNvSpPr>
            <a:spLocks noGrp="1"/>
          </p:cNvSpPr>
          <p:nvPr>
            <p:ph type="sldNum" sz="quarter" idx="12"/>
          </p:nvPr>
        </p:nvSpPr>
        <p:spPr/>
        <p:txBody>
          <a:bodyPr/>
          <a:lstStyle/>
          <a:p>
            <a:fld id="{E99B9818-9D3D-4F61-B67F-4DF02CFC51FD}" type="slidenum">
              <a:rPr lang="es-MX" smtClean="0"/>
              <a:t>‹Nº›</a:t>
            </a:fld>
            <a:endParaRPr lang="es-MX"/>
          </a:p>
        </p:txBody>
      </p:sp>
    </p:spTree>
    <p:extLst>
      <p:ext uri="{BB962C8B-B14F-4D97-AF65-F5344CB8AC3E}">
        <p14:creationId xmlns:p14="http://schemas.microsoft.com/office/powerpoint/2010/main" val="1076149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658C2D-AA22-45AF-AB14-CAF0475B0D5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5EC4BA4-49C9-46C9-BD2B-FA70866D42A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9E393E9-8C27-45CC-890D-0217B7CA6722}"/>
              </a:ext>
            </a:extLst>
          </p:cNvPr>
          <p:cNvSpPr>
            <a:spLocks noGrp="1"/>
          </p:cNvSpPr>
          <p:nvPr>
            <p:ph type="dt" sz="half" idx="10"/>
          </p:nvPr>
        </p:nvSpPr>
        <p:spPr/>
        <p:txBody>
          <a:bodyPr/>
          <a:lstStyle/>
          <a:p>
            <a:fld id="{FFC8D24E-7C59-41CE-8C5D-01D757FDD03F}" type="datetimeFigureOut">
              <a:rPr lang="es-MX" smtClean="0"/>
              <a:t>07/10/24</a:t>
            </a:fld>
            <a:endParaRPr lang="es-MX"/>
          </a:p>
        </p:txBody>
      </p:sp>
      <p:sp>
        <p:nvSpPr>
          <p:cNvPr id="5" name="Marcador de pie de página 4">
            <a:extLst>
              <a:ext uri="{FF2B5EF4-FFF2-40B4-BE49-F238E27FC236}">
                <a16:creationId xmlns:a16="http://schemas.microsoft.com/office/drawing/2014/main" id="{CF42161E-5A39-4907-BA72-195C0CB24F7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B433741-2EC6-4380-820F-986898B75ECA}"/>
              </a:ext>
            </a:extLst>
          </p:cNvPr>
          <p:cNvSpPr>
            <a:spLocks noGrp="1"/>
          </p:cNvSpPr>
          <p:nvPr>
            <p:ph type="sldNum" sz="quarter" idx="12"/>
          </p:nvPr>
        </p:nvSpPr>
        <p:spPr/>
        <p:txBody>
          <a:bodyPr/>
          <a:lstStyle/>
          <a:p>
            <a:fld id="{E99B9818-9D3D-4F61-B67F-4DF02CFC51FD}" type="slidenum">
              <a:rPr lang="es-MX" smtClean="0"/>
              <a:t>‹Nº›</a:t>
            </a:fld>
            <a:endParaRPr lang="es-MX"/>
          </a:p>
        </p:txBody>
      </p:sp>
    </p:spTree>
    <p:extLst>
      <p:ext uri="{BB962C8B-B14F-4D97-AF65-F5344CB8AC3E}">
        <p14:creationId xmlns:p14="http://schemas.microsoft.com/office/powerpoint/2010/main" val="2582672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432A0-3343-4EA4-95B8-1D8EB5BC1D9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341282D-2F38-4F04-AEC3-2237553966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B26EDFB-1BFA-412F-9F5D-3E665EFD73FB}"/>
              </a:ext>
            </a:extLst>
          </p:cNvPr>
          <p:cNvSpPr>
            <a:spLocks noGrp="1"/>
          </p:cNvSpPr>
          <p:nvPr>
            <p:ph type="dt" sz="half" idx="10"/>
          </p:nvPr>
        </p:nvSpPr>
        <p:spPr/>
        <p:txBody>
          <a:bodyPr/>
          <a:lstStyle/>
          <a:p>
            <a:fld id="{FFC8D24E-7C59-41CE-8C5D-01D757FDD03F}" type="datetimeFigureOut">
              <a:rPr lang="es-MX" smtClean="0"/>
              <a:t>07/10/24</a:t>
            </a:fld>
            <a:endParaRPr lang="es-MX"/>
          </a:p>
        </p:txBody>
      </p:sp>
      <p:sp>
        <p:nvSpPr>
          <p:cNvPr id="5" name="Marcador de pie de página 4">
            <a:extLst>
              <a:ext uri="{FF2B5EF4-FFF2-40B4-BE49-F238E27FC236}">
                <a16:creationId xmlns:a16="http://schemas.microsoft.com/office/drawing/2014/main" id="{796C8AF5-FC14-49A2-9FD4-A4C53D1D9E0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869470D-65E1-4496-B6A9-0CE23F376945}"/>
              </a:ext>
            </a:extLst>
          </p:cNvPr>
          <p:cNvSpPr>
            <a:spLocks noGrp="1"/>
          </p:cNvSpPr>
          <p:nvPr>
            <p:ph type="sldNum" sz="quarter" idx="12"/>
          </p:nvPr>
        </p:nvSpPr>
        <p:spPr/>
        <p:txBody>
          <a:bodyPr/>
          <a:lstStyle/>
          <a:p>
            <a:fld id="{E99B9818-9D3D-4F61-B67F-4DF02CFC51FD}" type="slidenum">
              <a:rPr lang="es-MX" smtClean="0"/>
              <a:t>‹Nº›</a:t>
            </a:fld>
            <a:endParaRPr lang="es-MX"/>
          </a:p>
        </p:txBody>
      </p:sp>
    </p:spTree>
    <p:extLst>
      <p:ext uri="{BB962C8B-B14F-4D97-AF65-F5344CB8AC3E}">
        <p14:creationId xmlns:p14="http://schemas.microsoft.com/office/powerpoint/2010/main" val="597629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00216-8638-460D-8396-61DAE64D31E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CC4E11B-0BF9-43ED-8655-5C50BD83DFB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5D439452-BE5F-480F-AE1E-10BFC2FE576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6A0591FC-EE3B-4CB5-BF7F-B87F3D14A463}"/>
              </a:ext>
            </a:extLst>
          </p:cNvPr>
          <p:cNvSpPr>
            <a:spLocks noGrp="1"/>
          </p:cNvSpPr>
          <p:nvPr>
            <p:ph type="dt" sz="half" idx="10"/>
          </p:nvPr>
        </p:nvSpPr>
        <p:spPr/>
        <p:txBody>
          <a:bodyPr/>
          <a:lstStyle/>
          <a:p>
            <a:fld id="{FFC8D24E-7C59-41CE-8C5D-01D757FDD03F}" type="datetimeFigureOut">
              <a:rPr lang="es-MX" smtClean="0"/>
              <a:t>07/10/24</a:t>
            </a:fld>
            <a:endParaRPr lang="es-MX"/>
          </a:p>
        </p:txBody>
      </p:sp>
      <p:sp>
        <p:nvSpPr>
          <p:cNvPr id="6" name="Marcador de pie de página 5">
            <a:extLst>
              <a:ext uri="{FF2B5EF4-FFF2-40B4-BE49-F238E27FC236}">
                <a16:creationId xmlns:a16="http://schemas.microsoft.com/office/drawing/2014/main" id="{417AAA6C-32CD-4F55-ABC6-E6394E88261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2D11ABF-7110-4531-9C64-6BF454B67010}"/>
              </a:ext>
            </a:extLst>
          </p:cNvPr>
          <p:cNvSpPr>
            <a:spLocks noGrp="1"/>
          </p:cNvSpPr>
          <p:nvPr>
            <p:ph type="sldNum" sz="quarter" idx="12"/>
          </p:nvPr>
        </p:nvSpPr>
        <p:spPr/>
        <p:txBody>
          <a:bodyPr/>
          <a:lstStyle/>
          <a:p>
            <a:fld id="{E99B9818-9D3D-4F61-B67F-4DF02CFC51FD}" type="slidenum">
              <a:rPr lang="es-MX" smtClean="0"/>
              <a:t>‹Nº›</a:t>
            </a:fld>
            <a:endParaRPr lang="es-MX"/>
          </a:p>
        </p:txBody>
      </p:sp>
    </p:spTree>
    <p:extLst>
      <p:ext uri="{BB962C8B-B14F-4D97-AF65-F5344CB8AC3E}">
        <p14:creationId xmlns:p14="http://schemas.microsoft.com/office/powerpoint/2010/main" val="2376315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A5B9EF-60C0-483A-9CCE-99C2A6C05BC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D4D61C8-254A-4142-9B87-08FE464FC2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A4A9C08-748F-42EC-B53C-6E736EF7B7C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DCBEEE29-F6B3-4409-BA26-05E056D3DD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A020958-652B-4F92-BA42-E61026449DB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BA11F4CA-D1C2-4D21-A542-D4E7903A2D0D}"/>
              </a:ext>
            </a:extLst>
          </p:cNvPr>
          <p:cNvSpPr>
            <a:spLocks noGrp="1"/>
          </p:cNvSpPr>
          <p:nvPr>
            <p:ph type="dt" sz="half" idx="10"/>
          </p:nvPr>
        </p:nvSpPr>
        <p:spPr/>
        <p:txBody>
          <a:bodyPr/>
          <a:lstStyle/>
          <a:p>
            <a:fld id="{FFC8D24E-7C59-41CE-8C5D-01D757FDD03F}" type="datetimeFigureOut">
              <a:rPr lang="es-MX" smtClean="0"/>
              <a:t>07/10/24</a:t>
            </a:fld>
            <a:endParaRPr lang="es-MX"/>
          </a:p>
        </p:txBody>
      </p:sp>
      <p:sp>
        <p:nvSpPr>
          <p:cNvPr id="8" name="Marcador de pie de página 7">
            <a:extLst>
              <a:ext uri="{FF2B5EF4-FFF2-40B4-BE49-F238E27FC236}">
                <a16:creationId xmlns:a16="http://schemas.microsoft.com/office/drawing/2014/main" id="{5D04D374-115D-467B-B544-C534C93FEB05}"/>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61F7EBC-5186-44F1-8A45-4B4741696ED5}"/>
              </a:ext>
            </a:extLst>
          </p:cNvPr>
          <p:cNvSpPr>
            <a:spLocks noGrp="1"/>
          </p:cNvSpPr>
          <p:nvPr>
            <p:ph type="sldNum" sz="quarter" idx="12"/>
          </p:nvPr>
        </p:nvSpPr>
        <p:spPr/>
        <p:txBody>
          <a:bodyPr/>
          <a:lstStyle/>
          <a:p>
            <a:fld id="{E99B9818-9D3D-4F61-B67F-4DF02CFC51FD}" type="slidenum">
              <a:rPr lang="es-MX" smtClean="0"/>
              <a:t>‹Nº›</a:t>
            </a:fld>
            <a:endParaRPr lang="es-MX"/>
          </a:p>
        </p:txBody>
      </p:sp>
    </p:spTree>
    <p:extLst>
      <p:ext uri="{BB962C8B-B14F-4D97-AF65-F5344CB8AC3E}">
        <p14:creationId xmlns:p14="http://schemas.microsoft.com/office/powerpoint/2010/main" val="2198505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72C18-7590-40EC-93AA-90FAAA913CC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75FD9F73-B7F6-4F21-9228-C92E3D801FC9}"/>
              </a:ext>
            </a:extLst>
          </p:cNvPr>
          <p:cNvSpPr>
            <a:spLocks noGrp="1"/>
          </p:cNvSpPr>
          <p:nvPr>
            <p:ph type="dt" sz="half" idx="10"/>
          </p:nvPr>
        </p:nvSpPr>
        <p:spPr/>
        <p:txBody>
          <a:bodyPr/>
          <a:lstStyle/>
          <a:p>
            <a:fld id="{FFC8D24E-7C59-41CE-8C5D-01D757FDD03F}" type="datetimeFigureOut">
              <a:rPr lang="es-MX" smtClean="0"/>
              <a:t>07/10/24</a:t>
            </a:fld>
            <a:endParaRPr lang="es-MX"/>
          </a:p>
        </p:txBody>
      </p:sp>
      <p:sp>
        <p:nvSpPr>
          <p:cNvPr id="4" name="Marcador de pie de página 3">
            <a:extLst>
              <a:ext uri="{FF2B5EF4-FFF2-40B4-BE49-F238E27FC236}">
                <a16:creationId xmlns:a16="http://schemas.microsoft.com/office/drawing/2014/main" id="{A3E60B86-847C-4D68-B08C-F2B67A3F6BD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DA2CE6E-610D-4853-A9F0-F89DD111C8D0}"/>
              </a:ext>
            </a:extLst>
          </p:cNvPr>
          <p:cNvSpPr>
            <a:spLocks noGrp="1"/>
          </p:cNvSpPr>
          <p:nvPr>
            <p:ph type="sldNum" sz="quarter" idx="12"/>
          </p:nvPr>
        </p:nvSpPr>
        <p:spPr/>
        <p:txBody>
          <a:bodyPr/>
          <a:lstStyle/>
          <a:p>
            <a:fld id="{E99B9818-9D3D-4F61-B67F-4DF02CFC51FD}" type="slidenum">
              <a:rPr lang="es-MX" smtClean="0"/>
              <a:t>‹Nº›</a:t>
            </a:fld>
            <a:endParaRPr lang="es-MX"/>
          </a:p>
        </p:txBody>
      </p:sp>
    </p:spTree>
    <p:extLst>
      <p:ext uri="{BB962C8B-B14F-4D97-AF65-F5344CB8AC3E}">
        <p14:creationId xmlns:p14="http://schemas.microsoft.com/office/powerpoint/2010/main" val="154507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787E1C0-B2F5-4AB4-A510-A1E5536BD858}"/>
              </a:ext>
            </a:extLst>
          </p:cNvPr>
          <p:cNvSpPr>
            <a:spLocks noGrp="1"/>
          </p:cNvSpPr>
          <p:nvPr>
            <p:ph type="dt" sz="half" idx="10"/>
          </p:nvPr>
        </p:nvSpPr>
        <p:spPr/>
        <p:txBody>
          <a:bodyPr/>
          <a:lstStyle/>
          <a:p>
            <a:fld id="{FFC8D24E-7C59-41CE-8C5D-01D757FDD03F}" type="datetimeFigureOut">
              <a:rPr lang="es-MX" smtClean="0"/>
              <a:t>07/10/24</a:t>
            </a:fld>
            <a:endParaRPr lang="es-MX"/>
          </a:p>
        </p:txBody>
      </p:sp>
      <p:sp>
        <p:nvSpPr>
          <p:cNvPr id="3" name="Marcador de pie de página 2">
            <a:extLst>
              <a:ext uri="{FF2B5EF4-FFF2-40B4-BE49-F238E27FC236}">
                <a16:creationId xmlns:a16="http://schemas.microsoft.com/office/drawing/2014/main" id="{AA7E04C3-48FD-49B9-9FA8-BCA07AF5464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93B15CFD-8674-483E-B20E-5C9B6DD385D7}"/>
              </a:ext>
            </a:extLst>
          </p:cNvPr>
          <p:cNvSpPr>
            <a:spLocks noGrp="1"/>
          </p:cNvSpPr>
          <p:nvPr>
            <p:ph type="sldNum" sz="quarter" idx="12"/>
          </p:nvPr>
        </p:nvSpPr>
        <p:spPr/>
        <p:txBody>
          <a:bodyPr/>
          <a:lstStyle/>
          <a:p>
            <a:fld id="{E99B9818-9D3D-4F61-B67F-4DF02CFC51FD}" type="slidenum">
              <a:rPr lang="es-MX" smtClean="0"/>
              <a:t>‹Nº›</a:t>
            </a:fld>
            <a:endParaRPr lang="es-MX"/>
          </a:p>
        </p:txBody>
      </p:sp>
    </p:spTree>
    <p:extLst>
      <p:ext uri="{BB962C8B-B14F-4D97-AF65-F5344CB8AC3E}">
        <p14:creationId xmlns:p14="http://schemas.microsoft.com/office/powerpoint/2010/main" val="201771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7718E1-F800-4702-9687-CE29908EC66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BF2569A-D1E8-4046-A06A-730302B32C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37B22DE-9272-40FF-A44F-A393E44BD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87B07CB-61CC-49CA-9551-BABD7D11C9BE}"/>
              </a:ext>
            </a:extLst>
          </p:cNvPr>
          <p:cNvSpPr>
            <a:spLocks noGrp="1"/>
          </p:cNvSpPr>
          <p:nvPr>
            <p:ph type="dt" sz="half" idx="10"/>
          </p:nvPr>
        </p:nvSpPr>
        <p:spPr/>
        <p:txBody>
          <a:bodyPr/>
          <a:lstStyle/>
          <a:p>
            <a:fld id="{FFC8D24E-7C59-41CE-8C5D-01D757FDD03F}" type="datetimeFigureOut">
              <a:rPr lang="es-MX" smtClean="0"/>
              <a:t>07/10/24</a:t>
            </a:fld>
            <a:endParaRPr lang="es-MX"/>
          </a:p>
        </p:txBody>
      </p:sp>
      <p:sp>
        <p:nvSpPr>
          <p:cNvPr id="6" name="Marcador de pie de página 5">
            <a:extLst>
              <a:ext uri="{FF2B5EF4-FFF2-40B4-BE49-F238E27FC236}">
                <a16:creationId xmlns:a16="http://schemas.microsoft.com/office/drawing/2014/main" id="{EFBFF27B-4D93-40F7-A855-7EECFBA96A5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8553E5C-7B0C-4139-9A7D-FE5EE2775951}"/>
              </a:ext>
            </a:extLst>
          </p:cNvPr>
          <p:cNvSpPr>
            <a:spLocks noGrp="1"/>
          </p:cNvSpPr>
          <p:nvPr>
            <p:ph type="sldNum" sz="quarter" idx="12"/>
          </p:nvPr>
        </p:nvSpPr>
        <p:spPr/>
        <p:txBody>
          <a:bodyPr/>
          <a:lstStyle/>
          <a:p>
            <a:fld id="{E99B9818-9D3D-4F61-B67F-4DF02CFC51FD}" type="slidenum">
              <a:rPr lang="es-MX" smtClean="0"/>
              <a:t>‹Nº›</a:t>
            </a:fld>
            <a:endParaRPr lang="es-MX"/>
          </a:p>
        </p:txBody>
      </p:sp>
    </p:spTree>
    <p:extLst>
      <p:ext uri="{BB962C8B-B14F-4D97-AF65-F5344CB8AC3E}">
        <p14:creationId xmlns:p14="http://schemas.microsoft.com/office/powerpoint/2010/main" val="965138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B7985E-9719-472E-AD33-D66A163E164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69DE3EE4-12C0-4F91-9FDE-79AA18EBFC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7DF30A9A-DE70-4F1D-A3D6-8E66407020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7101FBA-4C4D-4C45-B23B-D0EC5789A095}"/>
              </a:ext>
            </a:extLst>
          </p:cNvPr>
          <p:cNvSpPr>
            <a:spLocks noGrp="1"/>
          </p:cNvSpPr>
          <p:nvPr>
            <p:ph type="dt" sz="half" idx="10"/>
          </p:nvPr>
        </p:nvSpPr>
        <p:spPr/>
        <p:txBody>
          <a:bodyPr/>
          <a:lstStyle/>
          <a:p>
            <a:fld id="{FFC8D24E-7C59-41CE-8C5D-01D757FDD03F}" type="datetimeFigureOut">
              <a:rPr lang="es-MX" smtClean="0"/>
              <a:t>07/10/24</a:t>
            </a:fld>
            <a:endParaRPr lang="es-MX"/>
          </a:p>
        </p:txBody>
      </p:sp>
      <p:sp>
        <p:nvSpPr>
          <p:cNvPr id="6" name="Marcador de pie de página 5">
            <a:extLst>
              <a:ext uri="{FF2B5EF4-FFF2-40B4-BE49-F238E27FC236}">
                <a16:creationId xmlns:a16="http://schemas.microsoft.com/office/drawing/2014/main" id="{E89C0103-1E70-4AD7-8973-F3A9F4E24C5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6F793BC-0609-460C-9C1F-CF4E2867E45B}"/>
              </a:ext>
            </a:extLst>
          </p:cNvPr>
          <p:cNvSpPr>
            <a:spLocks noGrp="1"/>
          </p:cNvSpPr>
          <p:nvPr>
            <p:ph type="sldNum" sz="quarter" idx="12"/>
          </p:nvPr>
        </p:nvSpPr>
        <p:spPr/>
        <p:txBody>
          <a:bodyPr/>
          <a:lstStyle/>
          <a:p>
            <a:fld id="{E99B9818-9D3D-4F61-B67F-4DF02CFC51FD}" type="slidenum">
              <a:rPr lang="es-MX" smtClean="0"/>
              <a:t>‹Nº›</a:t>
            </a:fld>
            <a:endParaRPr lang="es-MX"/>
          </a:p>
        </p:txBody>
      </p:sp>
    </p:spTree>
    <p:extLst>
      <p:ext uri="{BB962C8B-B14F-4D97-AF65-F5344CB8AC3E}">
        <p14:creationId xmlns:p14="http://schemas.microsoft.com/office/powerpoint/2010/main" val="337080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1F66BF7-67A2-467C-A807-5F7A829B86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05A45B8-44E6-4DDE-A69A-47331916ED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4E3AF16-37C6-44DB-848A-80CF303BFA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8D24E-7C59-41CE-8C5D-01D757FDD03F}" type="datetimeFigureOut">
              <a:rPr lang="es-MX" smtClean="0"/>
              <a:t>07/10/24</a:t>
            </a:fld>
            <a:endParaRPr lang="es-MX"/>
          </a:p>
        </p:txBody>
      </p:sp>
      <p:sp>
        <p:nvSpPr>
          <p:cNvPr id="5" name="Marcador de pie de página 4">
            <a:extLst>
              <a:ext uri="{FF2B5EF4-FFF2-40B4-BE49-F238E27FC236}">
                <a16:creationId xmlns:a16="http://schemas.microsoft.com/office/drawing/2014/main" id="{4F67BFF5-5BF8-4ED4-8F16-6548A1FF6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FE7B40EE-3DFF-4990-93E2-359D8B67A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B9818-9D3D-4F61-B67F-4DF02CFC51FD}" type="slidenum">
              <a:rPr lang="es-MX" smtClean="0"/>
              <a:t>‹Nº›</a:t>
            </a:fld>
            <a:endParaRPr lang="es-MX"/>
          </a:p>
        </p:txBody>
      </p:sp>
    </p:spTree>
    <p:extLst>
      <p:ext uri="{BB962C8B-B14F-4D97-AF65-F5344CB8AC3E}">
        <p14:creationId xmlns:p14="http://schemas.microsoft.com/office/powerpoint/2010/main" val="393392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hyperlink" Target="about:blank" TargetMode="External"/><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ítulo 2">
            <a:extLst>
              <a:ext uri="{FF2B5EF4-FFF2-40B4-BE49-F238E27FC236}">
                <a16:creationId xmlns:a16="http://schemas.microsoft.com/office/drawing/2014/main" id="{C09A8FCC-8293-4502-A069-48A37CCC0AB4}"/>
              </a:ext>
            </a:extLst>
          </p:cNvPr>
          <p:cNvSpPr>
            <a:spLocks noGrp="1"/>
          </p:cNvSpPr>
          <p:nvPr>
            <p:ph type="subTitle" idx="1"/>
          </p:nvPr>
        </p:nvSpPr>
        <p:spPr>
          <a:xfrm>
            <a:off x="1322173" y="278297"/>
            <a:ext cx="9193427" cy="1089100"/>
          </a:xfrm>
        </p:spPr>
        <p:txBody>
          <a:bodyPr anchor="ctr">
            <a:normAutofit/>
          </a:bodyPr>
          <a:lstStyle/>
          <a:p>
            <a:r>
              <a:rPr lang="en-US" sz="1800" dirty="0">
                <a:effectLst/>
                <a:latin typeface="Times New Roman" panose="02020603050405020304" pitchFamily="18" charset="0"/>
                <a:ea typeface="Calibri" panose="020F0502020204030204" pitchFamily="34" charset="0"/>
              </a:rPr>
              <a:t>ACCESS TO HIGHER EDUCATION FOR INDIGENOUS WOMEN IN THE HUASTECA AREA IN THE TENEK REGION, S.L.P.</a:t>
            </a:r>
          </a:p>
          <a:p>
            <a:r>
              <a:rPr lang="en-US" sz="1800" dirty="0">
                <a:effectLst/>
                <a:latin typeface="Times New Roman" panose="02020603050405020304" pitchFamily="18" charset="0"/>
                <a:ea typeface="Calibri" panose="020F0502020204030204" pitchFamily="34" charset="0"/>
              </a:rPr>
              <a:t>Autonomous University of Nuevo León</a:t>
            </a:r>
            <a:endParaRPr lang="es-MX" sz="1800" dirty="0">
              <a:effectLst/>
              <a:latin typeface="Times New Roman" panose="02020603050405020304" pitchFamily="18" charset="0"/>
              <a:ea typeface="Calibri" panose="020F0502020204030204" pitchFamily="34" charset="0"/>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n 4">
            <a:extLst>
              <a:ext uri="{FF2B5EF4-FFF2-40B4-BE49-F238E27FC236}">
                <a16:creationId xmlns:a16="http://schemas.microsoft.com/office/drawing/2014/main" id="{1D8A785B-4CF6-499C-8DED-F45095EC5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4" y="1"/>
            <a:ext cx="12171086" cy="278296"/>
          </a:xfrm>
          <a:prstGeom prst="rect">
            <a:avLst/>
          </a:prstGeom>
        </p:spPr>
      </p:pic>
      <p:sp>
        <p:nvSpPr>
          <p:cNvPr id="11" name="Subtítulo 2">
            <a:extLst>
              <a:ext uri="{FF2B5EF4-FFF2-40B4-BE49-F238E27FC236}">
                <a16:creationId xmlns:a16="http://schemas.microsoft.com/office/drawing/2014/main" id="{B6D8DF1B-B6CA-4BC3-A107-0FE3B0BB1BE3}"/>
              </a:ext>
            </a:extLst>
          </p:cNvPr>
          <p:cNvSpPr txBox="1">
            <a:spLocks/>
          </p:cNvSpPr>
          <p:nvPr/>
        </p:nvSpPr>
        <p:spPr>
          <a:xfrm>
            <a:off x="681335" y="1506545"/>
            <a:ext cx="2061359" cy="27829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1200" dirty="0">
                <a:latin typeface="Times New Roman" panose="02020603050405020304" pitchFamily="18" charset="0"/>
                <a:ea typeface="Calibri" panose="020F0502020204030204" pitchFamily="34" charset="0"/>
              </a:rPr>
              <a:t>INTRODUCCION</a:t>
            </a:r>
          </a:p>
        </p:txBody>
      </p:sp>
      <p:sp>
        <p:nvSpPr>
          <p:cNvPr id="13" name="Subtítulo 2">
            <a:extLst>
              <a:ext uri="{FF2B5EF4-FFF2-40B4-BE49-F238E27FC236}">
                <a16:creationId xmlns:a16="http://schemas.microsoft.com/office/drawing/2014/main" id="{A2355D30-6066-4A4F-B4E9-F0C7A77E048F}"/>
              </a:ext>
            </a:extLst>
          </p:cNvPr>
          <p:cNvSpPr txBox="1">
            <a:spLocks/>
          </p:cNvSpPr>
          <p:nvPr/>
        </p:nvSpPr>
        <p:spPr>
          <a:xfrm>
            <a:off x="3844404" y="1938020"/>
            <a:ext cx="2061359" cy="210803"/>
          </a:xfrm>
          <a:prstGeom prst="rect">
            <a:avLst/>
          </a:prstGeom>
        </p:spPr>
        <p:txBody>
          <a:bodyPr vert="horz" lIns="91440" tIns="45720" rIns="91440" bIns="45720" rtlCol="0" anchor="ctr">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1200" dirty="0">
                <a:latin typeface="Times New Roman" panose="02020603050405020304" pitchFamily="18" charset="0"/>
                <a:ea typeface="Calibri" panose="020F0502020204030204" pitchFamily="34" charset="0"/>
              </a:rPr>
              <a:t>OBJETIVES</a:t>
            </a:r>
          </a:p>
        </p:txBody>
      </p:sp>
      <p:sp>
        <p:nvSpPr>
          <p:cNvPr id="15" name="Subtítulo 2">
            <a:extLst>
              <a:ext uri="{FF2B5EF4-FFF2-40B4-BE49-F238E27FC236}">
                <a16:creationId xmlns:a16="http://schemas.microsoft.com/office/drawing/2014/main" id="{E35481F4-15B4-4C65-98B1-6600AD4DF8D6}"/>
              </a:ext>
            </a:extLst>
          </p:cNvPr>
          <p:cNvSpPr txBox="1">
            <a:spLocks/>
          </p:cNvSpPr>
          <p:nvPr/>
        </p:nvSpPr>
        <p:spPr>
          <a:xfrm>
            <a:off x="873361" y="3174441"/>
            <a:ext cx="2061359" cy="51898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1200" dirty="0">
                <a:latin typeface="Times New Roman" panose="02020603050405020304" pitchFamily="18" charset="0"/>
                <a:ea typeface="Calibri" panose="020F0502020204030204" pitchFamily="34" charset="0"/>
              </a:rPr>
              <a:t>PROBLEM STATEMENT</a:t>
            </a:r>
          </a:p>
        </p:txBody>
      </p:sp>
      <p:sp>
        <p:nvSpPr>
          <p:cNvPr id="16" name="Subtítulo 2">
            <a:extLst>
              <a:ext uri="{FF2B5EF4-FFF2-40B4-BE49-F238E27FC236}">
                <a16:creationId xmlns:a16="http://schemas.microsoft.com/office/drawing/2014/main" id="{349C254C-7A6A-4B74-A174-C59F590B8B0E}"/>
              </a:ext>
            </a:extLst>
          </p:cNvPr>
          <p:cNvSpPr txBox="1">
            <a:spLocks/>
          </p:cNvSpPr>
          <p:nvPr/>
        </p:nvSpPr>
        <p:spPr>
          <a:xfrm>
            <a:off x="216107" y="5292725"/>
            <a:ext cx="3036127" cy="128697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100" dirty="0">
                <a:latin typeface="Times New Roman" panose="02020603050405020304" pitchFamily="18" charset="0"/>
                <a:ea typeface="Calibri" panose="020F0502020204030204" pitchFamily="34" charset="0"/>
              </a:rPr>
              <a:t>Online platforms, archives, and social media have increased the reach of legal and educational information. However, this information only reaches a small segment of the population. Indigenous peoples are still not benefitting from the wealth of information online due to a lack of access to online resources and/or being unaware that the information is there. </a:t>
            </a:r>
            <a:endParaRPr lang="es-MX" sz="1800" dirty="0">
              <a:latin typeface="Times New Roman" panose="02020603050405020304" pitchFamily="18" charset="0"/>
              <a:ea typeface="Calibri" panose="020F0502020204030204" pitchFamily="34" charset="0"/>
            </a:endParaRPr>
          </a:p>
        </p:txBody>
      </p:sp>
      <p:sp>
        <p:nvSpPr>
          <p:cNvPr id="17" name="Subtítulo 2">
            <a:extLst>
              <a:ext uri="{FF2B5EF4-FFF2-40B4-BE49-F238E27FC236}">
                <a16:creationId xmlns:a16="http://schemas.microsoft.com/office/drawing/2014/main" id="{DFCB7426-20C6-4858-93A4-71ADDC1A1442}"/>
              </a:ext>
            </a:extLst>
          </p:cNvPr>
          <p:cNvSpPr txBox="1">
            <a:spLocks/>
          </p:cNvSpPr>
          <p:nvPr/>
        </p:nvSpPr>
        <p:spPr>
          <a:xfrm>
            <a:off x="7158412" y="1407691"/>
            <a:ext cx="2061359" cy="51898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1200" dirty="0">
                <a:latin typeface="Times New Roman" panose="02020603050405020304" pitchFamily="18" charset="0"/>
                <a:ea typeface="Calibri" panose="020F0502020204030204" pitchFamily="34" charset="0"/>
              </a:rPr>
              <a:t>JUSTIFICACION</a:t>
            </a:r>
          </a:p>
        </p:txBody>
      </p:sp>
      <p:sp>
        <p:nvSpPr>
          <p:cNvPr id="18" name="Subtítulo 2">
            <a:extLst>
              <a:ext uri="{FF2B5EF4-FFF2-40B4-BE49-F238E27FC236}">
                <a16:creationId xmlns:a16="http://schemas.microsoft.com/office/drawing/2014/main" id="{37AE2F1A-704E-4B60-9CC6-C8A2E1ED9208}"/>
              </a:ext>
            </a:extLst>
          </p:cNvPr>
          <p:cNvSpPr txBox="1">
            <a:spLocks/>
          </p:cNvSpPr>
          <p:nvPr/>
        </p:nvSpPr>
        <p:spPr>
          <a:xfrm>
            <a:off x="8893608" y="6015533"/>
            <a:ext cx="2061359" cy="719058"/>
          </a:xfrm>
          <a:prstGeom prst="rect">
            <a:avLst/>
          </a:prstGeom>
        </p:spPr>
        <p:txBody>
          <a:bodyPr vert="horz" lIns="91440" tIns="45720" rIns="91440" bIns="45720" rtlCol="0" anchor="ctr">
            <a:normAutofit fontScale="3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200" dirty="0">
                <a:effectLst/>
                <a:latin typeface="Times New Roman" panose="02020603050405020304" pitchFamily="18" charset="0"/>
                <a:ea typeface="Calibri" panose="020F0502020204030204" pitchFamily="34" charset="0"/>
              </a:rPr>
              <a:t>MEDINA, L. G   </a:t>
            </a:r>
            <a:r>
              <a:rPr lang="es-ES" sz="1800" i="1" dirty="0">
                <a:effectLst/>
                <a:latin typeface="Times New Roman" panose="02020603050405020304" pitchFamily="18" charset="0"/>
                <a:ea typeface="Calibri" panose="020F0502020204030204" pitchFamily="34" charset="0"/>
              </a:rPr>
              <a:t>El derecho a la educación de las mujeres indígenas</a:t>
            </a:r>
          </a:p>
          <a:p>
            <a:r>
              <a:rPr lang="es-ES" sz="1800" dirty="0">
                <a:effectLst/>
                <a:latin typeface="Times New Roman" panose="02020603050405020304" pitchFamily="18" charset="0"/>
                <a:ea typeface="Calibri" panose="020F0502020204030204" pitchFamily="34" charset="0"/>
              </a:rPr>
              <a:t>Tuirán, R. (s.f.). </a:t>
            </a:r>
            <a:r>
              <a:rPr lang="es-ES" sz="1800" i="1" dirty="0">
                <a:effectLst/>
                <a:latin typeface="Times New Roman" panose="02020603050405020304" pitchFamily="18" charset="0"/>
                <a:ea typeface="Calibri" panose="020F0502020204030204" pitchFamily="34" charset="0"/>
              </a:rPr>
              <a:t>La educación superior en México.</a:t>
            </a:r>
          </a:p>
          <a:p>
            <a:r>
              <a:rPr lang="es-ES" sz="1800" dirty="0">
                <a:effectLst/>
                <a:latin typeface="Times New Roman" panose="02020603050405020304" pitchFamily="18" charset="0"/>
                <a:ea typeface="Calibri" panose="020F0502020204030204" pitchFamily="34" charset="0"/>
              </a:rPr>
              <a:t>Nolasco, J. M. (Agosto de 2018). </a:t>
            </a:r>
            <a:r>
              <a:rPr lang="es-ES" sz="1800" i="1" dirty="0">
                <a:effectLst/>
                <a:latin typeface="Times New Roman" panose="02020603050405020304" pitchFamily="18" charset="0"/>
                <a:ea typeface="Calibri" panose="020F0502020204030204" pitchFamily="34" charset="0"/>
              </a:rPr>
              <a:t>Derechos Humanos de las mujeres indígenas </a:t>
            </a:r>
            <a:endParaRPr lang="es-MX" sz="1000" dirty="0">
              <a:latin typeface="Times New Roman" panose="02020603050405020304" pitchFamily="18" charset="0"/>
              <a:ea typeface="Calibri" panose="020F0502020204030204" pitchFamily="34" charset="0"/>
            </a:endParaRPr>
          </a:p>
        </p:txBody>
      </p:sp>
      <p:sp>
        <p:nvSpPr>
          <p:cNvPr id="19" name="Subtítulo 2">
            <a:extLst>
              <a:ext uri="{FF2B5EF4-FFF2-40B4-BE49-F238E27FC236}">
                <a16:creationId xmlns:a16="http://schemas.microsoft.com/office/drawing/2014/main" id="{A58B5839-061C-45E6-8A31-F762BB6C6CFE}"/>
              </a:ext>
            </a:extLst>
          </p:cNvPr>
          <p:cNvSpPr txBox="1">
            <a:spLocks/>
          </p:cNvSpPr>
          <p:nvPr/>
        </p:nvSpPr>
        <p:spPr>
          <a:xfrm>
            <a:off x="4366659" y="5552218"/>
            <a:ext cx="2553125" cy="518984"/>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1800" dirty="0">
                <a:latin typeface="Times New Roman" panose="02020603050405020304" pitchFamily="18" charset="0"/>
                <a:ea typeface="Calibri" panose="020F0502020204030204" pitchFamily="34" charset="0"/>
              </a:rPr>
              <a:t>Claudia Martinez Martinez</a:t>
            </a:r>
          </a:p>
        </p:txBody>
      </p:sp>
      <p:pic>
        <p:nvPicPr>
          <p:cNvPr id="7" name="Imagen 6">
            <a:extLst>
              <a:ext uri="{FF2B5EF4-FFF2-40B4-BE49-F238E27FC236}">
                <a16:creationId xmlns:a16="http://schemas.microsoft.com/office/drawing/2014/main" id="{8677C7E8-8289-4187-BD55-69FC20C58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807" y="1929280"/>
            <a:ext cx="1266825" cy="1704975"/>
          </a:xfrm>
          <a:prstGeom prst="rect">
            <a:avLst/>
          </a:prstGeom>
        </p:spPr>
      </p:pic>
      <p:sp>
        <p:nvSpPr>
          <p:cNvPr id="20" name="Subtítulo 2">
            <a:extLst>
              <a:ext uri="{FF2B5EF4-FFF2-40B4-BE49-F238E27FC236}">
                <a16:creationId xmlns:a16="http://schemas.microsoft.com/office/drawing/2014/main" id="{EFEEEF7C-FC8E-4912-8CE3-662C77C14B85}"/>
              </a:ext>
            </a:extLst>
          </p:cNvPr>
          <p:cNvSpPr txBox="1">
            <a:spLocks/>
          </p:cNvSpPr>
          <p:nvPr/>
        </p:nvSpPr>
        <p:spPr>
          <a:xfrm rot="10800000" flipV="1">
            <a:off x="7309092" y="3673679"/>
            <a:ext cx="1495840" cy="242933"/>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1050" dirty="0">
                <a:latin typeface="Times New Roman" panose="02020603050405020304" pitchFamily="18" charset="0"/>
                <a:ea typeface="Calibri" panose="020F0502020204030204" pitchFamily="34" charset="0"/>
              </a:rPr>
              <a:t>METHODs</a:t>
            </a:r>
          </a:p>
        </p:txBody>
      </p:sp>
      <p:sp>
        <p:nvSpPr>
          <p:cNvPr id="21" name="Subtítulo 2">
            <a:extLst>
              <a:ext uri="{FF2B5EF4-FFF2-40B4-BE49-F238E27FC236}">
                <a16:creationId xmlns:a16="http://schemas.microsoft.com/office/drawing/2014/main" id="{F32E3862-C2E2-4846-84E9-90B757866994}"/>
              </a:ext>
            </a:extLst>
          </p:cNvPr>
          <p:cNvSpPr txBox="1">
            <a:spLocks/>
          </p:cNvSpPr>
          <p:nvPr/>
        </p:nvSpPr>
        <p:spPr>
          <a:xfrm>
            <a:off x="431536" y="4816879"/>
            <a:ext cx="2061359" cy="51898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1200" dirty="0">
                <a:latin typeface="Times New Roman" panose="02020603050405020304" pitchFamily="18" charset="0"/>
                <a:ea typeface="Calibri" panose="020F0502020204030204" pitchFamily="34" charset="0"/>
              </a:rPr>
              <a:t>TECHNOLOGICAL IMPACT</a:t>
            </a:r>
          </a:p>
        </p:txBody>
      </p:sp>
      <p:sp>
        <p:nvSpPr>
          <p:cNvPr id="22" name="Subtítulo 2">
            <a:extLst>
              <a:ext uri="{FF2B5EF4-FFF2-40B4-BE49-F238E27FC236}">
                <a16:creationId xmlns:a16="http://schemas.microsoft.com/office/drawing/2014/main" id="{3324319B-C9D5-4F04-AC49-E194CF17B96D}"/>
              </a:ext>
            </a:extLst>
          </p:cNvPr>
          <p:cNvSpPr txBox="1">
            <a:spLocks/>
          </p:cNvSpPr>
          <p:nvPr/>
        </p:nvSpPr>
        <p:spPr>
          <a:xfrm>
            <a:off x="3749997" y="3102590"/>
            <a:ext cx="2061359" cy="210803"/>
          </a:xfrm>
          <a:prstGeom prst="rect">
            <a:avLst/>
          </a:prstGeom>
        </p:spPr>
        <p:txBody>
          <a:bodyPr vert="horz" lIns="91440" tIns="45720" rIns="91440" bIns="45720" rtlCol="0" anchor="ctr">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1200" dirty="0">
                <a:latin typeface="Times New Roman" panose="02020603050405020304" pitchFamily="18" charset="0"/>
                <a:ea typeface="Calibri" panose="020F0502020204030204" pitchFamily="34" charset="0"/>
              </a:rPr>
              <a:t>HYPOTHESIS</a:t>
            </a:r>
          </a:p>
        </p:txBody>
      </p:sp>
      <p:sp>
        <p:nvSpPr>
          <p:cNvPr id="24" name="Subtítulo 2">
            <a:extLst>
              <a:ext uri="{FF2B5EF4-FFF2-40B4-BE49-F238E27FC236}">
                <a16:creationId xmlns:a16="http://schemas.microsoft.com/office/drawing/2014/main" id="{9088EF97-2C52-4B50-8CD4-E13EA75011D4}"/>
              </a:ext>
            </a:extLst>
          </p:cNvPr>
          <p:cNvSpPr txBox="1">
            <a:spLocks/>
          </p:cNvSpPr>
          <p:nvPr/>
        </p:nvSpPr>
        <p:spPr>
          <a:xfrm>
            <a:off x="20914" y="1645693"/>
            <a:ext cx="3509367" cy="1518883"/>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800" dirty="0">
                <a:effectLst/>
                <a:latin typeface="Times New Roman" panose="02020603050405020304" pitchFamily="18" charset="0"/>
                <a:ea typeface="Calibri" panose="020F0502020204030204" pitchFamily="34" charset="0"/>
              </a:rPr>
              <a:t>In Mexico, there are a large number of illiterate people in both urban and rural areas, and even more so in indigenous communities that have difficulty accessing material and human resources. Three out of ten people are adolescents and young people. Investing in the development of this population group is crucial to closing inequality gaps, promoting social mobility and ensuring the full exercise of their rights. Hence the importance of knowing, based on evidence, the challenges that this population faces. Likewise, the joint participation of international organizations and the government is required through actions to promote the participation and leadership of youth, which will contribute to breaking down the barriers to access to secondary and higher education that they face, as well as guaranteeing the exercise of their rights.</a:t>
            </a:r>
            <a:endParaRPr lang="es-MX" sz="800" dirty="0">
              <a:latin typeface="Times New Roman" panose="02020603050405020304" pitchFamily="18" charset="0"/>
              <a:ea typeface="Calibri" panose="020F0502020204030204" pitchFamily="34" charset="0"/>
            </a:endParaRPr>
          </a:p>
        </p:txBody>
      </p:sp>
      <p:sp>
        <p:nvSpPr>
          <p:cNvPr id="25" name="Subtítulo 2">
            <a:extLst>
              <a:ext uri="{FF2B5EF4-FFF2-40B4-BE49-F238E27FC236}">
                <a16:creationId xmlns:a16="http://schemas.microsoft.com/office/drawing/2014/main" id="{D29F299F-9C12-48F9-8F91-27142282388B}"/>
              </a:ext>
            </a:extLst>
          </p:cNvPr>
          <p:cNvSpPr txBox="1">
            <a:spLocks/>
          </p:cNvSpPr>
          <p:nvPr/>
        </p:nvSpPr>
        <p:spPr>
          <a:xfrm>
            <a:off x="20914" y="3310793"/>
            <a:ext cx="3585453" cy="1517969"/>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457200" algn="just">
              <a:lnSpc>
                <a:spcPct val="100000"/>
              </a:lnSpc>
              <a:spcAft>
                <a:spcPts val="1000"/>
              </a:spcAft>
            </a:pPr>
            <a:r>
              <a:rPr lang="en-US" sz="700" dirty="0">
                <a:latin typeface="Times New Roman" panose="02020603050405020304" pitchFamily="18" charset="0"/>
                <a:cs typeface="Times New Roman" panose="02020603050405020304" pitchFamily="18" charset="0"/>
              </a:rPr>
              <a:t>Indigenous women in Mexico face many obstacles to achieve a higher education degree. Many leave formal education after high school. A question that is still not known, is whether they do this because they do not wish to study any more, or because they don’t believe they have the tools to get there. Despite all the information that is shared online, many indigenous women are still unaware of their rights and the resources publicly available to them to further their education (MEDINA, 2020).</a:t>
            </a:r>
            <a:endParaRPr lang="es-MX" sz="700" dirty="0">
              <a:latin typeface="Times New Roman" panose="02020603050405020304" pitchFamily="18" charset="0"/>
              <a:cs typeface="Times New Roman" panose="02020603050405020304" pitchFamily="18" charset="0"/>
            </a:endParaRPr>
          </a:p>
        </p:txBody>
      </p:sp>
      <p:sp>
        <p:nvSpPr>
          <p:cNvPr id="26" name="Subtítulo 2">
            <a:extLst>
              <a:ext uri="{FF2B5EF4-FFF2-40B4-BE49-F238E27FC236}">
                <a16:creationId xmlns:a16="http://schemas.microsoft.com/office/drawing/2014/main" id="{3C181AC7-8404-40F2-A493-5128B69DDD3D}"/>
              </a:ext>
            </a:extLst>
          </p:cNvPr>
          <p:cNvSpPr txBox="1">
            <a:spLocks/>
          </p:cNvSpPr>
          <p:nvPr/>
        </p:nvSpPr>
        <p:spPr>
          <a:xfrm>
            <a:off x="4305354" y="2045218"/>
            <a:ext cx="1767783" cy="687999"/>
          </a:xfrm>
          <a:prstGeom prst="rect">
            <a:avLst/>
          </a:prstGeom>
        </p:spPr>
        <p:txBody>
          <a:bodyPr vert="horz" lIns="91440" tIns="45720" rIns="91440" bIns="45720" rtlCol="0" anchor="ctr">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457200" algn="just">
              <a:lnSpc>
                <a:spcPct val="120000"/>
              </a:lnSpc>
              <a:spcAft>
                <a:spcPts val="1000"/>
              </a:spcAft>
            </a:pPr>
            <a:r>
              <a:rPr lang="en-US" sz="1800" dirty="0">
                <a:effectLst/>
                <a:latin typeface="Times New Roman" panose="02020603050405020304" pitchFamily="18" charset="0"/>
                <a:ea typeface="Calibri" panose="020F0502020204030204" pitchFamily="34" charset="0"/>
              </a:rPr>
              <a:t>To identify the perception of indigenous women in the </a:t>
            </a:r>
            <a:r>
              <a:rPr lang="en-US" sz="1800" dirty="0" err="1">
                <a:effectLst/>
                <a:latin typeface="Times New Roman" panose="02020603050405020304" pitchFamily="18" charset="0"/>
                <a:ea typeface="Calibri" panose="020F0502020204030204" pitchFamily="34" charset="0"/>
              </a:rPr>
              <a:t>Huasteca</a:t>
            </a:r>
            <a:r>
              <a:rPr lang="en-US" sz="1800" dirty="0">
                <a:effectLst/>
                <a:latin typeface="Times New Roman" panose="02020603050405020304" pitchFamily="18" charset="0"/>
                <a:ea typeface="Calibri" panose="020F0502020204030204" pitchFamily="34" charset="0"/>
              </a:rPr>
              <a:t> area in the </a:t>
            </a:r>
            <a:r>
              <a:rPr lang="en-US" sz="1800" dirty="0" err="1">
                <a:effectLst/>
                <a:latin typeface="Times New Roman" panose="02020603050405020304" pitchFamily="18" charset="0"/>
                <a:ea typeface="Calibri" panose="020F0502020204030204" pitchFamily="34" charset="0"/>
              </a:rPr>
              <a:t>Tének</a:t>
            </a:r>
            <a:r>
              <a:rPr lang="en-US" sz="1800" dirty="0">
                <a:effectLst/>
                <a:latin typeface="Times New Roman" panose="02020603050405020304" pitchFamily="18" charset="0"/>
                <a:ea typeface="Calibri" panose="020F0502020204030204" pitchFamily="34" charset="0"/>
              </a:rPr>
              <a:t> region, S.L.P. regarding access to higher education.</a:t>
            </a:r>
            <a:endParaRPr lang="es-MX" sz="1800" dirty="0">
              <a:effectLst/>
              <a:latin typeface="Times New Roman" panose="02020603050405020304" pitchFamily="18" charset="0"/>
              <a:ea typeface="Calibri" panose="020F0502020204030204" pitchFamily="34" charset="0"/>
            </a:endParaRPr>
          </a:p>
        </p:txBody>
      </p:sp>
      <p:sp>
        <p:nvSpPr>
          <p:cNvPr id="27" name="Subtítulo 2">
            <a:extLst>
              <a:ext uri="{FF2B5EF4-FFF2-40B4-BE49-F238E27FC236}">
                <a16:creationId xmlns:a16="http://schemas.microsoft.com/office/drawing/2014/main" id="{4982DD81-155B-4D66-8730-4C68AA77EB1E}"/>
              </a:ext>
            </a:extLst>
          </p:cNvPr>
          <p:cNvSpPr txBox="1">
            <a:spLocks/>
          </p:cNvSpPr>
          <p:nvPr/>
        </p:nvSpPr>
        <p:spPr>
          <a:xfrm>
            <a:off x="3910756" y="3544608"/>
            <a:ext cx="1767783" cy="904617"/>
          </a:xfrm>
          <a:prstGeom prst="rect">
            <a:avLst/>
          </a:prstGeom>
        </p:spPr>
        <p:txBody>
          <a:bodyPr vert="horz" lIns="91440" tIns="45720" rIns="91440" bIns="45720" rtlCol="0" anchor="ctr">
            <a:normAutofit fontScale="3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457200" algn="just">
              <a:lnSpc>
                <a:spcPct val="120000"/>
              </a:lnSpc>
              <a:spcAft>
                <a:spcPts val="1000"/>
              </a:spcAft>
            </a:pPr>
            <a:r>
              <a:rPr lang="en-US" sz="1800" dirty="0">
                <a:effectLst/>
                <a:latin typeface="Times New Roman" panose="02020603050405020304" pitchFamily="18" charset="0"/>
                <a:ea typeface="Calibri" panose="020F0502020204030204" pitchFamily="34" charset="0"/>
              </a:rPr>
              <a:t>The perception of indigenous women in the </a:t>
            </a:r>
            <a:r>
              <a:rPr lang="en-US" sz="1800" dirty="0" err="1">
                <a:effectLst/>
                <a:latin typeface="Times New Roman" panose="02020603050405020304" pitchFamily="18" charset="0"/>
                <a:ea typeface="Calibri" panose="020F0502020204030204" pitchFamily="34" charset="0"/>
              </a:rPr>
              <a:t>Huasteca</a:t>
            </a:r>
            <a:r>
              <a:rPr lang="en-US" sz="1800" dirty="0">
                <a:effectLst/>
                <a:latin typeface="Times New Roman" panose="02020603050405020304" pitchFamily="18" charset="0"/>
                <a:ea typeface="Calibri" panose="020F0502020204030204" pitchFamily="34" charset="0"/>
              </a:rPr>
              <a:t> region of </a:t>
            </a:r>
            <a:r>
              <a:rPr lang="en-US" sz="1800" dirty="0" err="1">
                <a:effectLst/>
                <a:latin typeface="Times New Roman" panose="02020603050405020304" pitchFamily="18" charset="0"/>
                <a:ea typeface="Calibri" panose="020F0502020204030204" pitchFamily="34" charset="0"/>
              </a:rPr>
              <a:t>Tének</a:t>
            </a:r>
            <a:r>
              <a:rPr lang="en-US" sz="1800" dirty="0">
                <a:effectLst/>
                <a:latin typeface="Times New Roman" panose="02020603050405020304" pitchFamily="18" charset="0"/>
                <a:ea typeface="Calibri" panose="020F0502020204030204" pitchFamily="34" charset="0"/>
              </a:rPr>
              <a:t>, S.L.P. regarding access to higher education is that there is a lack of economic resources, difficulty in accessing higher education institutions, and a need for academic mobility. They do not yet know that there are resources online that can help them, including scholarships aimed specifically at them.</a:t>
            </a:r>
            <a:endParaRPr lang="es-MX" sz="1800" dirty="0">
              <a:effectLst/>
              <a:latin typeface="Times New Roman" panose="02020603050405020304" pitchFamily="18" charset="0"/>
              <a:ea typeface="Calibri" panose="020F0502020204030204" pitchFamily="34" charset="0"/>
            </a:endParaRPr>
          </a:p>
        </p:txBody>
      </p:sp>
      <p:sp>
        <p:nvSpPr>
          <p:cNvPr id="28" name="Subtítulo 2">
            <a:extLst>
              <a:ext uri="{FF2B5EF4-FFF2-40B4-BE49-F238E27FC236}">
                <a16:creationId xmlns:a16="http://schemas.microsoft.com/office/drawing/2014/main" id="{9A7E461C-E790-47E8-83B1-5676DEAE7E58}"/>
              </a:ext>
            </a:extLst>
          </p:cNvPr>
          <p:cNvSpPr txBox="1">
            <a:spLocks/>
          </p:cNvSpPr>
          <p:nvPr/>
        </p:nvSpPr>
        <p:spPr>
          <a:xfrm>
            <a:off x="6919784" y="1854290"/>
            <a:ext cx="3586579" cy="1618329"/>
          </a:xfrm>
          <a:prstGeom prst="rect">
            <a:avLst/>
          </a:prstGeom>
        </p:spPr>
        <p:txBody>
          <a:bodyPr vert="horz" lIns="91440" tIns="45720" rIns="91440" bIns="45720" rtlCol="0" anchor="ctr">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457200" algn="just">
              <a:lnSpc>
                <a:spcPct val="120000"/>
              </a:lnSpc>
              <a:spcAft>
                <a:spcPts val="1000"/>
              </a:spcAft>
            </a:pPr>
            <a:r>
              <a:rPr lang="en-US" sz="1800" dirty="0">
                <a:effectLst/>
                <a:latin typeface="Times New Roman" panose="02020603050405020304" pitchFamily="18" charset="0"/>
                <a:ea typeface="Calibri" panose="020F0502020204030204" pitchFamily="34" charset="0"/>
              </a:rPr>
              <a:t>In the state of San Luis Potosí, the level and educational characteristics of the population differ according to sex, age and place of residence, with women, and particularly those living in rural areas, being in the least favorable conditions in most cases. In 2005, the illiteracy rate for the population aged 15 years and older was 11.0% for women and 8.7% for men, that is, 2.3 percentage points against women. By municipality, the highest percentages of illiteracy in the female population were recorded in Santa Catarina (37.1%), </a:t>
            </a:r>
            <a:r>
              <a:rPr lang="en-US" sz="1800" dirty="0" err="1">
                <a:effectLst/>
                <a:latin typeface="Times New Roman" panose="02020603050405020304" pitchFamily="18" charset="0"/>
                <a:ea typeface="Calibri" panose="020F0502020204030204" pitchFamily="34" charset="0"/>
              </a:rPr>
              <a:t>Aquismón</a:t>
            </a:r>
            <a:r>
              <a:rPr lang="en-US" sz="1800" dirty="0">
                <a:effectLst/>
                <a:latin typeface="Times New Roman" panose="02020603050405020304" pitchFamily="18" charset="0"/>
                <a:ea typeface="Calibri" panose="020F0502020204030204" pitchFamily="34" charset="0"/>
              </a:rPr>
              <a:t> and San Martin </a:t>
            </a:r>
            <a:r>
              <a:rPr lang="en-US" sz="1800" dirty="0" err="1">
                <a:effectLst/>
                <a:latin typeface="Times New Roman" panose="02020603050405020304" pitchFamily="18" charset="0"/>
                <a:ea typeface="Calibri" panose="020F0502020204030204" pitchFamily="34" charset="0"/>
              </a:rPr>
              <a:t>Chalchicuautla</a:t>
            </a:r>
            <a:r>
              <a:rPr lang="en-US" sz="1800" dirty="0">
                <a:effectLst/>
                <a:latin typeface="Times New Roman" panose="02020603050405020304" pitchFamily="18" charset="0"/>
                <a:ea typeface="Calibri" panose="020F0502020204030204" pitchFamily="34" charset="0"/>
              </a:rPr>
              <a:t> with 31.1% each.</a:t>
            </a:r>
            <a:r>
              <a:rPr lang="es-MX" sz="1800" dirty="0">
                <a:latin typeface="Times New Roman" panose="02020603050405020304" pitchFamily="18" charset="0"/>
                <a:ea typeface="Calibri" panose="020F0502020204030204" pitchFamily="34" charset="0"/>
              </a:rPr>
              <a:t> These data beg the question, why are indigenous women from San Luis Potosí not furthering their education?</a:t>
            </a:r>
            <a:r>
              <a:rPr lang="es-MX" sz="1800" dirty="0">
                <a:effectLst/>
                <a:latin typeface="Times New Roman" panose="02020603050405020304" pitchFamily="18" charset="0"/>
                <a:ea typeface="Calibri" panose="020F0502020204030204" pitchFamily="34" charset="0"/>
              </a:rPr>
              <a:t>	</a:t>
            </a:r>
          </a:p>
        </p:txBody>
      </p:sp>
      <p:pic>
        <p:nvPicPr>
          <p:cNvPr id="1026" name="Imagen 1">
            <a:extLst>
              <a:ext uri="{FF2B5EF4-FFF2-40B4-BE49-F238E27FC236}">
                <a16:creationId xmlns:a16="http://schemas.microsoft.com/office/drawing/2014/main" id="{F8100E04-69F5-457A-B90F-E3C70D191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4715"/>
          <a:stretch>
            <a:fillRect/>
          </a:stretch>
        </p:blipFill>
        <p:spPr bwMode="auto">
          <a:xfrm>
            <a:off x="5678539" y="2519073"/>
            <a:ext cx="978704" cy="74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Subtítulo 2">
            <a:extLst>
              <a:ext uri="{FF2B5EF4-FFF2-40B4-BE49-F238E27FC236}">
                <a16:creationId xmlns:a16="http://schemas.microsoft.com/office/drawing/2014/main" id="{17249E7E-1D15-44DE-B3DD-36650A02CD6B}"/>
              </a:ext>
            </a:extLst>
          </p:cNvPr>
          <p:cNvSpPr txBox="1">
            <a:spLocks/>
          </p:cNvSpPr>
          <p:nvPr/>
        </p:nvSpPr>
        <p:spPr>
          <a:xfrm>
            <a:off x="6680095" y="3916612"/>
            <a:ext cx="3826267" cy="1618329"/>
          </a:xfrm>
          <a:prstGeom prst="rect">
            <a:avLst/>
          </a:prstGeom>
        </p:spPr>
        <p:txBody>
          <a:bodyPr vert="horz" lIns="91440" tIns="45720" rIns="91440" bIns="45720" rtlCol="0" anchor="ctr">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457200" algn="just">
              <a:lnSpc>
                <a:spcPct val="120000"/>
              </a:lnSpc>
              <a:spcAft>
                <a:spcPts val="1000"/>
              </a:spcAft>
            </a:pPr>
            <a:r>
              <a:rPr lang="en-US" sz="1800" dirty="0">
                <a:effectLst/>
                <a:latin typeface="Times New Roman" panose="02020603050405020304" pitchFamily="18" charset="0"/>
                <a:ea typeface="Calibri" panose="020F0502020204030204" pitchFamily="34" charset="0"/>
              </a:rPr>
              <a:t>This research is developed through a qualitative process, in which the perception of young indigenous women’s aspirations for higher education is elicited. For the preparation of this research work, I plan to carry out a structured interview. The inclusion criteria for the sample includes all women of high school to university age (16 – 19 years old) from the </a:t>
            </a:r>
            <a:r>
              <a:rPr lang="en-US" sz="1800" dirty="0" err="1">
                <a:effectLst/>
                <a:latin typeface="Times New Roman" panose="02020603050405020304" pitchFamily="18" charset="0"/>
                <a:ea typeface="Calibri" panose="020F0502020204030204" pitchFamily="34" charset="0"/>
              </a:rPr>
              <a:t>Tenek</a:t>
            </a:r>
            <a:r>
              <a:rPr lang="en-US" sz="1800" dirty="0">
                <a:effectLst/>
                <a:latin typeface="Times New Roman" panose="02020603050405020304" pitchFamily="18" charset="0"/>
                <a:ea typeface="Calibri" panose="020F0502020204030204" pitchFamily="34" charset="0"/>
              </a:rPr>
              <a:t> region, belonging to the community of Ejido la Lima, municipality of Ciudad Valles in the state of San Luis Potosí. I plan to collect sociodemographic </a:t>
            </a:r>
            <a:r>
              <a:rPr lang="en-US" sz="1800" dirty="0">
                <a:latin typeface="Times New Roman" panose="02020603050405020304" pitchFamily="18" charset="0"/>
                <a:ea typeface="Calibri" panose="020F0502020204030204" pitchFamily="34" charset="0"/>
              </a:rPr>
              <a:t>data with a survey before the interview, and participants aspirations and perceptions with regards to higher education through a series of questions during the interview process. To analyze the data, I will use text analysis methodologies, including sentiment analysis and discourse analysis. </a:t>
            </a:r>
            <a:endParaRPr lang="es-MX" sz="1800" dirty="0">
              <a:effectLst/>
              <a:latin typeface="Times New Roman" panose="02020603050405020304" pitchFamily="18" charset="0"/>
              <a:ea typeface="Calibri" panose="020F0502020204030204" pitchFamily="34" charset="0"/>
            </a:endParaRPr>
          </a:p>
        </p:txBody>
      </p:sp>
      <p:sp>
        <p:nvSpPr>
          <p:cNvPr id="30" name="Subtítulo 2">
            <a:extLst>
              <a:ext uri="{FF2B5EF4-FFF2-40B4-BE49-F238E27FC236}">
                <a16:creationId xmlns:a16="http://schemas.microsoft.com/office/drawing/2014/main" id="{9DCB79B9-33AF-450B-8674-68926984863F}"/>
              </a:ext>
            </a:extLst>
          </p:cNvPr>
          <p:cNvSpPr txBox="1">
            <a:spLocks/>
          </p:cNvSpPr>
          <p:nvPr/>
        </p:nvSpPr>
        <p:spPr>
          <a:xfrm>
            <a:off x="8804932" y="5335863"/>
            <a:ext cx="2061359" cy="51898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1200" dirty="0">
                <a:latin typeface="Times New Roman" panose="02020603050405020304" pitchFamily="18" charset="0"/>
                <a:ea typeface="Calibri" panose="020F0502020204030204" pitchFamily="34" charset="0"/>
              </a:rPr>
              <a:t>REFERENCES</a:t>
            </a:r>
          </a:p>
        </p:txBody>
      </p:sp>
      <p:pic>
        <p:nvPicPr>
          <p:cNvPr id="4" name="Imagen 3" descr="Imagen que contiene dibujo&#10;&#10;Descripción generada automáticamente">
            <a:extLst>
              <a:ext uri="{FF2B5EF4-FFF2-40B4-BE49-F238E27FC236}">
                <a16:creationId xmlns:a16="http://schemas.microsoft.com/office/drawing/2014/main" id="{71702C15-1F2C-3775-86B8-201BA560B3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9540" y="881749"/>
            <a:ext cx="1544067" cy="363506"/>
          </a:xfrm>
          <a:prstGeom prst="rect">
            <a:avLst/>
          </a:prstGeom>
        </p:spPr>
      </p:pic>
      <p:pic>
        <p:nvPicPr>
          <p:cNvPr id="9" name="Imagen 8" descr="Una caricatura de una persona&#10;&#10;Descripción generada automáticamente con confianza media">
            <a:extLst>
              <a:ext uri="{FF2B5EF4-FFF2-40B4-BE49-F238E27FC236}">
                <a16:creationId xmlns:a16="http://schemas.microsoft.com/office/drawing/2014/main" id="{ED553B00-8C9D-CAFF-3A13-16AFF8534F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588" y="716275"/>
            <a:ext cx="658081" cy="658081"/>
          </a:xfrm>
          <a:prstGeom prst="rect">
            <a:avLst/>
          </a:prstGeom>
        </p:spPr>
      </p:pic>
      <p:pic>
        <p:nvPicPr>
          <p:cNvPr id="31" name="Imagen 30" descr="Logotipo, nombre de la empresa&#10;&#10;Descripción generada automáticamente">
            <a:extLst>
              <a:ext uri="{FF2B5EF4-FFF2-40B4-BE49-F238E27FC236}">
                <a16:creationId xmlns:a16="http://schemas.microsoft.com/office/drawing/2014/main" id="{42AAC07A-5982-772E-42E5-0E6E2B0CC22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5462" y="821313"/>
            <a:ext cx="542096" cy="542096"/>
          </a:xfrm>
          <a:prstGeom prst="rect">
            <a:avLst/>
          </a:prstGeom>
        </p:spPr>
      </p:pic>
      <p:pic>
        <p:nvPicPr>
          <p:cNvPr id="33" name="Imagen 32" descr="Logotipo&#10;&#10;Descripción generada automáticamente con confianza baja">
            <a:extLst>
              <a:ext uri="{FF2B5EF4-FFF2-40B4-BE49-F238E27FC236}">
                <a16:creationId xmlns:a16="http://schemas.microsoft.com/office/drawing/2014/main" id="{92393E92-32B2-43AE-3F28-8A662EF8C1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33607" y="803234"/>
            <a:ext cx="1886459" cy="464688"/>
          </a:xfrm>
          <a:prstGeom prst="rect">
            <a:avLst/>
          </a:prstGeom>
        </p:spPr>
      </p:pic>
      <p:pic>
        <p:nvPicPr>
          <p:cNvPr id="35" name="Imagen 34" descr="Gráfico&#10;&#10;Descripción generada automáticamente">
            <a:extLst>
              <a:ext uri="{FF2B5EF4-FFF2-40B4-BE49-F238E27FC236}">
                <a16:creationId xmlns:a16="http://schemas.microsoft.com/office/drawing/2014/main" id="{DDC85147-D37D-9477-68B6-CEC1E41E99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90813" y="800464"/>
            <a:ext cx="583546" cy="583546"/>
          </a:xfrm>
          <a:prstGeom prst="rect">
            <a:avLst/>
          </a:prstGeom>
        </p:spPr>
      </p:pic>
      <p:sp>
        <p:nvSpPr>
          <p:cNvPr id="2" name="Rectangle 1">
            <a:extLst>
              <a:ext uri="{FF2B5EF4-FFF2-40B4-BE49-F238E27FC236}">
                <a16:creationId xmlns:a16="http://schemas.microsoft.com/office/drawing/2014/main" id="{FFDBB779-8833-6A39-536A-4620259E3AE9}"/>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MX" sz="1800" b="0" i="0" u="none" strike="noStrike" cap="none" normalizeH="0" baseline="0">
                <a:ln>
                  <a:noFill/>
                </a:ln>
                <a:solidFill>
                  <a:schemeClr val="tx1"/>
                </a:solidFill>
                <a:effectLst/>
                <a:latin typeface="Roboto" panose="02000000000000000000" pitchFamily="2" charset="0"/>
              </a:rPr>
            </a:br>
            <a:endParaRPr kumimoji="0" lang="es-ES" altLang="es-MX" sz="1800" b="0" i="0" u="none" strike="noStrike" cap="none" normalizeH="0" baseline="0">
              <a:ln>
                <a:noFill/>
              </a:ln>
              <a:solidFill>
                <a:schemeClr val="tx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MX"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B41F3532-5370-1574-340B-4A6AC36FDDB5}"/>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23" name="Rectangle 3">
            <a:extLst>
              <a:ext uri="{FF2B5EF4-FFF2-40B4-BE49-F238E27FC236}">
                <a16:creationId xmlns:a16="http://schemas.microsoft.com/office/drawing/2014/main" id="{B63E38A0-5F10-47B6-5814-842E9F164179}"/>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sng" strike="noStrike" cap="none" normalizeH="0" baseline="0" dirty="0">
                <a:ln>
                  <a:noFill/>
                </a:ln>
                <a:solidFill>
                  <a:srgbClr val="5F6368"/>
                </a:solidFill>
                <a:effectLst/>
                <a:latin typeface="Google Sans"/>
                <a:hlinkClick r:id="rId10"/>
              </a:rPr>
              <a:t>Ver diccionario</a:t>
            </a:r>
            <a:endParaRPr kumimoji="0" lang="es-MX" altLang="es-MX" sz="1100" b="0" i="0" u="none" strike="noStrike" cap="none" normalizeH="0" baseline="0" dirty="0">
              <a:ln>
                <a:noFill/>
              </a:ln>
              <a:solidFill>
                <a:schemeClr val="tx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32" name="Rectangle 4">
            <a:extLst>
              <a:ext uri="{FF2B5EF4-FFF2-40B4-BE49-F238E27FC236}">
                <a16:creationId xmlns:a16="http://schemas.microsoft.com/office/drawing/2014/main" id="{C201564A-5C93-235E-704F-92EA4A75F21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148710948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756</Words>
  <Application>Microsoft Macintosh PowerPoint</Application>
  <PresentationFormat>Panorámica</PresentationFormat>
  <Paragraphs>23</Paragraphs>
  <Slides>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Arial</vt:lpstr>
      <vt:lpstr>Calibri</vt:lpstr>
      <vt:lpstr>Calibri Light</vt:lpstr>
      <vt:lpstr>Google Sans</vt:lpstr>
      <vt:lpstr>Roboto</vt:lpstr>
      <vt:lpstr>Times New Roman</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dc:creator>
  <cp:lastModifiedBy>González Amador, Michelle (GOVERNANCE)</cp:lastModifiedBy>
  <cp:revision>11</cp:revision>
  <dcterms:created xsi:type="dcterms:W3CDTF">2024-10-05T14:43:18Z</dcterms:created>
  <dcterms:modified xsi:type="dcterms:W3CDTF">2024-10-07T15:33:32Z</dcterms:modified>
</cp:coreProperties>
</file>