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</p:sldMasterIdLst>
  <p:notesMasterIdLst>
    <p:notesMasterId r:id="rId24"/>
  </p:notesMasterIdLst>
  <p:sldIdLst>
    <p:sldId id="257" r:id="rId3"/>
    <p:sldId id="259" r:id="rId4"/>
    <p:sldId id="260" r:id="rId5"/>
    <p:sldId id="264" r:id="rId6"/>
    <p:sldId id="265" r:id="rId7"/>
    <p:sldId id="267" r:id="rId8"/>
    <p:sldId id="261" r:id="rId9"/>
    <p:sldId id="268" r:id="rId10"/>
    <p:sldId id="269" r:id="rId11"/>
    <p:sldId id="270" r:id="rId12"/>
    <p:sldId id="271" r:id="rId13"/>
    <p:sldId id="262" r:id="rId14"/>
    <p:sldId id="272" r:id="rId15"/>
    <p:sldId id="273" r:id="rId16"/>
    <p:sldId id="274" r:id="rId17"/>
    <p:sldId id="282" r:id="rId18"/>
    <p:sldId id="275" r:id="rId19"/>
    <p:sldId id="277" r:id="rId20"/>
    <p:sldId id="288" r:id="rId21"/>
    <p:sldId id="285" r:id="rId22"/>
    <p:sldId id="286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4" userDrawn="1">
          <p15:clr>
            <a:srgbClr val="A4A3A4"/>
          </p15:clr>
        </p15:guide>
        <p15:guide id="2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0E3"/>
    <a:srgbClr val="042C8C"/>
    <a:srgbClr val="3569EB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216" y="64"/>
      </p:cViewPr>
      <p:guideLst>
        <p:guide pos="394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773C5012-55F9-436E-B78B-2A38D8AAA0C0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/>
            <a:t>为了方便用户使用，我们的产品</a:t>
          </a:r>
          <a:r>
            <a:rPr lang="zh-CN" altLang="en-US" sz="1600"/>
            <a:t>设计</a:t>
          </a:r>
          <a:r>
            <a:rPr lang="zh-CN" altLang="en-US" sz="1700"/>
            <a:t>页面相比较于其他的平台简单。</a:t>
          </a:r>
        </a:p>
      </dgm:t>
    </dgm:pt>
    <dgm:pt modelId="{E1399106-9BE2-43F4-9430-F473CB36780F}" type="parTrans" cxnId="{3A41C9F6-104C-424E-9ACF-11B4BF73A7CE}">
      <dgm:prSet/>
      <dgm:spPr/>
      <dgm:t>
        <a:bodyPr/>
        <a:lstStyle/>
        <a:p>
          <a:endParaRPr lang="zh-CN" altLang="en-US"/>
        </a:p>
      </dgm:t>
    </dgm:pt>
    <dgm:pt modelId="{507A6FE3-4D55-4ED6-A973-429D64C5DF28}" type="sibTrans" cxnId="{3A41C9F6-104C-424E-9ACF-11B4BF73A7CE}">
      <dgm:prSet/>
      <dgm:spPr/>
      <dgm:t>
        <a:bodyPr/>
        <a:lstStyle/>
        <a:p>
          <a:endParaRPr lang="zh-CN" altLang="en-US"/>
        </a:p>
      </dgm:t>
    </dgm:pt>
    <dgm:pt modelId="{CA58FE74-4619-4E47-BA6C-E0CD35AF5AC2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本产品针对急需兼职的大学生和家长。</a:t>
          </a:r>
        </a:p>
      </dgm:t>
    </dgm:pt>
    <dgm:pt modelId="{EBAD4DA7-135F-4F4E-9475-804E7DC205D2}" type="parTrans" cxnId="{B786D342-3365-4030-9BC7-4C9D74CC664D}">
      <dgm:prSet/>
      <dgm:spPr/>
      <dgm:t>
        <a:bodyPr/>
        <a:lstStyle/>
        <a:p>
          <a:endParaRPr lang="zh-CN" altLang="en-US"/>
        </a:p>
      </dgm:t>
    </dgm:pt>
    <dgm:pt modelId="{5723A07A-E737-45B0-B84E-97FB4DE86580}" type="sibTrans" cxnId="{B786D342-3365-4030-9BC7-4C9D74CC664D}">
      <dgm:prSet/>
      <dgm:spPr/>
      <dgm:t>
        <a:bodyPr/>
        <a:lstStyle/>
        <a:p>
          <a:endParaRPr lang="zh-CN" altLang="en-US"/>
        </a:p>
      </dgm:t>
    </dgm:pt>
    <dgm:pt modelId="{D3284563-CEAB-43B3-81C4-5F6C081CBB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 本产品赚取的费用低，让消费者们能用更少的价格来获取更多的价值。</a:t>
          </a:r>
        </a:p>
      </dgm:t>
    </dgm:pt>
    <dgm:pt modelId="{A2E240DA-ABFA-4A24-BE34-ABE926603D67}" type="parTrans" cxnId="{983F8BF2-95AF-49EB-BE51-91B244DE10D6}">
      <dgm:prSet/>
      <dgm:spPr/>
      <dgm:t>
        <a:bodyPr/>
        <a:lstStyle/>
        <a:p>
          <a:endParaRPr lang="zh-CN" altLang="en-US"/>
        </a:p>
      </dgm:t>
    </dgm:pt>
    <dgm:pt modelId="{2E43EE94-FE21-4F90-81B3-CED5B1ECC8C9}" type="sibTrans" cxnId="{983F8BF2-95AF-49EB-BE51-91B244DE10D6}">
      <dgm:prSet/>
      <dgm:spPr/>
      <dgm:t>
        <a:bodyPr/>
        <a:lstStyle/>
        <a:p>
          <a:endParaRPr lang="zh-CN" alt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3"/>
      <dgm:spPr/>
    </dgm:pt>
    <dgm:pt modelId="{D0971512-D8E1-4E4B-89F4-FF2EB164C196}" type="pres">
      <dgm:prSet presAssocID="{773C5012-55F9-436E-B78B-2A38D8AAA0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3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Lbl="node1" presStyleIdx="0" presStyleCnt="3"/>
      <dgm:spPr/>
    </dgm:pt>
    <dgm:pt modelId="{DD07B078-3354-4F1B-9438-E4F95C4B43A6}" type="pres">
      <dgm:prSet presAssocID="{CA58FE74-4619-4E47-BA6C-E0CD35AF5A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3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Lbl="node1" presStyleIdx="1" presStyleCnt="3"/>
      <dgm:spPr/>
    </dgm:pt>
    <dgm:pt modelId="{F8B30F84-9FC1-4455-B8FC-CA5DC2189586}" type="pres">
      <dgm:prSet presAssocID="{D3284563-CEAB-43B3-81C4-5F6C081CBB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61F906-19AF-4828-AD8B-E5F8705E224B}" type="presOf" srcId="{CA58FE74-4619-4E47-BA6C-E0CD35AF5AC2}" destId="{DD07B078-3354-4F1B-9438-E4F95C4B43A6}" srcOrd="1" destOrd="0" presId="urn:microsoft.com/office/officeart/2005/8/layout/list1#1"/>
    <dgm:cxn modelId="{8FCD8F38-4CF2-4935-B6D1-D1C47B514FFF}" type="presOf" srcId="{26C320EB-5352-40AA-A0A9-C13066E1373C}" destId="{E5EECCA3-F875-4B71-92CC-9CCDFB7DBFEF}" srcOrd="0" destOrd="0" presId="urn:microsoft.com/office/officeart/2005/8/layout/list1#1"/>
    <dgm:cxn modelId="{B786D342-3365-4030-9BC7-4C9D74CC664D}" srcId="{26C320EB-5352-40AA-A0A9-C13066E1373C}" destId="{CA58FE74-4619-4E47-BA6C-E0CD35AF5AC2}" srcOrd="1" destOrd="0" parTransId="{EBAD4DA7-135F-4F4E-9475-804E7DC205D2}" sibTransId="{5723A07A-E737-45B0-B84E-97FB4DE86580}"/>
    <dgm:cxn modelId="{0E792045-325C-430F-B188-3FD6370BE1A1}" type="presOf" srcId="{773C5012-55F9-436E-B78B-2A38D8AAA0C0}" destId="{D0971512-D8E1-4E4B-89F4-FF2EB164C196}" srcOrd="1" destOrd="0" presId="urn:microsoft.com/office/officeart/2005/8/layout/list1#1"/>
    <dgm:cxn modelId="{9E782D69-AA06-4856-B648-E94CF5244FDD}" type="presOf" srcId="{D3284563-CEAB-43B3-81C4-5F6C081CBB78}" destId="{F8B30F84-9FC1-4455-B8FC-CA5DC2189586}" srcOrd="1" destOrd="0" presId="urn:microsoft.com/office/officeart/2005/8/layout/list1#1"/>
    <dgm:cxn modelId="{FCCA3556-4C64-45CC-B679-920E395B77E7}" type="presOf" srcId="{773C5012-55F9-436E-B78B-2A38D8AAA0C0}" destId="{58B158CB-C1D2-4676-88E6-6B3937A00A96}" srcOrd="0" destOrd="0" presId="urn:microsoft.com/office/officeart/2005/8/layout/list1#1"/>
    <dgm:cxn modelId="{0605CDA9-E0F0-4756-9DB6-65379E9D1DC1}" type="presOf" srcId="{D3284563-CEAB-43B3-81C4-5F6C081CBB78}" destId="{09CBCBA7-E2EE-4654-BCFB-AB2C2D77E66B}" srcOrd="0" destOrd="0" presId="urn:microsoft.com/office/officeart/2005/8/layout/list1#1"/>
    <dgm:cxn modelId="{9CBAAABD-0E10-448F-8D61-B6535C909969}" type="presOf" srcId="{CA58FE74-4619-4E47-BA6C-E0CD35AF5AC2}" destId="{AEA4B341-6C57-43B8-BC42-9813D43D1335}" srcOrd="0" destOrd="0" presId="urn:microsoft.com/office/officeart/2005/8/layout/list1#1"/>
    <dgm:cxn modelId="{983F8BF2-95AF-49EB-BE51-91B244DE10D6}" srcId="{26C320EB-5352-40AA-A0A9-C13066E1373C}" destId="{D3284563-CEAB-43B3-81C4-5F6C081CBB78}" srcOrd="2" destOrd="0" parTransId="{A2E240DA-ABFA-4A24-BE34-ABE926603D67}" sibTransId="{2E43EE94-FE21-4F90-81B3-CED5B1ECC8C9}"/>
    <dgm:cxn modelId="{3A41C9F6-104C-424E-9ACF-11B4BF73A7CE}" srcId="{26C320EB-5352-40AA-A0A9-C13066E1373C}" destId="{773C5012-55F9-436E-B78B-2A38D8AAA0C0}" srcOrd="0" destOrd="0" parTransId="{E1399106-9BE2-43F4-9430-F473CB36780F}" sibTransId="{507A6FE3-4D55-4ED6-A973-429D64C5DF28}"/>
    <dgm:cxn modelId="{0B7F2D5A-25B0-47E2-A0B6-069CA41BFF73}" type="presParOf" srcId="{E5EECCA3-F875-4B71-92CC-9CCDFB7DBFEF}" destId="{667CAF5C-37C0-43B7-8B7E-02CCA3754DB9}" srcOrd="0" destOrd="0" presId="urn:microsoft.com/office/officeart/2005/8/layout/list1#1"/>
    <dgm:cxn modelId="{E61E53F3-A143-4261-8C79-76E1B7131EA4}" type="presParOf" srcId="{667CAF5C-37C0-43B7-8B7E-02CCA3754DB9}" destId="{58B158CB-C1D2-4676-88E6-6B3937A00A96}" srcOrd="0" destOrd="0" presId="urn:microsoft.com/office/officeart/2005/8/layout/list1#1"/>
    <dgm:cxn modelId="{50824D69-9F2B-4689-A57E-E10D0FE8F5B7}" type="presParOf" srcId="{667CAF5C-37C0-43B7-8B7E-02CCA3754DB9}" destId="{D0971512-D8E1-4E4B-89F4-FF2EB164C196}" srcOrd="1" destOrd="0" presId="urn:microsoft.com/office/officeart/2005/8/layout/list1#1"/>
    <dgm:cxn modelId="{A0AA2F58-2FEC-460D-9647-161F3BC13494}" type="presParOf" srcId="{E5EECCA3-F875-4B71-92CC-9CCDFB7DBFEF}" destId="{05E10EBB-C85A-471E-9935-B48B9C39A12E}" srcOrd="1" destOrd="0" presId="urn:microsoft.com/office/officeart/2005/8/layout/list1#1"/>
    <dgm:cxn modelId="{C22FBC1F-5D64-4A81-A6EB-83016D4D2307}" type="presParOf" srcId="{E5EECCA3-F875-4B71-92CC-9CCDFB7DBFEF}" destId="{1F055725-8984-42CB-98CB-8E7728DD5EAB}" srcOrd="2" destOrd="0" presId="urn:microsoft.com/office/officeart/2005/8/layout/list1#1"/>
    <dgm:cxn modelId="{F351B47C-25DB-4EFE-8B0C-D00F3BFAF409}" type="presParOf" srcId="{E5EECCA3-F875-4B71-92CC-9CCDFB7DBFEF}" destId="{5785404B-F53E-4CF2-A702-90A46E89CED8}" srcOrd="3" destOrd="0" presId="urn:microsoft.com/office/officeart/2005/8/layout/list1#1"/>
    <dgm:cxn modelId="{FD1713DB-3B41-4256-BA85-BA31015A4E51}" type="presParOf" srcId="{E5EECCA3-F875-4B71-92CC-9CCDFB7DBFEF}" destId="{EF963990-07B7-4DBC-8CFE-C86D15B61BB6}" srcOrd="4" destOrd="0" presId="urn:microsoft.com/office/officeart/2005/8/layout/list1#1"/>
    <dgm:cxn modelId="{5E3257C6-3A92-4851-9876-A6E9AD367A3E}" type="presParOf" srcId="{EF963990-07B7-4DBC-8CFE-C86D15B61BB6}" destId="{AEA4B341-6C57-43B8-BC42-9813D43D1335}" srcOrd="0" destOrd="0" presId="urn:microsoft.com/office/officeart/2005/8/layout/list1#1"/>
    <dgm:cxn modelId="{B5C0411B-771D-4237-B24D-667F799F6805}" type="presParOf" srcId="{EF963990-07B7-4DBC-8CFE-C86D15B61BB6}" destId="{DD07B078-3354-4F1B-9438-E4F95C4B43A6}" srcOrd="1" destOrd="0" presId="urn:microsoft.com/office/officeart/2005/8/layout/list1#1"/>
    <dgm:cxn modelId="{C84D3614-434D-48E9-A240-46609A830566}" type="presParOf" srcId="{E5EECCA3-F875-4B71-92CC-9CCDFB7DBFEF}" destId="{98F9047E-C8BE-4990-B6F7-84F4581E1FEA}" srcOrd="5" destOrd="0" presId="urn:microsoft.com/office/officeart/2005/8/layout/list1#1"/>
    <dgm:cxn modelId="{244A8F36-0B51-4AD1-9FDA-1C80DE44F888}" type="presParOf" srcId="{E5EECCA3-F875-4B71-92CC-9CCDFB7DBFEF}" destId="{FB20FF5F-D131-4A8A-AEBC-01A2B84D6655}" srcOrd="6" destOrd="0" presId="urn:microsoft.com/office/officeart/2005/8/layout/list1#1"/>
    <dgm:cxn modelId="{71BFAFBA-8A07-46E5-95EF-811372D31506}" type="presParOf" srcId="{E5EECCA3-F875-4B71-92CC-9CCDFB7DBFEF}" destId="{AC1FEB9E-7ED9-4E44-9D47-B63AE5862158}" srcOrd="7" destOrd="0" presId="urn:microsoft.com/office/officeart/2005/8/layout/list1#1"/>
    <dgm:cxn modelId="{89DE66B0-C45E-46CA-BB6C-007B6B92AB79}" type="presParOf" srcId="{E5EECCA3-F875-4B71-92CC-9CCDFB7DBFEF}" destId="{04A221FB-3A34-4804-9E1E-FAA254BEF819}" srcOrd="8" destOrd="0" presId="urn:microsoft.com/office/officeart/2005/8/layout/list1#1"/>
    <dgm:cxn modelId="{F1531CC5-5E58-41F8-9E2C-6F3AABB174CD}" type="presParOf" srcId="{04A221FB-3A34-4804-9E1E-FAA254BEF819}" destId="{09CBCBA7-E2EE-4654-BCFB-AB2C2D77E66B}" srcOrd="0" destOrd="0" presId="urn:microsoft.com/office/officeart/2005/8/layout/list1#1"/>
    <dgm:cxn modelId="{3A9CAE7D-CBB1-4A09-8648-ACF5E7570BF5}" type="presParOf" srcId="{04A221FB-3A34-4804-9E1E-FAA254BEF819}" destId="{F8B30F84-9FC1-4455-B8FC-CA5DC2189586}" srcOrd="1" destOrd="0" presId="urn:microsoft.com/office/officeart/2005/8/layout/list1#1"/>
    <dgm:cxn modelId="{46A66F44-F147-4876-B80C-85B8301B6C67}" type="presParOf" srcId="{E5EECCA3-F875-4B71-92CC-9CCDFB7DBFEF}" destId="{75AF99AA-34AA-4169-A0AA-91E0CC0C2D15}" srcOrd="9" destOrd="0" presId="urn:microsoft.com/office/officeart/2005/8/layout/list1#1"/>
    <dgm:cxn modelId="{3E8E2FD1-38AC-402A-B275-E539382423ED}" type="presParOf" srcId="{E5EECCA3-F875-4B71-92CC-9CCDFB7DBFEF}" destId="{F855875C-E8B4-4273-8C6C-6A8EC3091B3C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5352760"/>
          <a:ext cx="10029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01491" y="5116600"/>
          <a:ext cx="70208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372" tIns="0" rIns="265372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为了方便用户使用，我们的产品</a:t>
          </a:r>
          <a:r>
            <a:rPr lang="zh-CN" altLang="en-US" sz="1600" kern="1200"/>
            <a:t>设计</a:t>
          </a:r>
          <a:r>
            <a:rPr lang="zh-CN" altLang="en-US" sz="1700" kern="1200"/>
            <a:t>页面相比较于其他的平台简单。</a:t>
          </a:r>
        </a:p>
      </dsp:txBody>
      <dsp:txXfrm>
        <a:off x="524548" y="5139657"/>
        <a:ext cx="6974763" cy="426206"/>
      </dsp:txXfrm>
    </dsp:sp>
    <dsp:sp modelId="{FB20FF5F-D131-4A8A-AEBC-01A2B84D6655}">
      <dsp:nvSpPr>
        <dsp:cNvPr id="0" name=""/>
        <dsp:cNvSpPr/>
      </dsp:nvSpPr>
      <dsp:spPr>
        <a:xfrm>
          <a:off x="0" y="6078520"/>
          <a:ext cx="10029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7B078-3354-4F1B-9438-E4F95C4B43A6}">
      <dsp:nvSpPr>
        <dsp:cNvPr id="0" name=""/>
        <dsp:cNvSpPr/>
      </dsp:nvSpPr>
      <dsp:spPr>
        <a:xfrm>
          <a:off x="501491" y="5842360"/>
          <a:ext cx="70208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372" tIns="0" rIns="265372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本产品针对急需兼职的大学生和家长。</a:t>
          </a:r>
        </a:p>
      </dsp:txBody>
      <dsp:txXfrm>
        <a:off x="524548" y="5865417"/>
        <a:ext cx="6974763" cy="426206"/>
      </dsp:txXfrm>
    </dsp:sp>
    <dsp:sp modelId="{F855875C-E8B4-4273-8C6C-6A8EC3091B3C}">
      <dsp:nvSpPr>
        <dsp:cNvPr id="0" name=""/>
        <dsp:cNvSpPr/>
      </dsp:nvSpPr>
      <dsp:spPr>
        <a:xfrm>
          <a:off x="0" y="6804280"/>
          <a:ext cx="10029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30F84-9FC1-4455-B8FC-CA5DC2189586}">
      <dsp:nvSpPr>
        <dsp:cNvPr id="0" name=""/>
        <dsp:cNvSpPr/>
      </dsp:nvSpPr>
      <dsp:spPr>
        <a:xfrm>
          <a:off x="501491" y="6568120"/>
          <a:ext cx="70208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372" tIns="0" rIns="265372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 本产品赚取的费用低，让消费者们能用更少的价格来获取更多的价值。</a:t>
          </a:r>
        </a:p>
      </dsp:txBody>
      <dsp:txXfrm>
        <a:off x="524548" y="6591177"/>
        <a:ext cx="6974763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 flipV="1">
            <a:off x="8900191" y="600075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1549508" y="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0" y="0"/>
            <a:ext cx="2578100" cy="2222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11" name="等腰三角形 10"/>
          <p:cNvSpPr/>
          <p:nvPr/>
        </p:nvSpPr>
        <p:spPr>
          <a:xfrm flipV="1">
            <a:off x="0" y="0"/>
            <a:ext cx="1841500" cy="1587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13900" y="4635500"/>
            <a:ext cx="2578100" cy="2222500"/>
            <a:chOff x="8128000" y="0"/>
            <a:chExt cx="2578100" cy="2222500"/>
          </a:xfrm>
        </p:grpSpPr>
        <p:sp>
          <p:nvSpPr>
            <p:cNvPr id="13" name="等腰三角形 12"/>
            <p:cNvSpPr/>
            <p:nvPr/>
          </p:nvSpPr>
          <p:spPr>
            <a:xfrm flipH="1">
              <a:off x="8128000" y="0"/>
              <a:ext cx="2578100" cy="2222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3D85E8"/>
                </a:gs>
                <a:gs pos="70000">
                  <a:srgbClr val="2C60E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8864600" y="635000"/>
              <a:ext cx="1841500" cy="1587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562100" y="3857172"/>
            <a:ext cx="2799443" cy="2799443"/>
            <a:chOff x="3677557" y="635000"/>
            <a:chExt cx="2799443" cy="2799443"/>
          </a:xfrm>
        </p:grpSpPr>
        <p:sp>
          <p:nvSpPr>
            <p:cNvPr id="37" name="椭圆 36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545864" y="-990600"/>
            <a:ext cx="2799443" cy="2799443"/>
            <a:chOff x="3677557" y="635000"/>
            <a:chExt cx="2799443" cy="2799443"/>
          </a:xfrm>
        </p:grpSpPr>
        <p:sp>
          <p:nvSpPr>
            <p:cNvPr id="40" name="椭圆 39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6" name="PA-矩形 23"/>
          <p:cNvSpPr/>
          <p:nvPr>
            <p:custDataLst>
              <p:tags r:id="rId1"/>
            </p:custDataLst>
          </p:nvPr>
        </p:nvSpPr>
        <p:spPr>
          <a:xfrm>
            <a:off x="2057682" y="2034457"/>
            <a:ext cx="78812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实践汇报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47" name="PA-矩形 23"/>
          <p:cNvSpPr/>
          <p:nvPr>
            <p:custDataLst>
              <p:tags r:id="rId2"/>
            </p:custDataLst>
          </p:nvPr>
        </p:nvSpPr>
        <p:spPr>
          <a:xfrm>
            <a:off x="1103687" y="1708856"/>
            <a:ext cx="1001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6000" b="1" spc="300" dirty="0">
              <a:gradFill>
                <a:gsLst>
                  <a:gs pos="0">
                    <a:srgbClr val="478EEE"/>
                  </a:gs>
                  <a:gs pos="70000">
                    <a:srgbClr val="042C8C"/>
                  </a:gs>
                </a:gsLst>
                <a:lin ang="2700000" scaled="0"/>
              </a:gradFill>
              <a:latin typeface="Arial" panose="020B0604020202020204"/>
              <a:ea typeface="微软雅黑" panose="020B0503020204020204" pitchFamily="34" charset="-122"/>
              <a:cs typeface="阿里巴巴普惠体 H" panose="00020600040101010101" pitchFamily="18" charset="-122"/>
              <a:sym typeface="Arial" panose="020B0604020202020204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35940" y="3263095"/>
            <a:ext cx="6349750" cy="159657"/>
            <a:chOff x="2921125" y="3936875"/>
            <a:chExt cx="6349750" cy="159657"/>
          </a:xfrm>
        </p:grpSpPr>
        <p:grpSp>
          <p:nvGrpSpPr>
            <p:cNvPr id="59" name="组合 58"/>
            <p:cNvGrpSpPr/>
            <p:nvPr/>
          </p:nvGrpSpPr>
          <p:grpSpPr>
            <a:xfrm>
              <a:off x="2921125" y="3936875"/>
              <a:ext cx="6349750" cy="159657"/>
              <a:chOff x="2768725" y="3936875"/>
              <a:chExt cx="6349750" cy="159657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2768725" y="3936875"/>
                <a:ext cx="877864" cy="159657"/>
                <a:chOff x="2768725" y="3936875"/>
                <a:chExt cx="877864" cy="159657"/>
              </a:xfrm>
            </p:grpSpPr>
            <p:sp>
              <p:nvSpPr>
                <p:cNvPr id="49" name="等腰三角形 48"/>
                <p:cNvSpPr/>
                <p:nvPr/>
              </p:nvSpPr>
              <p:spPr>
                <a:xfrm rot="5400000">
                  <a:off x="3497943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50" name="等腰三角形 49"/>
                <p:cNvSpPr/>
                <p:nvPr/>
              </p:nvSpPr>
              <p:spPr>
                <a:xfrm rot="5400000">
                  <a:off x="3251200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 rot="5400000">
                  <a:off x="3004457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 rot="5400000">
                  <a:off x="2757714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 flipH="1">
                <a:off x="8240611" y="3936875"/>
                <a:ext cx="877864" cy="159657"/>
                <a:chOff x="2768725" y="3936875"/>
                <a:chExt cx="877864" cy="159657"/>
              </a:xfrm>
            </p:grpSpPr>
            <p:sp>
              <p:nvSpPr>
                <p:cNvPr id="55" name="等腰三角形 54"/>
                <p:cNvSpPr/>
                <p:nvPr/>
              </p:nvSpPr>
              <p:spPr>
                <a:xfrm rot="5400000">
                  <a:off x="3497943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56" name="等腰三角形 55"/>
                <p:cNvSpPr/>
                <p:nvPr/>
              </p:nvSpPr>
              <p:spPr>
                <a:xfrm rot="5400000">
                  <a:off x="3251200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57" name="等腰三角形 56"/>
                <p:cNvSpPr/>
                <p:nvPr/>
              </p:nvSpPr>
              <p:spPr>
                <a:xfrm rot="5400000">
                  <a:off x="3004457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  <p:sp>
              <p:nvSpPr>
                <p:cNvPr id="58" name="等腰三角形 57"/>
                <p:cNvSpPr/>
                <p:nvPr/>
              </p:nvSpPr>
              <p:spPr>
                <a:xfrm rot="5400000">
                  <a:off x="2757714" y="3947886"/>
                  <a:ext cx="159657" cy="13763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3D85E8"/>
                    </a:gs>
                    <a:gs pos="70000">
                      <a:srgbClr val="2C60E3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endParaRPr>
                </a:p>
              </p:txBody>
            </p:sp>
          </p:grpSp>
        </p:grpSp>
        <p:cxnSp>
          <p:nvCxnSpPr>
            <p:cNvPr id="62" name="直接连接符 61"/>
            <p:cNvCxnSpPr/>
            <p:nvPr/>
          </p:nvCxnSpPr>
          <p:spPr>
            <a:xfrm>
              <a:off x="4013200" y="4016703"/>
              <a:ext cx="4165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7620425" y="5704115"/>
            <a:ext cx="1993475" cy="280988"/>
            <a:chOff x="6530903" y="5441156"/>
            <a:chExt cx="1993475" cy="280988"/>
          </a:xfrm>
        </p:grpSpPr>
        <p:sp>
          <p:nvSpPr>
            <p:cNvPr id="68" name="文本框 67"/>
            <p:cNvSpPr txBox="1"/>
            <p:nvPr/>
          </p:nvSpPr>
          <p:spPr>
            <a:xfrm>
              <a:off x="6894801" y="5458540"/>
              <a:ext cx="162957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时间：</a:t>
              </a:r>
              <a:r>
                <a:rPr lang="en-US" altLang="zh-CN" sz="1600" dirty="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2023.7.14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530903" y="5441156"/>
              <a:ext cx="280988" cy="280988"/>
              <a:chOff x="6276110" y="5372100"/>
              <a:chExt cx="419100" cy="419100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276110" y="5372100"/>
                <a:ext cx="419100" cy="419100"/>
              </a:xfrm>
              <a:prstGeom prst="ellipse">
                <a:avLst/>
              </a:prstGeom>
              <a:gradFill flip="none" rotWithShape="1">
                <a:gsLst>
                  <a:gs pos="0">
                    <a:srgbClr val="3D85E8"/>
                  </a:gs>
                  <a:gs pos="70000">
                    <a:srgbClr val="2C60E3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0" name="PA-任意多边形 87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373797" y="5468974"/>
                <a:ext cx="223719" cy="225353"/>
              </a:xfrm>
              <a:custGeom>
                <a:avLst/>
                <a:gdLst>
                  <a:gd name="T0" fmla="*/ 2147483646 w 602"/>
                  <a:gd name="T1" fmla="*/ 2147483646 h 609"/>
                  <a:gd name="T2" fmla="*/ 2147483646 w 602"/>
                  <a:gd name="T3" fmla="*/ 2147483646 h 609"/>
                  <a:gd name="T4" fmla="*/ 0 w 602"/>
                  <a:gd name="T5" fmla="*/ 2147483646 h 609"/>
                  <a:gd name="T6" fmla="*/ 2147483646 w 602"/>
                  <a:gd name="T7" fmla="*/ 0 h 609"/>
                  <a:gd name="T8" fmla="*/ 2147483646 w 602"/>
                  <a:gd name="T9" fmla="*/ 2147483646 h 609"/>
                  <a:gd name="T10" fmla="*/ 2147483646 w 602"/>
                  <a:gd name="T11" fmla="*/ 2147483646 h 609"/>
                  <a:gd name="T12" fmla="*/ 2147483646 w 602"/>
                  <a:gd name="T13" fmla="*/ 2147483646 h 609"/>
                  <a:gd name="T14" fmla="*/ 2147483646 w 602"/>
                  <a:gd name="T15" fmla="*/ 2147483646 h 609"/>
                  <a:gd name="T16" fmla="*/ 2147483646 w 602"/>
                  <a:gd name="T17" fmla="*/ 2147483646 h 609"/>
                  <a:gd name="T18" fmla="*/ 2147483646 w 602"/>
                  <a:gd name="T19" fmla="*/ 2147483646 h 609"/>
                  <a:gd name="T20" fmla="*/ 2147483646 w 602"/>
                  <a:gd name="T21" fmla="*/ 2147483646 h 609"/>
                  <a:gd name="T22" fmla="*/ 2147483646 w 602"/>
                  <a:gd name="T23" fmla="*/ 2147483646 h 609"/>
                  <a:gd name="T24" fmla="*/ 2147483646 w 602"/>
                  <a:gd name="T25" fmla="*/ 2147483646 h 609"/>
                  <a:gd name="T26" fmla="*/ 2147483646 w 602"/>
                  <a:gd name="T27" fmla="*/ 2147483646 h 609"/>
                  <a:gd name="T28" fmla="*/ 2147483646 w 602"/>
                  <a:gd name="T29" fmla="*/ 2147483646 h 609"/>
                  <a:gd name="T30" fmla="*/ 2147483646 w 602"/>
                  <a:gd name="T31" fmla="*/ 2147483646 h 609"/>
                  <a:gd name="T32" fmla="*/ 2147483646 w 602"/>
                  <a:gd name="T33" fmla="*/ 2147483646 h 609"/>
                  <a:gd name="T34" fmla="*/ 2147483646 w 602"/>
                  <a:gd name="T35" fmla="*/ 2147483646 h 609"/>
                  <a:gd name="T36" fmla="*/ 2147483646 w 602"/>
                  <a:gd name="T37" fmla="*/ 2147483646 h 609"/>
                  <a:gd name="T38" fmla="*/ 2147483646 w 602"/>
                  <a:gd name="T39" fmla="*/ 2147483646 h 609"/>
                  <a:gd name="T40" fmla="*/ 2147483646 w 602"/>
                  <a:gd name="T41" fmla="*/ 2147483646 h 609"/>
                  <a:gd name="T42" fmla="*/ 2147483646 w 602"/>
                  <a:gd name="T43" fmla="*/ 2147483646 h 609"/>
                  <a:gd name="T44" fmla="*/ 2147483646 w 602"/>
                  <a:gd name="T45" fmla="*/ 2147483646 h 609"/>
                  <a:gd name="T46" fmla="*/ 2147483646 w 602"/>
                  <a:gd name="T47" fmla="*/ 2147483646 h 609"/>
                  <a:gd name="T48" fmla="*/ 2147483646 w 602"/>
                  <a:gd name="T49" fmla="*/ 2147483646 h 609"/>
                  <a:gd name="T50" fmla="*/ 2147483646 w 602"/>
                  <a:gd name="T51" fmla="*/ 2147483646 h 609"/>
                  <a:gd name="T52" fmla="*/ 2147483646 w 602"/>
                  <a:gd name="T53" fmla="*/ 2147483646 h 60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602" h="609">
                    <a:moveTo>
                      <a:pt x="304" y="608"/>
                    </a:moveTo>
                    <a:lnTo>
                      <a:pt x="304" y="608"/>
                    </a:lnTo>
                    <a:cubicBezTo>
                      <a:pt x="134" y="608"/>
                      <a:pt x="0" y="474"/>
                      <a:pt x="0" y="304"/>
                    </a:cubicBezTo>
                    <a:cubicBezTo>
                      <a:pt x="0" y="135"/>
                      <a:pt x="134" y="0"/>
                      <a:pt x="304" y="0"/>
                    </a:cubicBezTo>
                    <a:cubicBezTo>
                      <a:pt x="466" y="0"/>
                      <a:pt x="601" y="135"/>
                      <a:pt x="601" y="304"/>
                    </a:cubicBezTo>
                    <a:cubicBezTo>
                      <a:pt x="601" y="474"/>
                      <a:pt x="466" y="608"/>
                      <a:pt x="304" y="608"/>
                    </a:cubicBezTo>
                    <a:close/>
                    <a:moveTo>
                      <a:pt x="304" y="57"/>
                    </a:moveTo>
                    <a:lnTo>
                      <a:pt x="304" y="57"/>
                    </a:lnTo>
                    <a:cubicBezTo>
                      <a:pt x="169" y="57"/>
                      <a:pt x="56" y="170"/>
                      <a:pt x="56" y="304"/>
                    </a:cubicBezTo>
                    <a:cubicBezTo>
                      <a:pt x="56" y="439"/>
                      <a:pt x="169" y="552"/>
                      <a:pt x="304" y="552"/>
                    </a:cubicBezTo>
                    <a:cubicBezTo>
                      <a:pt x="438" y="552"/>
                      <a:pt x="544" y="439"/>
                      <a:pt x="544" y="304"/>
                    </a:cubicBezTo>
                    <a:cubicBezTo>
                      <a:pt x="544" y="170"/>
                      <a:pt x="438" y="57"/>
                      <a:pt x="304" y="57"/>
                    </a:cubicBezTo>
                    <a:close/>
                    <a:moveTo>
                      <a:pt x="424" y="333"/>
                    </a:moveTo>
                    <a:lnTo>
                      <a:pt x="424" y="333"/>
                    </a:lnTo>
                    <a:cubicBezTo>
                      <a:pt x="367" y="333"/>
                      <a:pt x="367" y="333"/>
                      <a:pt x="367" y="333"/>
                    </a:cubicBezTo>
                    <a:cubicBezTo>
                      <a:pt x="332" y="333"/>
                      <a:pt x="332" y="333"/>
                      <a:pt x="332" y="333"/>
                    </a:cubicBezTo>
                    <a:cubicBezTo>
                      <a:pt x="304" y="333"/>
                      <a:pt x="304" y="333"/>
                      <a:pt x="304" y="333"/>
                    </a:cubicBezTo>
                    <a:cubicBezTo>
                      <a:pt x="283" y="333"/>
                      <a:pt x="276" y="319"/>
                      <a:pt x="276" y="304"/>
                    </a:cubicBezTo>
                    <a:cubicBezTo>
                      <a:pt x="276" y="135"/>
                      <a:pt x="276" y="135"/>
                      <a:pt x="276" y="135"/>
                    </a:cubicBezTo>
                    <a:cubicBezTo>
                      <a:pt x="276" y="121"/>
                      <a:pt x="283" y="107"/>
                      <a:pt x="304" y="107"/>
                    </a:cubicBezTo>
                    <a:cubicBezTo>
                      <a:pt x="318" y="107"/>
                      <a:pt x="332" y="121"/>
                      <a:pt x="332" y="135"/>
                    </a:cubicBezTo>
                    <a:cubicBezTo>
                      <a:pt x="332" y="276"/>
                      <a:pt x="332" y="276"/>
                      <a:pt x="332" y="276"/>
                    </a:cubicBezTo>
                    <a:cubicBezTo>
                      <a:pt x="367" y="276"/>
                      <a:pt x="367" y="276"/>
                      <a:pt x="367" y="276"/>
                    </a:cubicBezTo>
                    <a:cubicBezTo>
                      <a:pt x="424" y="276"/>
                      <a:pt x="424" y="276"/>
                      <a:pt x="424" y="276"/>
                    </a:cubicBezTo>
                    <a:cubicBezTo>
                      <a:pt x="438" y="276"/>
                      <a:pt x="452" y="290"/>
                      <a:pt x="452" y="304"/>
                    </a:cubicBezTo>
                    <a:cubicBezTo>
                      <a:pt x="452" y="319"/>
                      <a:pt x="438" y="333"/>
                      <a:pt x="424" y="333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none" anchor="ctr"/>
              <a:lstStyle/>
              <a:p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endParaRPr>
              </a:p>
            </p:txBody>
          </p:sp>
        </p:grpSp>
      </p:grpSp>
      <p:sp>
        <p:nvSpPr>
          <p:cNvPr id="78" name="文本框 77"/>
          <p:cNvSpPr txBox="1"/>
          <p:nvPr/>
        </p:nvSpPr>
        <p:spPr>
          <a:xfrm>
            <a:off x="3314700" y="662014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苏州智教团队</a:t>
            </a:r>
          </a:p>
        </p:txBody>
      </p:sp>
      <p:sp>
        <p:nvSpPr>
          <p:cNvPr id="83" name="任意多边形: 形状 82"/>
          <p:cNvSpPr/>
          <p:nvPr/>
        </p:nvSpPr>
        <p:spPr>
          <a:xfrm flipV="1">
            <a:off x="11515272" y="4387756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4" name="任意多边形: 形状 83"/>
          <p:cNvSpPr/>
          <p:nvPr/>
        </p:nvSpPr>
        <p:spPr>
          <a:xfrm flipH="1">
            <a:off x="0" y="2002972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82676" y="1670439"/>
            <a:ext cx="723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Bernard MT Condensed" panose="02050806060905020404" pitchFamily="18" charset="0"/>
              </a:rPr>
              <a:t>Innovation Practice Report</a:t>
            </a:r>
            <a:endParaRPr lang="zh-CN" altLang="en-US" dirty="0">
              <a:latin typeface="Bernard MT Condensed" panose="020508060609050204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219" y="3524938"/>
            <a:ext cx="2923689" cy="2477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2" grpId="0" animBg="1"/>
      <p:bldP spid="11" grpId="0" animBg="1"/>
      <p:bldP spid="46" grpId="0"/>
      <p:bldP spid="47" grpId="0"/>
      <p:bldP spid="78" grpId="0"/>
      <p:bldP spid="83" grpId="0" animBg="1"/>
      <p:bldP spid="8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03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53153" y="434696"/>
            <a:ext cx="26143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创新原则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47975" y="360581"/>
            <a:ext cx="67455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对于家长的需求，家教老师的需求介绍详细，方便家长选择老师，也同时方便老师选择目标的家长，实现双赢的目标，可以通过需求来筛选目标的老师或者学生。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平台需要认证家长和家教老师，对于家教老师的认证，我们可以通过学信网来导入老师的信息，这样更加方便，也能让家长更加放心。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我们平台每个小时仅收取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的中介费用，相比于其他中介是非常少的。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平台有对家教老师打分的环节，大家可以看到家长对于家教老师的评价，方便家长选择自己心仪的家教老师。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07488" y="1289154"/>
            <a:ext cx="4589364" cy="4626547"/>
            <a:chOff x="1217828" y="1754420"/>
            <a:chExt cx="4589364" cy="4626547"/>
          </a:xfrm>
        </p:grpSpPr>
        <p:sp>
          <p:nvSpPr>
            <p:cNvPr id="13" name="ïsļíďè"/>
            <p:cNvSpPr/>
            <p:nvPr/>
          </p:nvSpPr>
          <p:spPr>
            <a:xfrm>
              <a:off x="1642769" y="2138686"/>
              <a:ext cx="3617311" cy="3617311"/>
            </a:xfrm>
            <a:prstGeom prst="ellips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5" name="î$ļîḓe"/>
            <p:cNvSpPr/>
            <p:nvPr/>
          </p:nvSpPr>
          <p:spPr>
            <a:xfrm>
              <a:off x="3353158" y="3926933"/>
              <a:ext cx="2454034" cy="2454034"/>
            </a:xfrm>
            <a:prstGeom prst="ellips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7" name="iŝľïďe"/>
            <p:cNvSpPr/>
            <p:nvPr/>
          </p:nvSpPr>
          <p:spPr>
            <a:xfrm>
              <a:off x="1217828" y="1754420"/>
              <a:ext cx="1816623" cy="1816623"/>
            </a:xfrm>
            <a:prstGeom prst="ellips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8" name="ïś1îḋé"/>
            <p:cNvSpPr/>
            <p:nvPr/>
          </p:nvSpPr>
          <p:spPr>
            <a:xfrm>
              <a:off x="1543165" y="2144819"/>
              <a:ext cx="961430" cy="961429"/>
            </a:xfrm>
            <a:prstGeom prst="ellipse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  <a:miter lim="800000"/>
            </a:ln>
            <a:effectLst>
              <a:outerShdw blurRad="38100" dist="38100" dir="2700000" sx="105000" sy="105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9" name="ïsľïḋè"/>
            <p:cNvSpPr/>
            <p:nvPr/>
          </p:nvSpPr>
          <p:spPr>
            <a:xfrm>
              <a:off x="4044057" y="2197038"/>
              <a:ext cx="1221706" cy="1221706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50" name="îSlïḓé"/>
            <p:cNvSpPr/>
            <p:nvPr/>
          </p:nvSpPr>
          <p:spPr>
            <a:xfrm>
              <a:off x="3716124" y="4296294"/>
              <a:ext cx="1721012" cy="1721012"/>
            </a:xfrm>
            <a:prstGeom prst="ellipse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  <a:miter lim="800000"/>
            </a:ln>
            <a:effectLst>
              <a:outerShdw blurRad="38100" dist="38100" dir="2700000" sx="105000" sy="105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1" name="íṩḻiďê"/>
            <p:cNvSpPr/>
            <p:nvPr/>
          </p:nvSpPr>
          <p:spPr>
            <a:xfrm>
              <a:off x="1253711" y="4026485"/>
              <a:ext cx="1561658" cy="1561659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52" name="iṥļíďe"/>
            <p:cNvSpPr/>
            <p:nvPr/>
          </p:nvSpPr>
          <p:spPr>
            <a:xfrm>
              <a:off x="2856422" y="2153250"/>
              <a:ext cx="108977" cy="1089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3" name="ïṡľïḍè"/>
            <p:cNvSpPr/>
            <p:nvPr/>
          </p:nvSpPr>
          <p:spPr>
            <a:xfrm>
              <a:off x="3446027" y="5701508"/>
              <a:ext cx="108977" cy="1089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4" name="ïṡḻïḑê"/>
            <p:cNvSpPr/>
            <p:nvPr/>
          </p:nvSpPr>
          <p:spPr>
            <a:xfrm>
              <a:off x="5205590" y="4075660"/>
              <a:ext cx="108977" cy="1089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5" name="ïṧḻiďê"/>
            <p:cNvSpPr/>
            <p:nvPr/>
          </p:nvSpPr>
          <p:spPr>
            <a:xfrm>
              <a:off x="2172645" y="2790661"/>
              <a:ext cx="2257500" cy="2257500"/>
            </a:xfrm>
            <a:prstGeom prst="ellipse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56" name="ï$ḻïḓè"/>
            <p:cNvSpPr/>
            <p:nvPr/>
          </p:nvSpPr>
          <p:spPr>
            <a:xfrm>
              <a:off x="1886017" y="2441458"/>
              <a:ext cx="275726" cy="371913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7" name="íṧľiḍé"/>
            <p:cNvSpPr/>
            <p:nvPr/>
          </p:nvSpPr>
          <p:spPr>
            <a:xfrm>
              <a:off x="4412110" y="2606534"/>
              <a:ext cx="485599" cy="402713"/>
            </a:xfrm>
            <a:custGeom>
              <a:avLst/>
              <a:gdLst>
                <a:gd name="connsiteX0" fmla="*/ 487366 w 608556"/>
                <a:gd name="connsiteY0" fmla="*/ 344359 h 504684"/>
                <a:gd name="connsiteX1" fmla="*/ 555009 w 608556"/>
                <a:gd name="connsiteY1" fmla="*/ 400299 h 504684"/>
                <a:gd name="connsiteX2" fmla="*/ 556199 w 608556"/>
                <a:gd name="connsiteY2" fmla="*/ 400299 h 504684"/>
                <a:gd name="connsiteX3" fmla="*/ 608556 w 608556"/>
                <a:gd name="connsiteY3" fmla="*/ 452492 h 504684"/>
                <a:gd name="connsiteX4" fmla="*/ 556199 w 608556"/>
                <a:gd name="connsiteY4" fmla="*/ 504684 h 504684"/>
                <a:gd name="connsiteX5" fmla="*/ 415512 w 608556"/>
                <a:gd name="connsiteY5" fmla="*/ 504684 h 504684"/>
                <a:gd name="connsiteX6" fmla="*/ 380912 w 608556"/>
                <a:gd name="connsiteY6" fmla="*/ 467208 h 504684"/>
                <a:gd name="connsiteX7" fmla="*/ 418441 w 608556"/>
                <a:gd name="connsiteY7" fmla="*/ 429640 h 504684"/>
                <a:gd name="connsiteX8" fmla="*/ 420638 w 608556"/>
                <a:gd name="connsiteY8" fmla="*/ 429915 h 504684"/>
                <a:gd name="connsiteX9" fmla="*/ 418441 w 608556"/>
                <a:gd name="connsiteY9" fmla="*/ 413096 h 504684"/>
                <a:gd name="connsiteX10" fmla="*/ 487366 w 608556"/>
                <a:gd name="connsiteY10" fmla="*/ 344359 h 504684"/>
                <a:gd name="connsiteX11" fmla="*/ 106454 w 608556"/>
                <a:gd name="connsiteY11" fmla="*/ 283602 h 504684"/>
                <a:gd name="connsiteX12" fmla="*/ 174097 w 608556"/>
                <a:gd name="connsiteY12" fmla="*/ 339534 h 504684"/>
                <a:gd name="connsiteX13" fmla="*/ 175378 w 608556"/>
                <a:gd name="connsiteY13" fmla="*/ 339534 h 504684"/>
                <a:gd name="connsiteX14" fmla="*/ 227644 w 608556"/>
                <a:gd name="connsiteY14" fmla="*/ 391720 h 504684"/>
                <a:gd name="connsiteX15" fmla="*/ 175378 w 608556"/>
                <a:gd name="connsiteY15" fmla="*/ 443997 h 504684"/>
                <a:gd name="connsiteX16" fmla="*/ 34600 w 608556"/>
                <a:gd name="connsiteY16" fmla="*/ 443997 h 504684"/>
                <a:gd name="connsiteX17" fmla="*/ 0 w 608556"/>
                <a:gd name="connsiteY17" fmla="*/ 406435 h 504684"/>
                <a:gd name="connsiteX18" fmla="*/ 37529 w 608556"/>
                <a:gd name="connsiteY18" fmla="*/ 368963 h 504684"/>
                <a:gd name="connsiteX19" fmla="*/ 39726 w 608556"/>
                <a:gd name="connsiteY19" fmla="*/ 369146 h 504684"/>
                <a:gd name="connsiteX20" fmla="*/ 37529 w 608556"/>
                <a:gd name="connsiteY20" fmla="*/ 352421 h 504684"/>
                <a:gd name="connsiteX21" fmla="*/ 106454 w 608556"/>
                <a:gd name="connsiteY21" fmla="*/ 283602 h 504684"/>
                <a:gd name="connsiteX22" fmla="*/ 284846 w 608556"/>
                <a:gd name="connsiteY22" fmla="*/ 180577 h 504684"/>
                <a:gd name="connsiteX23" fmla="*/ 325391 w 608556"/>
                <a:gd name="connsiteY23" fmla="*/ 180577 h 504684"/>
                <a:gd name="connsiteX24" fmla="*/ 325391 w 608556"/>
                <a:gd name="connsiteY24" fmla="*/ 257911 h 504684"/>
                <a:gd name="connsiteX25" fmla="*/ 351566 w 608556"/>
                <a:gd name="connsiteY25" fmla="*/ 299503 h 504684"/>
                <a:gd name="connsiteX26" fmla="*/ 351017 w 608556"/>
                <a:gd name="connsiteY26" fmla="*/ 305445 h 504684"/>
                <a:gd name="connsiteX27" fmla="*/ 422405 w 608556"/>
                <a:gd name="connsiteY27" fmla="*/ 352522 h 504684"/>
                <a:gd name="connsiteX28" fmla="*/ 402362 w 608556"/>
                <a:gd name="connsiteY28" fmla="*/ 387898 h 504684"/>
                <a:gd name="connsiteX29" fmla="*/ 328686 w 608556"/>
                <a:gd name="connsiteY29" fmla="*/ 339267 h 504684"/>
                <a:gd name="connsiteX30" fmla="*/ 305164 w 608556"/>
                <a:gd name="connsiteY30" fmla="*/ 345940 h 504684"/>
                <a:gd name="connsiteX31" fmla="*/ 272033 w 608556"/>
                <a:gd name="connsiteY31" fmla="*/ 331954 h 504684"/>
                <a:gd name="connsiteX32" fmla="*/ 231305 w 608556"/>
                <a:gd name="connsiteY32" fmla="*/ 345666 h 504684"/>
                <a:gd name="connsiteX33" fmla="*/ 189754 w 608556"/>
                <a:gd name="connsiteY33" fmla="*/ 320710 h 504684"/>
                <a:gd name="connsiteX34" fmla="*/ 188198 w 608556"/>
                <a:gd name="connsiteY34" fmla="*/ 317420 h 504684"/>
                <a:gd name="connsiteX35" fmla="*/ 259220 w 608556"/>
                <a:gd name="connsiteY35" fmla="*/ 293561 h 504684"/>
                <a:gd name="connsiteX36" fmla="*/ 284846 w 608556"/>
                <a:gd name="connsiteY36" fmla="*/ 257911 h 504684"/>
                <a:gd name="connsiteX37" fmla="*/ 296910 w 608556"/>
                <a:gd name="connsiteY37" fmla="*/ 0 h 504684"/>
                <a:gd name="connsiteX38" fmla="*/ 364553 w 608556"/>
                <a:gd name="connsiteY38" fmla="*/ 56024 h 504684"/>
                <a:gd name="connsiteX39" fmla="*/ 365743 w 608556"/>
                <a:gd name="connsiteY39" fmla="*/ 55932 h 504684"/>
                <a:gd name="connsiteX40" fmla="*/ 418100 w 608556"/>
                <a:gd name="connsiteY40" fmla="*/ 108118 h 504684"/>
                <a:gd name="connsiteX41" fmla="*/ 365743 w 608556"/>
                <a:gd name="connsiteY41" fmla="*/ 160395 h 504684"/>
                <a:gd name="connsiteX42" fmla="*/ 225056 w 608556"/>
                <a:gd name="connsiteY42" fmla="*/ 160395 h 504684"/>
                <a:gd name="connsiteX43" fmla="*/ 190456 w 608556"/>
                <a:gd name="connsiteY43" fmla="*/ 122832 h 504684"/>
                <a:gd name="connsiteX44" fmla="*/ 227985 w 608556"/>
                <a:gd name="connsiteY44" fmla="*/ 85361 h 504684"/>
                <a:gd name="connsiteX45" fmla="*/ 230182 w 608556"/>
                <a:gd name="connsiteY45" fmla="*/ 85544 h 504684"/>
                <a:gd name="connsiteX46" fmla="*/ 227985 w 608556"/>
                <a:gd name="connsiteY46" fmla="*/ 68819 h 504684"/>
                <a:gd name="connsiteX47" fmla="*/ 296910 w 608556"/>
                <a:gd name="connsiteY47" fmla="*/ 0 h 50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8556" h="504684">
                  <a:moveTo>
                    <a:pt x="487366" y="344359"/>
                  </a:moveTo>
                  <a:cubicBezTo>
                    <a:pt x="520958" y="344359"/>
                    <a:pt x="548968" y="368490"/>
                    <a:pt x="555009" y="400299"/>
                  </a:cubicBezTo>
                  <a:cubicBezTo>
                    <a:pt x="555375" y="400299"/>
                    <a:pt x="555833" y="400299"/>
                    <a:pt x="556199" y="400299"/>
                  </a:cubicBezTo>
                  <a:cubicBezTo>
                    <a:pt x="585123" y="400299"/>
                    <a:pt x="608556" y="423608"/>
                    <a:pt x="608556" y="452492"/>
                  </a:cubicBezTo>
                  <a:cubicBezTo>
                    <a:pt x="608556" y="481376"/>
                    <a:pt x="585123" y="504684"/>
                    <a:pt x="556199" y="504684"/>
                  </a:cubicBezTo>
                  <a:lnTo>
                    <a:pt x="415512" y="504684"/>
                  </a:lnTo>
                  <a:cubicBezTo>
                    <a:pt x="395924" y="503405"/>
                    <a:pt x="380912" y="487043"/>
                    <a:pt x="380912" y="467208"/>
                  </a:cubicBezTo>
                  <a:cubicBezTo>
                    <a:pt x="380912" y="446459"/>
                    <a:pt x="397754" y="429640"/>
                    <a:pt x="418441" y="429640"/>
                  </a:cubicBezTo>
                  <a:cubicBezTo>
                    <a:pt x="419173" y="429640"/>
                    <a:pt x="419905" y="429823"/>
                    <a:pt x="420638" y="429915"/>
                  </a:cubicBezTo>
                  <a:cubicBezTo>
                    <a:pt x="419265" y="424522"/>
                    <a:pt x="418441" y="418946"/>
                    <a:pt x="418441" y="413096"/>
                  </a:cubicBezTo>
                  <a:cubicBezTo>
                    <a:pt x="418441" y="375163"/>
                    <a:pt x="449288" y="344359"/>
                    <a:pt x="487366" y="344359"/>
                  </a:cubicBezTo>
                  <a:close/>
                  <a:moveTo>
                    <a:pt x="106454" y="283602"/>
                  </a:moveTo>
                  <a:cubicBezTo>
                    <a:pt x="140138" y="283602"/>
                    <a:pt x="168056" y="307730"/>
                    <a:pt x="174097" y="339534"/>
                  </a:cubicBezTo>
                  <a:cubicBezTo>
                    <a:pt x="174463" y="339534"/>
                    <a:pt x="174921" y="339534"/>
                    <a:pt x="175378" y="339534"/>
                  </a:cubicBezTo>
                  <a:cubicBezTo>
                    <a:pt x="204211" y="339534"/>
                    <a:pt x="227644" y="362840"/>
                    <a:pt x="227644" y="391720"/>
                  </a:cubicBezTo>
                  <a:cubicBezTo>
                    <a:pt x="227644" y="420601"/>
                    <a:pt x="204211" y="443997"/>
                    <a:pt x="175378" y="443997"/>
                  </a:cubicBezTo>
                  <a:lnTo>
                    <a:pt x="34600" y="443997"/>
                  </a:lnTo>
                  <a:cubicBezTo>
                    <a:pt x="15012" y="442626"/>
                    <a:pt x="0" y="426267"/>
                    <a:pt x="0" y="406435"/>
                  </a:cubicBezTo>
                  <a:cubicBezTo>
                    <a:pt x="0" y="385688"/>
                    <a:pt x="16842" y="368963"/>
                    <a:pt x="37529" y="368963"/>
                  </a:cubicBezTo>
                  <a:cubicBezTo>
                    <a:pt x="38261" y="368963"/>
                    <a:pt x="38993" y="369146"/>
                    <a:pt x="39726" y="369146"/>
                  </a:cubicBezTo>
                  <a:cubicBezTo>
                    <a:pt x="38353" y="363754"/>
                    <a:pt x="37529" y="358179"/>
                    <a:pt x="37529" y="352421"/>
                  </a:cubicBezTo>
                  <a:cubicBezTo>
                    <a:pt x="37529" y="314401"/>
                    <a:pt x="68376" y="283602"/>
                    <a:pt x="106454" y="283602"/>
                  </a:cubicBezTo>
                  <a:close/>
                  <a:moveTo>
                    <a:pt x="284846" y="180577"/>
                  </a:moveTo>
                  <a:lnTo>
                    <a:pt x="325391" y="180577"/>
                  </a:lnTo>
                  <a:lnTo>
                    <a:pt x="325391" y="257911"/>
                  </a:lnTo>
                  <a:cubicBezTo>
                    <a:pt x="340858" y="265407"/>
                    <a:pt x="351566" y="281129"/>
                    <a:pt x="351566" y="299503"/>
                  </a:cubicBezTo>
                  <a:cubicBezTo>
                    <a:pt x="351566" y="301514"/>
                    <a:pt x="351292" y="303525"/>
                    <a:pt x="351017" y="305445"/>
                  </a:cubicBezTo>
                  <a:lnTo>
                    <a:pt x="422405" y="352522"/>
                  </a:lnTo>
                  <a:cubicBezTo>
                    <a:pt x="413161" y="362486"/>
                    <a:pt x="406297" y="374552"/>
                    <a:pt x="402362" y="387898"/>
                  </a:cubicBezTo>
                  <a:lnTo>
                    <a:pt x="328686" y="339267"/>
                  </a:lnTo>
                  <a:cubicBezTo>
                    <a:pt x="321730" y="343380"/>
                    <a:pt x="313767" y="345940"/>
                    <a:pt x="305164" y="345940"/>
                  </a:cubicBezTo>
                  <a:cubicBezTo>
                    <a:pt x="292168" y="345940"/>
                    <a:pt x="280453" y="340547"/>
                    <a:pt x="272033" y="331954"/>
                  </a:cubicBezTo>
                  <a:lnTo>
                    <a:pt x="231305" y="345666"/>
                  </a:lnTo>
                  <a:cubicBezTo>
                    <a:pt x="220872" y="333051"/>
                    <a:pt x="206320" y="324093"/>
                    <a:pt x="189754" y="320710"/>
                  </a:cubicBezTo>
                  <a:cubicBezTo>
                    <a:pt x="189296" y="319522"/>
                    <a:pt x="188656" y="318517"/>
                    <a:pt x="188198" y="317420"/>
                  </a:cubicBezTo>
                  <a:lnTo>
                    <a:pt x="259220" y="293561"/>
                  </a:lnTo>
                  <a:cubicBezTo>
                    <a:pt x="261325" y="277747"/>
                    <a:pt x="271118" y="264584"/>
                    <a:pt x="284846" y="257911"/>
                  </a:cubicBezTo>
                  <a:close/>
                  <a:moveTo>
                    <a:pt x="296910" y="0"/>
                  </a:moveTo>
                  <a:cubicBezTo>
                    <a:pt x="330594" y="0"/>
                    <a:pt x="358512" y="24128"/>
                    <a:pt x="364553" y="56024"/>
                  </a:cubicBezTo>
                  <a:cubicBezTo>
                    <a:pt x="364919" y="56024"/>
                    <a:pt x="365377" y="55932"/>
                    <a:pt x="365743" y="55932"/>
                  </a:cubicBezTo>
                  <a:cubicBezTo>
                    <a:pt x="394667" y="55932"/>
                    <a:pt x="418100" y="79329"/>
                    <a:pt x="418100" y="108118"/>
                  </a:cubicBezTo>
                  <a:cubicBezTo>
                    <a:pt x="418100" y="136998"/>
                    <a:pt x="394667" y="160395"/>
                    <a:pt x="365743" y="160395"/>
                  </a:cubicBezTo>
                  <a:lnTo>
                    <a:pt x="225056" y="160395"/>
                  </a:lnTo>
                  <a:cubicBezTo>
                    <a:pt x="205468" y="159115"/>
                    <a:pt x="190456" y="142756"/>
                    <a:pt x="190456" y="122832"/>
                  </a:cubicBezTo>
                  <a:cubicBezTo>
                    <a:pt x="190456" y="102177"/>
                    <a:pt x="207298" y="85361"/>
                    <a:pt x="227985" y="85361"/>
                  </a:cubicBezTo>
                  <a:cubicBezTo>
                    <a:pt x="228717" y="85361"/>
                    <a:pt x="229449" y="85544"/>
                    <a:pt x="230182" y="85544"/>
                  </a:cubicBezTo>
                  <a:cubicBezTo>
                    <a:pt x="228809" y="80152"/>
                    <a:pt x="227985" y="74577"/>
                    <a:pt x="227985" y="68819"/>
                  </a:cubicBezTo>
                  <a:cubicBezTo>
                    <a:pt x="227985" y="30799"/>
                    <a:pt x="258832" y="0"/>
                    <a:pt x="296910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8" name="iṣ1ídê"/>
            <p:cNvSpPr/>
            <p:nvPr/>
          </p:nvSpPr>
          <p:spPr>
            <a:xfrm>
              <a:off x="1752055" y="4549087"/>
              <a:ext cx="564970" cy="516454"/>
            </a:xfrm>
            <a:custGeom>
              <a:avLst/>
              <a:gdLst>
                <a:gd name="connsiteX0" fmla="*/ 304348 w 608697"/>
                <a:gd name="connsiteY0" fmla="*/ 180877 h 556426"/>
                <a:gd name="connsiteX1" fmla="*/ 366093 w 608697"/>
                <a:gd name="connsiteY1" fmla="*/ 242550 h 556426"/>
                <a:gd name="connsiteX2" fmla="*/ 327540 w 608697"/>
                <a:gd name="connsiteY2" fmla="*/ 299754 h 556426"/>
                <a:gd name="connsiteX3" fmla="*/ 327540 w 608697"/>
                <a:gd name="connsiteY3" fmla="*/ 556426 h 556426"/>
                <a:gd name="connsiteX4" fmla="*/ 281157 w 608697"/>
                <a:gd name="connsiteY4" fmla="*/ 556426 h 556426"/>
                <a:gd name="connsiteX5" fmla="*/ 281157 w 608697"/>
                <a:gd name="connsiteY5" fmla="*/ 299754 h 556426"/>
                <a:gd name="connsiteX6" fmla="*/ 242604 w 608697"/>
                <a:gd name="connsiteY6" fmla="*/ 242550 h 556426"/>
                <a:gd name="connsiteX7" fmla="*/ 304348 w 608697"/>
                <a:gd name="connsiteY7" fmla="*/ 180877 h 556426"/>
                <a:gd name="connsiteX8" fmla="*/ 369923 w 608697"/>
                <a:gd name="connsiteY8" fmla="*/ 79057 h 556426"/>
                <a:gd name="connsiteX9" fmla="*/ 393558 w 608697"/>
                <a:gd name="connsiteY9" fmla="*/ 80137 h 556426"/>
                <a:gd name="connsiteX10" fmla="*/ 495934 w 608697"/>
                <a:gd name="connsiteY10" fmla="*/ 240793 h 556426"/>
                <a:gd name="connsiteX11" fmla="*/ 393558 w 608697"/>
                <a:gd name="connsiteY11" fmla="*/ 401449 h 556426"/>
                <a:gd name="connsiteX12" fmla="*/ 380426 w 608697"/>
                <a:gd name="connsiteY12" fmla="*/ 404428 h 556426"/>
                <a:gd name="connsiteX13" fmla="*/ 352444 w 608697"/>
                <a:gd name="connsiteY13" fmla="*/ 386627 h 556426"/>
                <a:gd name="connsiteX14" fmla="*/ 367293 w 608697"/>
                <a:gd name="connsiteY14" fmla="*/ 345588 h 556426"/>
                <a:gd name="connsiteX15" fmla="*/ 434150 w 608697"/>
                <a:gd name="connsiteY15" fmla="*/ 240793 h 556426"/>
                <a:gd name="connsiteX16" fmla="*/ 367293 w 608697"/>
                <a:gd name="connsiteY16" fmla="*/ 135998 h 556426"/>
                <a:gd name="connsiteX17" fmla="*/ 352444 w 608697"/>
                <a:gd name="connsiteY17" fmla="*/ 94958 h 556426"/>
                <a:gd name="connsiteX18" fmla="*/ 369923 w 608697"/>
                <a:gd name="connsiteY18" fmla="*/ 79057 h 556426"/>
                <a:gd name="connsiteX19" fmla="*/ 239303 w 608697"/>
                <a:gd name="connsiteY19" fmla="*/ 78821 h 556426"/>
                <a:gd name="connsiteX20" fmla="*/ 256752 w 608697"/>
                <a:gd name="connsiteY20" fmla="*/ 94828 h 556426"/>
                <a:gd name="connsiteX21" fmla="*/ 241682 w 608697"/>
                <a:gd name="connsiteY21" fmla="*/ 135799 h 556426"/>
                <a:gd name="connsiteX22" fmla="*/ 174536 w 608697"/>
                <a:gd name="connsiteY22" fmla="*/ 240759 h 556426"/>
                <a:gd name="connsiteX23" fmla="*/ 241682 w 608697"/>
                <a:gd name="connsiteY23" fmla="*/ 345720 h 556426"/>
                <a:gd name="connsiteX24" fmla="*/ 256752 w 608697"/>
                <a:gd name="connsiteY24" fmla="*/ 386765 h 556426"/>
                <a:gd name="connsiteX25" fmla="*/ 228700 w 608697"/>
                <a:gd name="connsiteY25" fmla="*/ 404569 h 556426"/>
                <a:gd name="connsiteX26" fmla="*/ 215644 w 608697"/>
                <a:gd name="connsiteY26" fmla="*/ 401738 h 556426"/>
                <a:gd name="connsiteX27" fmla="*/ 112763 w 608697"/>
                <a:gd name="connsiteY27" fmla="*/ 240759 h 556426"/>
                <a:gd name="connsiteX28" fmla="*/ 215644 w 608697"/>
                <a:gd name="connsiteY28" fmla="*/ 79855 h 556426"/>
                <a:gd name="connsiteX29" fmla="*/ 239303 w 608697"/>
                <a:gd name="connsiteY29" fmla="*/ 78821 h 556426"/>
                <a:gd name="connsiteX30" fmla="*/ 433751 w 608697"/>
                <a:gd name="connsiteY30" fmla="*/ 2149 h 556426"/>
                <a:gd name="connsiteX31" fmla="*/ 457409 w 608697"/>
                <a:gd name="connsiteY31" fmla="*/ 3220 h 556426"/>
                <a:gd name="connsiteX32" fmla="*/ 566548 w 608697"/>
                <a:gd name="connsiteY32" fmla="*/ 98265 h 556426"/>
                <a:gd name="connsiteX33" fmla="*/ 608697 w 608697"/>
                <a:gd name="connsiteY33" fmla="*/ 240757 h 556426"/>
                <a:gd name="connsiteX34" fmla="*/ 566548 w 608697"/>
                <a:gd name="connsiteY34" fmla="*/ 383324 h 556426"/>
                <a:gd name="connsiteX35" fmla="*/ 457409 w 608697"/>
                <a:gd name="connsiteY35" fmla="*/ 478295 h 556426"/>
                <a:gd name="connsiteX36" fmla="*/ 444279 w 608697"/>
                <a:gd name="connsiteY36" fmla="*/ 481274 h 556426"/>
                <a:gd name="connsiteX37" fmla="*/ 416304 w 608697"/>
                <a:gd name="connsiteY37" fmla="*/ 463472 h 556426"/>
                <a:gd name="connsiteX38" fmla="*/ 431150 w 608697"/>
                <a:gd name="connsiteY38" fmla="*/ 422430 h 556426"/>
                <a:gd name="connsiteX39" fmla="*/ 546928 w 608697"/>
                <a:gd name="connsiteY39" fmla="*/ 240757 h 556426"/>
                <a:gd name="connsiteX40" fmla="*/ 431150 w 608697"/>
                <a:gd name="connsiteY40" fmla="*/ 59085 h 556426"/>
                <a:gd name="connsiteX41" fmla="*/ 416304 w 608697"/>
                <a:gd name="connsiteY41" fmla="*/ 18117 h 556426"/>
                <a:gd name="connsiteX42" fmla="*/ 433751 w 608697"/>
                <a:gd name="connsiteY42" fmla="*/ 2149 h 556426"/>
                <a:gd name="connsiteX43" fmla="*/ 175731 w 608697"/>
                <a:gd name="connsiteY43" fmla="*/ 1886 h 556426"/>
                <a:gd name="connsiteX44" fmla="*/ 193175 w 608697"/>
                <a:gd name="connsiteY44" fmla="*/ 17837 h 556426"/>
                <a:gd name="connsiteX45" fmla="*/ 178109 w 608697"/>
                <a:gd name="connsiteY45" fmla="*/ 58883 h 556426"/>
                <a:gd name="connsiteX46" fmla="*/ 61756 w 608697"/>
                <a:gd name="connsiteY46" fmla="*/ 240793 h 556426"/>
                <a:gd name="connsiteX47" fmla="*/ 178109 w 608697"/>
                <a:gd name="connsiteY47" fmla="*/ 422778 h 556426"/>
                <a:gd name="connsiteX48" fmla="*/ 193175 w 608697"/>
                <a:gd name="connsiteY48" fmla="*/ 463749 h 556426"/>
                <a:gd name="connsiteX49" fmla="*/ 165131 w 608697"/>
                <a:gd name="connsiteY49" fmla="*/ 481627 h 556426"/>
                <a:gd name="connsiteX50" fmla="*/ 152079 w 608697"/>
                <a:gd name="connsiteY50" fmla="*/ 478722 h 556426"/>
                <a:gd name="connsiteX51" fmla="*/ 42439 w 608697"/>
                <a:gd name="connsiteY51" fmla="*/ 383744 h 556426"/>
                <a:gd name="connsiteX52" fmla="*/ 0 w 608697"/>
                <a:gd name="connsiteY52" fmla="*/ 240793 h 556426"/>
                <a:gd name="connsiteX53" fmla="*/ 42439 w 608697"/>
                <a:gd name="connsiteY53" fmla="*/ 97917 h 556426"/>
                <a:gd name="connsiteX54" fmla="*/ 152079 w 608697"/>
                <a:gd name="connsiteY54" fmla="*/ 2864 h 556426"/>
                <a:gd name="connsiteX55" fmla="*/ 175731 w 608697"/>
                <a:gd name="connsiteY55" fmla="*/ 1886 h 55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8697" h="556426">
                  <a:moveTo>
                    <a:pt x="304348" y="180877"/>
                  </a:moveTo>
                  <a:cubicBezTo>
                    <a:pt x="338502" y="180877"/>
                    <a:pt x="366093" y="208436"/>
                    <a:pt x="366093" y="242550"/>
                  </a:cubicBezTo>
                  <a:cubicBezTo>
                    <a:pt x="366093" y="268470"/>
                    <a:pt x="350135" y="290592"/>
                    <a:pt x="327540" y="299754"/>
                  </a:cubicBezTo>
                  <a:lnTo>
                    <a:pt x="327540" y="556426"/>
                  </a:lnTo>
                  <a:lnTo>
                    <a:pt x="281157" y="556426"/>
                  </a:lnTo>
                  <a:lnTo>
                    <a:pt x="281157" y="299754"/>
                  </a:lnTo>
                  <a:cubicBezTo>
                    <a:pt x="258562" y="290592"/>
                    <a:pt x="242604" y="268470"/>
                    <a:pt x="242604" y="242550"/>
                  </a:cubicBezTo>
                  <a:cubicBezTo>
                    <a:pt x="242604" y="208436"/>
                    <a:pt x="270195" y="180877"/>
                    <a:pt x="304348" y="180877"/>
                  </a:cubicBezTo>
                  <a:close/>
                  <a:moveTo>
                    <a:pt x="369923" y="79057"/>
                  </a:moveTo>
                  <a:cubicBezTo>
                    <a:pt x="377366" y="76376"/>
                    <a:pt x="385835" y="76525"/>
                    <a:pt x="393558" y="80137"/>
                  </a:cubicBezTo>
                  <a:cubicBezTo>
                    <a:pt x="455790" y="109259"/>
                    <a:pt x="495934" y="172344"/>
                    <a:pt x="495934" y="240793"/>
                  </a:cubicBezTo>
                  <a:cubicBezTo>
                    <a:pt x="495934" y="309315"/>
                    <a:pt x="455790" y="372401"/>
                    <a:pt x="393558" y="401449"/>
                  </a:cubicBezTo>
                  <a:cubicBezTo>
                    <a:pt x="389305" y="403460"/>
                    <a:pt x="384828" y="404428"/>
                    <a:pt x="380426" y="404428"/>
                  </a:cubicBezTo>
                  <a:cubicBezTo>
                    <a:pt x="368860" y="404428"/>
                    <a:pt x="357742" y="397799"/>
                    <a:pt x="352444" y="386627"/>
                  </a:cubicBezTo>
                  <a:cubicBezTo>
                    <a:pt x="345206" y="371209"/>
                    <a:pt x="351847" y="352813"/>
                    <a:pt x="367293" y="345588"/>
                  </a:cubicBezTo>
                  <a:cubicBezTo>
                    <a:pt x="407885" y="326595"/>
                    <a:pt x="434150" y="285481"/>
                    <a:pt x="434150" y="240793"/>
                  </a:cubicBezTo>
                  <a:cubicBezTo>
                    <a:pt x="434150" y="196104"/>
                    <a:pt x="407885" y="154990"/>
                    <a:pt x="367293" y="135998"/>
                  </a:cubicBezTo>
                  <a:cubicBezTo>
                    <a:pt x="351847" y="128773"/>
                    <a:pt x="345206" y="110376"/>
                    <a:pt x="352444" y="94958"/>
                  </a:cubicBezTo>
                  <a:cubicBezTo>
                    <a:pt x="356063" y="87250"/>
                    <a:pt x="362480" y="81738"/>
                    <a:pt x="369923" y="79057"/>
                  </a:cubicBezTo>
                  <a:close/>
                  <a:moveTo>
                    <a:pt x="239303" y="78821"/>
                  </a:moveTo>
                  <a:cubicBezTo>
                    <a:pt x="246736" y="81531"/>
                    <a:pt x="253134" y="87081"/>
                    <a:pt x="256752" y="94828"/>
                  </a:cubicBezTo>
                  <a:cubicBezTo>
                    <a:pt x="263914" y="110248"/>
                    <a:pt x="257200" y="128648"/>
                    <a:pt x="241682" y="135799"/>
                  </a:cubicBezTo>
                  <a:cubicBezTo>
                    <a:pt x="200947" y="154720"/>
                    <a:pt x="174536" y="195915"/>
                    <a:pt x="174536" y="240759"/>
                  </a:cubicBezTo>
                  <a:cubicBezTo>
                    <a:pt x="174536" y="285604"/>
                    <a:pt x="200947" y="326873"/>
                    <a:pt x="241682" y="345720"/>
                  </a:cubicBezTo>
                  <a:cubicBezTo>
                    <a:pt x="257200" y="352945"/>
                    <a:pt x="263914" y="371271"/>
                    <a:pt x="256752" y="386765"/>
                  </a:cubicBezTo>
                  <a:cubicBezTo>
                    <a:pt x="251455" y="398014"/>
                    <a:pt x="240339" y="404569"/>
                    <a:pt x="228700" y="404569"/>
                  </a:cubicBezTo>
                  <a:cubicBezTo>
                    <a:pt x="224298" y="404569"/>
                    <a:pt x="219897" y="403675"/>
                    <a:pt x="215644" y="401738"/>
                  </a:cubicBezTo>
                  <a:cubicBezTo>
                    <a:pt x="153125" y="372761"/>
                    <a:pt x="112763" y="309516"/>
                    <a:pt x="112763" y="240759"/>
                  </a:cubicBezTo>
                  <a:cubicBezTo>
                    <a:pt x="112763" y="172002"/>
                    <a:pt x="153125" y="108833"/>
                    <a:pt x="215644" y="79855"/>
                  </a:cubicBezTo>
                  <a:cubicBezTo>
                    <a:pt x="223403" y="76242"/>
                    <a:pt x="231871" y="76112"/>
                    <a:pt x="239303" y="78821"/>
                  </a:cubicBezTo>
                  <a:close/>
                  <a:moveTo>
                    <a:pt x="433751" y="2149"/>
                  </a:moveTo>
                  <a:cubicBezTo>
                    <a:pt x="441183" y="-541"/>
                    <a:pt x="449650" y="-392"/>
                    <a:pt x="457409" y="3220"/>
                  </a:cubicBezTo>
                  <a:cubicBezTo>
                    <a:pt x="501945" y="24076"/>
                    <a:pt x="539692" y="56925"/>
                    <a:pt x="566548" y="98265"/>
                  </a:cubicBezTo>
                  <a:cubicBezTo>
                    <a:pt x="594150" y="140722"/>
                    <a:pt x="608697" y="189958"/>
                    <a:pt x="608697" y="240757"/>
                  </a:cubicBezTo>
                  <a:cubicBezTo>
                    <a:pt x="608697" y="291557"/>
                    <a:pt x="594150" y="340867"/>
                    <a:pt x="566548" y="383324"/>
                  </a:cubicBezTo>
                  <a:cubicBezTo>
                    <a:pt x="539692" y="424590"/>
                    <a:pt x="501945" y="457438"/>
                    <a:pt x="457409" y="478295"/>
                  </a:cubicBezTo>
                  <a:cubicBezTo>
                    <a:pt x="453156" y="480306"/>
                    <a:pt x="448680" y="481274"/>
                    <a:pt x="444279" y="481274"/>
                  </a:cubicBezTo>
                  <a:cubicBezTo>
                    <a:pt x="432642" y="481274"/>
                    <a:pt x="421526" y="474645"/>
                    <a:pt x="416304" y="463472"/>
                  </a:cubicBezTo>
                  <a:cubicBezTo>
                    <a:pt x="409068" y="448053"/>
                    <a:pt x="415707" y="429655"/>
                    <a:pt x="431150" y="422430"/>
                  </a:cubicBezTo>
                  <a:cubicBezTo>
                    <a:pt x="501497" y="389507"/>
                    <a:pt x="546928" y="318223"/>
                    <a:pt x="546928" y="240757"/>
                  </a:cubicBezTo>
                  <a:cubicBezTo>
                    <a:pt x="546928" y="163291"/>
                    <a:pt x="501497" y="92008"/>
                    <a:pt x="431150" y="59085"/>
                  </a:cubicBezTo>
                  <a:cubicBezTo>
                    <a:pt x="415707" y="51860"/>
                    <a:pt x="409068" y="33536"/>
                    <a:pt x="416304" y="18117"/>
                  </a:cubicBezTo>
                  <a:cubicBezTo>
                    <a:pt x="419922" y="10371"/>
                    <a:pt x="426319" y="4840"/>
                    <a:pt x="433751" y="2149"/>
                  </a:cubicBezTo>
                  <a:close/>
                  <a:moveTo>
                    <a:pt x="175731" y="1886"/>
                  </a:moveTo>
                  <a:cubicBezTo>
                    <a:pt x="183162" y="4596"/>
                    <a:pt x="189558" y="10127"/>
                    <a:pt x="193175" y="17837"/>
                  </a:cubicBezTo>
                  <a:cubicBezTo>
                    <a:pt x="200335" y="33332"/>
                    <a:pt x="193622" y="51657"/>
                    <a:pt x="178109" y="58883"/>
                  </a:cubicBezTo>
                  <a:cubicBezTo>
                    <a:pt x="107477" y="91659"/>
                    <a:pt x="61756" y="163097"/>
                    <a:pt x="61756" y="240793"/>
                  </a:cubicBezTo>
                  <a:cubicBezTo>
                    <a:pt x="61756" y="318563"/>
                    <a:pt x="107477" y="390001"/>
                    <a:pt x="178109" y="422778"/>
                  </a:cubicBezTo>
                  <a:cubicBezTo>
                    <a:pt x="193622" y="429929"/>
                    <a:pt x="200335" y="448329"/>
                    <a:pt x="193175" y="463749"/>
                  </a:cubicBezTo>
                  <a:cubicBezTo>
                    <a:pt x="187879" y="474997"/>
                    <a:pt x="176766" y="481627"/>
                    <a:pt x="165131" y="481627"/>
                  </a:cubicBezTo>
                  <a:cubicBezTo>
                    <a:pt x="160730" y="481627"/>
                    <a:pt x="156330" y="480659"/>
                    <a:pt x="152079" y="478722"/>
                  </a:cubicBezTo>
                  <a:cubicBezTo>
                    <a:pt x="107328" y="457938"/>
                    <a:pt x="69364" y="425087"/>
                    <a:pt x="42439" y="383744"/>
                  </a:cubicBezTo>
                  <a:cubicBezTo>
                    <a:pt x="14693" y="341209"/>
                    <a:pt x="0" y="291746"/>
                    <a:pt x="0" y="240793"/>
                  </a:cubicBezTo>
                  <a:cubicBezTo>
                    <a:pt x="0" y="189840"/>
                    <a:pt x="14693" y="140452"/>
                    <a:pt x="42439" y="97917"/>
                  </a:cubicBezTo>
                  <a:cubicBezTo>
                    <a:pt x="69364" y="56499"/>
                    <a:pt x="107328" y="23648"/>
                    <a:pt x="152079" y="2864"/>
                  </a:cubicBezTo>
                  <a:cubicBezTo>
                    <a:pt x="159835" y="-711"/>
                    <a:pt x="168301" y="-823"/>
                    <a:pt x="175731" y="188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9" name="iṧļïḋè"/>
            <p:cNvSpPr/>
            <p:nvPr/>
          </p:nvSpPr>
          <p:spPr>
            <a:xfrm>
              <a:off x="4224536" y="4913891"/>
              <a:ext cx="635178" cy="590605"/>
            </a:xfrm>
            <a:custGeom>
              <a:avLst/>
              <a:gdLst>
                <a:gd name="T0" fmla="*/ 3685 w 4081"/>
                <a:gd name="T1" fmla="*/ 0 h 3800"/>
                <a:gd name="T2" fmla="*/ 396 w 4081"/>
                <a:gd name="T3" fmla="*/ 0 h 3800"/>
                <a:gd name="T4" fmla="*/ 0 w 4081"/>
                <a:gd name="T5" fmla="*/ 396 h 3800"/>
                <a:gd name="T6" fmla="*/ 0 w 4081"/>
                <a:gd name="T7" fmla="*/ 2659 h 3800"/>
                <a:gd name="T8" fmla="*/ 396 w 4081"/>
                <a:gd name="T9" fmla="*/ 3055 h 3800"/>
                <a:gd name="T10" fmla="*/ 1510 w 4081"/>
                <a:gd name="T11" fmla="*/ 3055 h 3800"/>
                <a:gd name="T12" fmla="*/ 1115 w 4081"/>
                <a:gd name="T13" fmla="*/ 3671 h 3800"/>
                <a:gd name="T14" fmla="*/ 1071 w 4081"/>
                <a:gd name="T15" fmla="*/ 3745 h 3800"/>
                <a:gd name="T16" fmla="*/ 1137 w 4081"/>
                <a:gd name="T17" fmla="*/ 3800 h 3800"/>
                <a:gd name="T18" fmla="*/ 2944 w 4081"/>
                <a:gd name="T19" fmla="*/ 3800 h 3800"/>
                <a:gd name="T20" fmla="*/ 3010 w 4081"/>
                <a:gd name="T21" fmla="*/ 3745 h 3800"/>
                <a:gd name="T22" fmla="*/ 2966 w 4081"/>
                <a:gd name="T23" fmla="*/ 3671 h 3800"/>
                <a:gd name="T24" fmla="*/ 2571 w 4081"/>
                <a:gd name="T25" fmla="*/ 3055 h 3800"/>
                <a:gd name="T26" fmla="*/ 3685 w 4081"/>
                <a:gd name="T27" fmla="*/ 3055 h 3800"/>
                <a:gd name="T28" fmla="*/ 4081 w 4081"/>
                <a:gd name="T29" fmla="*/ 2659 h 3800"/>
                <a:gd name="T30" fmla="*/ 4081 w 4081"/>
                <a:gd name="T31" fmla="*/ 396 h 3800"/>
                <a:gd name="T32" fmla="*/ 3685 w 4081"/>
                <a:gd name="T33" fmla="*/ 0 h 3800"/>
                <a:gd name="T34" fmla="*/ 2040 w 4081"/>
                <a:gd name="T35" fmla="*/ 2764 h 3800"/>
                <a:gd name="T36" fmla="*/ 1922 w 4081"/>
                <a:gd name="T37" fmla="*/ 2646 h 3800"/>
                <a:gd name="T38" fmla="*/ 2040 w 4081"/>
                <a:gd name="T39" fmla="*/ 2528 h 3800"/>
                <a:gd name="T40" fmla="*/ 2159 w 4081"/>
                <a:gd name="T41" fmla="*/ 2646 h 3800"/>
                <a:gd name="T42" fmla="*/ 2040 w 4081"/>
                <a:gd name="T43" fmla="*/ 2764 h 3800"/>
                <a:gd name="T44" fmla="*/ 3814 w 4081"/>
                <a:gd name="T45" fmla="*/ 2315 h 3800"/>
                <a:gd name="T46" fmla="*/ 267 w 4081"/>
                <a:gd name="T47" fmla="*/ 2315 h 3800"/>
                <a:gd name="T48" fmla="*/ 267 w 4081"/>
                <a:gd name="T49" fmla="*/ 396 h 3800"/>
                <a:gd name="T50" fmla="*/ 396 w 4081"/>
                <a:gd name="T51" fmla="*/ 267 h 3800"/>
                <a:gd name="T52" fmla="*/ 3685 w 4081"/>
                <a:gd name="T53" fmla="*/ 267 h 3800"/>
                <a:gd name="T54" fmla="*/ 3814 w 4081"/>
                <a:gd name="T55" fmla="*/ 396 h 3800"/>
                <a:gd name="T56" fmla="*/ 3814 w 4081"/>
                <a:gd name="T57" fmla="*/ 2315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81" h="3800">
                  <a:moveTo>
                    <a:pt x="3685" y="0"/>
                  </a:moveTo>
                  <a:lnTo>
                    <a:pt x="396" y="0"/>
                  </a:lnTo>
                  <a:cubicBezTo>
                    <a:pt x="178" y="0"/>
                    <a:pt x="0" y="178"/>
                    <a:pt x="0" y="396"/>
                  </a:cubicBezTo>
                  <a:lnTo>
                    <a:pt x="0" y="2659"/>
                  </a:lnTo>
                  <a:cubicBezTo>
                    <a:pt x="0" y="2878"/>
                    <a:pt x="178" y="3055"/>
                    <a:pt x="396" y="3055"/>
                  </a:cubicBezTo>
                  <a:lnTo>
                    <a:pt x="1510" y="3055"/>
                  </a:lnTo>
                  <a:cubicBezTo>
                    <a:pt x="1511" y="3233"/>
                    <a:pt x="1463" y="3553"/>
                    <a:pt x="1115" y="3671"/>
                  </a:cubicBezTo>
                  <a:cubicBezTo>
                    <a:pt x="1084" y="3681"/>
                    <a:pt x="1066" y="3712"/>
                    <a:pt x="1071" y="3745"/>
                  </a:cubicBezTo>
                  <a:cubicBezTo>
                    <a:pt x="1076" y="3777"/>
                    <a:pt x="1104" y="3800"/>
                    <a:pt x="1137" y="3800"/>
                  </a:cubicBezTo>
                  <a:lnTo>
                    <a:pt x="2944" y="3800"/>
                  </a:lnTo>
                  <a:cubicBezTo>
                    <a:pt x="2977" y="3800"/>
                    <a:pt x="3005" y="3777"/>
                    <a:pt x="3010" y="3745"/>
                  </a:cubicBezTo>
                  <a:cubicBezTo>
                    <a:pt x="3015" y="3712"/>
                    <a:pt x="2997" y="3681"/>
                    <a:pt x="2966" y="3671"/>
                  </a:cubicBezTo>
                  <a:cubicBezTo>
                    <a:pt x="2618" y="3553"/>
                    <a:pt x="2570" y="3233"/>
                    <a:pt x="2571" y="3055"/>
                  </a:cubicBezTo>
                  <a:lnTo>
                    <a:pt x="3685" y="3055"/>
                  </a:lnTo>
                  <a:cubicBezTo>
                    <a:pt x="3903" y="3055"/>
                    <a:pt x="4081" y="2878"/>
                    <a:pt x="4081" y="2659"/>
                  </a:cubicBezTo>
                  <a:lnTo>
                    <a:pt x="4081" y="396"/>
                  </a:lnTo>
                  <a:cubicBezTo>
                    <a:pt x="4081" y="178"/>
                    <a:pt x="3903" y="0"/>
                    <a:pt x="3685" y="0"/>
                  </a:cubicBezTo>
                  <a:close/>
                  <a:moveTo>
                    <a:pt x="2040" y="2764"/>
                  </a:moveTo>
                  <a:cubicBezTo>
                    <a:pt x="1975" y="2764"/>
                    <a:pt x="1922" y="2711"/>
                    <a:pt x="1922" y="2646"/>
                  </a:cubicBezTo>
                  <a:cubicBezTo>
                    <a:pt x="1922" y="2581"/>
                    <a:pt x="1975" y="2528"/>
                    <a:pt x="2040" y="2528"/>
                  </a:cubicBezTo>
                  <a:cubicBezTo>
                    <a:pt x="2106" y="2528"/>
                    <a:pt x="2159" y="2581"/>
                    <a:pt x="2159" y="2646"/>
                  </a:cubicBezTo>
                  <a:cubicBezTo>
                    <a:pt x="2159" y="2711"/>
                    <a:pt x="2106" y="2764"/>
                    <a:pt x="2040" y="2764"/>
                  </a:cubicBezTo>
                  <a:close/>
                  <a:moveTo>
                    <a:pt x="3814" y="2315"/>
                  </a:moveTo>
                  <a:lnTo>
                    <a:pt x="267" y="2315"/>
                  </a:lnTo>
                  <a:lnTo>
                    <a:pt x="267" y="396"/>
                  </a:lnTo>
                  <a:cubicBezTo>
                    <a:pt x="267" y="325"/>
                    <a:pt x="325" y="267"/>
                    <a:pt x="396" y="267"/>
                  </a:cubicBezTo>
                  <a:lnTo>
                    <a:pt x="3685" y="267"/>
                  </a:lnTo>
                  <a:cubicBezTo>
                    <a:pt x="3756" y="267"/>
                    <a:pt x="3814" y="325"/>
                    <a:pt x="3814" y="396"/>
                  </a:cubicBezTo>
                  <a:lnTo>
                    <a:pt x="3814" y="2315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简明原则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04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957403" y="1406874"/>
            <a:ext cx="76150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、本</a:t>
            </a:r>
            <a:r>
              <a:rPr lang="zh-CN" altLang="en-US" sz="4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产品</a:t>
            </a:r>
            <a:r>
              <a:rPr lang="zh-CN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简洁明了，平台操作不复杂，几乎所有年龄段都能用</a:t>
            </a:r>
            <a:endParaRPr lang="en-US" altLang="zh-CN" sz="4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4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、产品被分为多个部分分而治之</a:t>
            </a:r>
            <a:endParaRPr lang="en-US" altLang="zh-CN" sz="4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、应用敏捷方法缩短规划周期</a:t>
            </a:r>
            <a:endParaRPr lang="en-US" altLang="zh-CN" sz="4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9593" y="1933666"/>
            <a:ext cx="3136900" cy="3136900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-1310822" y="-1266372"/>
            <a:ext cx="2799443" cy="2799443"/>
            <a:chOff x="3677557" y="635000"/>
            <a:chExt cx="2799443" cy="2799443"/>
          </a:xfrm>
        </p:grpSpPr>
        <p:sp>
          <p:nvSpPr>
            <p:cNvPr id="40" name="椭圆 39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6" name="PA-矩形 23"/>
          <p:cNvSpPr/>
          <p:nvPr>
            <p:custDataLst>
              <p:tags r:id="rId1"/>
            </p:custDataLst>
          </p:nvPr>
        </p:nvSpPr>
        <p:spPr>
          <a:xfrm>
            <a:off x="2772831" y="3086559"/>
            <a:ext cx="6675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产品实现</a:t>
            </a:r>
          </a:p>
        </p:txBody>
      </p:sp>
      <p:sp>
        <p:nvSpPr>
          <p:cNvPr id="47" name="PA-矩形 23"/>
          <p:cNvSpPr/>
          <p:nvPr>
            <p:custDataLst>
              <p:tags r:id="rId2"/>
            </p:custDataLst>
          </p:nvPr>
        </p:nvSpPr>
        <p:spPr>
          <a:xfrm>
            <a:off x="1103687" y="1955599"/>
            <a:ext cx="1001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spc="300">
                <a:gradFill>
                  <a:gsLst>
                    <a:gs pos="0">
                      <a:srgbClr val="478EEE"/>
                    </a:gs>
                    <a:gs pos="70000">
                      <a:srgbClr val="042C8C"/>
                    </a:gs>
                  </a:gsLst>
                  <a:lin ang="2700000" scaled="0"/>
                </a:gradFill>
                <a:latin typeface="Arial" panose="020B0604020202020204"/>
                <a:ea typeface="微软雅黑" panose="020B0503020204020204" pitchFamily="34" charset="-122"/>
                <a:cs typeface="阿里巴巴普惠体 H" panose="00020600040101010101" pitchFamily="18" charset="-122"/>
                <a:sym typeface="Arial" panose="020B0604020202020204"/>
              </a:rPr>
              <a:t>PART 03</a:t>
            </a:r>
            <a:endParaRPr lang="en-US" altLang="zh-CN" sz="6000" spc="300" dirty="0">
              <a:gradFill>
                <a:gsLst>
                  <a:gs pos="0">
                    <a:srgbClr val="478EEE"/>
                  </a:gs>
                  <a:gs pos="70000">
                    <a:srgbClr val="042C8C"/>
                  </a:gs>
                </a:gsLst>
                <a:lin ang="2700000" scaled="0"/>
              </a:gradFill>
              <a:latin typeface="Arial" panose="020B0604020202020204"/>
              <a:ea typeface="微软雅黑" panose="020B0503020204020204" pitchFamily="34" charset="-122"/>
              <a:cs typeface="阿里巴巴普惠体 H" panose="00020600040101010101" pitchFamily="18" charset="-122"/>
              <a:sym typeface="Arial" panose="020B0604020202020204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13515" y="4528458"/>
            <a:ext cx="759460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Product realization</a:t>
            </a:r>
          </a:p>
        </p:txBody>
      </p:sp>
      <p:sp>
        <p:nvSpPr>
          <p:cNvPr id="19" name="任意多边形: 形状 18"/>
          <p:cNvSpPr/>
          <p:nvPr/>
        </p:nvSpPr>
        <p:spPr>
          <a:xfrm flipH="1" flipV="1">
            <a:off x="1548493" y="600075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任意多边形: 形状 17"/>
          <p:cNvSpPr/>
          <p:nvPr/>
        </p:nvSpPr>
        <p:spPr>
          <a:xfrm flipH="1">
            <a:off x="8899176" y="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等腰三角形 11"/>
          <p:cNvSpPr/>
          <p:nvPr/>
        </p:nvSpPr>
        <p:spPr>
          <a:xfrm flipH="1" flipV="1">
            <a:off x="9619343" y="0"/>
            <a:ext cx="2578100" cy="2222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10355943" y="0"/>
            <a:ext cx="1841500" cy="1587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5443" y="4635500"/>
            <a:ext cx="2578100" cy="2222500"/>
            <a:chOff x="8128000" y="0"/>
            <a:chExt cx="2578100" cy="2222500"/>
          </a:xfrm>
        </p:grpSpPr>
        <p:sp>
          <p:nvSpPr>
            <p:cNvPr id="13" name="等腰三角形 12"/>
            <p:cNvSpPr/>
            <p:nvPr/>
          </p:nvSpPr>
          <p:spPr>
            <a:xfrm flipH="1">
              <a:off x="8128000" y="0"/>
              <a:ext cx="2578100" cy="2222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3D85E8"/>
                </a:gs>
                <a:gs pos="70000">
                  <a:srgbClr val="2C60E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8864600" y="635000"/>
              <a:ext cx="1841500" cy="1587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960100" y="5439229"/>
            <a:ext cx="2799443" cy="2799443"/>
            <a:chOff x="3677557" y="635000"/>
            <a:chExt cx="2799443" cy="2799443"/>
          </a:xfrm>
        </p:grpSpPr>
        <p:sp>
          <p:nvSpPr>
            <p:cNvPr id="37" name="椭圆 36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 flipH="1">
            <a:off x="3314701" y="662014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X-X-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科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-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技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-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集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-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团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3" name="任意多边形: 形状 82"/>
          <p:cNvSpPr/>
          <p:nvPr/>
        </p:nvSpPr>
        <p:spPr>
          <a:xfrm flipH="1" flipV="1">
            <a:off x="5443" y="4387756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4" name="任意多边形: 形状 83"/>
          <p:cNvSpPr/>
          <p:nvPr/>
        </p:nvSpPr>
        <p:spPr>
          <a:xfrm>
            <a:off x="11520715" y="2002972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5851870" y="5646057"/>
            <a:ext cx="488260" cy="420914"/>
          </a:xfrm>
          <a:prstGeom prst="triangle">
            <a:avLst/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等腰三角形 20"/>
          <p:cNvSpPr/>
          <p:nvPr/>
        </p:nvSpPr>
        <p:spPr>
          <a:xfrm rot="5400000">
            <a:off x="3757459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9" name="等腰三角形 68"/>
          <p:cNvSpPr/>
          <p:nvPr/>
        </p:nvSpPr>
        <p:spPr>
          <a:xfrm rot="5400000">
            <a:off x="3365573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2" name="等腰三角形 71"/>
          <p:cNvSpPr/>
          <p:nvPr/>
        </p:nvSpPr>
        <p:spPr>
          <a:xfrm rot="5400000">
            <a:off x="2973687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0" name="等腰三角形 79"/>
          <p:cNvSpPr/>
          <p:nvPr/>
        </p:nvSpPr>
        <p:spPr>
          <a:xfrm rot="16200000" flipH="1">
            <a:off x="8198830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1" name="等腰三角形 80"/>
          <p:cNvSpPr/>
          <p:nvPr/>
        </p:nvSpPr>
        <p:spPr>
          <a:xfrm rot="16200000" flipH="1">
            <a:off x="8590716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2" name="等腰三角形 81"/>
          <p:cNvSpPr/>
          <p:nvPr/>
        </p:nvSpPr>
        <p:spPr>
          <a:xfrm rot="16200000" flipH="1">
            <a:off x="8982602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99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4" grpId="0"/>
      <p:bldP spid="19" grpId="0" animBg="1"/>
      <p:bldP spid="18" grpId="0" animBg="1"/>
      <p:bldP spid="12" grpId="0" animBg="1"/>
      <p:bldP spid="11" grpId="0" animBg="1"/>
      <p:bldP spid="78" grpId="0"/>
      <p:bldP spid="83" grpId="0" animBg="1"/>
      <p:bldP spid="84" grpId="0" animBg="1"/>
      <p:bldP spid="17" grpId="0" animBg="1"/>
      <p:bldP spid="21" grpId="0" animBg="1"/>
      <p:bldP spid="69" grpId="0" animBg="1"/>
      <p:bldP spid="72" grpId="0" animBg="1"/>
      <p:bldP spid="80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3120" y="389255"/>
            <a:ext cx="11919585" cy="613029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820545" y="389255"/>
            <a:ext cx="5544820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8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用户体验设计考虑的因素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01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graphicFrame>
        <p:nvGraphicFramePr>
          <p:cNvPr id="18" name="图示 17"/>
          <p:cNvGraphicFramePr/>
          <p:nvPr/>
        </p:nvGraphicFramePr>
        <p:xfrm>
          <a:off x="1820545" y="-2518410"/>
          <a:ext cx="10029825" cy="1232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02895" y="2581910"/>
            <a:ext cx="1670050" cy="476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/>
              <a:t>1</a:t>
            </a:r>
            <a:r>
              <a:rPr lang="zh-CN" altLang="en-US" sz="2000" b="1"/>
              <a:t>、方便操作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2260" y="3429000"/>
            <a:ext cx="1670685" cy="561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/>
              <a:t>2</a:t>
            </a:r>
            <a:r>
              <a:rPr lang="zh-CN" altLang="en-US" sz="2000" b="1"/>
              <a:t>、针对性高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2260" y="4227830"/>
            <a:ext cx="1518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</a:t>
            </a:r>
            <a:r>
              <a:rPr lang="zh-CN" altLang="en-US" sz="2000" b="1"/>
              <a:t>、实惠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73900" y="1042670"/>
            <a:ext cx="3870960" cy="313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65365" y="743585"/>
            <a:ext cx="3662680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352519" y="397028"/>
            <a:ext cx="377265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3200" spc="300" dirty="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190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02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70025" y="328295"/>
            <a:ext cx="375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产品开发相关信息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0960" y="1322070"/>
            <a:ext cx="118046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/>
          </a:p>
          <a:p>
            <a:endParaRPr lang="zh-CN" altLang="en-US" sz="3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577975" y="978535"/>
          <a:ext cx="7847965" cy="5440680"/>
        </p:xfrm>
        <a:graphic>
          <a:graphicData uri="http://schemas.openxmlformats.org/drawingml/2006/table">
            <a:tbl>
              <a:tblPr/>
              <a:tblGrid>
                <a:gridCol w="2303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01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产品所用编程语言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HTML5、CSS、Java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Scrip、Python3.11.4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产品所用平台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Github代码协作平台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产品所用框架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BootStrap5.3.0、Djungo4.2.3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产品所用IDE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vscode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代码仓库管理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03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4810" y="1332230"/>
            <a:ext cx="7373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代码仓库链接</a:t>
            </a:r>
            <a:r>
              <a:rPr lang="zh-CN" altLang="en-US" dirty="0"/>
              <a:t>：https://github.com/EADMO/soochow_teach/tree/main/codes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5445" y="2113280"/>
            <a:ext cx="254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代码提交历史截图</a:t>
            </a:r>
            <a:r>
              <a:rPr lang="zh-CN" altLang="en-US"/>
              <a:t>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AFB847-7B5B-3AA5-6A5B-68E78C6D1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2" y="2480310"/>
            <a:ext cx="2270462" cy="42869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49F500-A341-5292-223D-F4582907F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34" y="1978350"/>
            <a:ext cx="2689733" cy="48796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399E33-C3F9-81B9-851A-330B858AA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39" y="262009"/>
            <a:ext cx="3914775" cy="29051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DF0C92F-DEA4-90B7-848F-5FABE05B7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35" y="4168239"/>
            <a:ext cx="5637763" cy="2034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53153" cy="1148171"/>
            <a:chOff x="0" y="0"/>
            <a:chExt cx="1253153" cy="1148171"/>
          </a:xfrm>
        </p:grpSpPr>
        <p:sp>
          <p:nvSpPr>
            <p:cNvPr id="72" name="任意多边形: 形状 71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60778" y="257331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04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4"/>
              </p:custDataLst>
            </p:nvPr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48080" y="409575"/>
            <a:ext cx="5930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开发过程遇到的主要问题与解决方案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81635" y="1320800"/>
          <a:ext cx="10935970" cy="4945380"/>
        </p:xfrm>
        <a:graphic>
          <a:graphicData uri="http://schemas.openxmlformats.org/drawingml/2006/table">
            <a:tbl>
              <a:tblPr/>
              <a:tblGrid>
                <a:gridCol w="490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0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所遇困难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在进行网页主页的排版时出现了问题，始终找不到解决方法，想过按照bootstrap大模板重做，但是这个方法太过于麻烦，毕竟时间不多了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在小组的另一个成员的帮助下用CSS进行排版，问题</a:t>
                      </a:r>
                      <a:r>
                        <a:rPr 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也解决了</a:t>
                      </a:r>
                      <a:r>
                        <a:rPr 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Djungo的环境配置以及python虚拟环境安装苦难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通过网络查询相关解决方法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上传GitHub仓库过程中，多次出现同时更改相同文件情况，融合较为困难</a:t>
                      </a:r>
                      <a:endParaRPr 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明确分工，由管理员选择并更改</a:t>
                      </a:r>
                      <a:endParaRPr 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多种框架使用相互冲突</a:t>
                      </a:r>
                      <a:endParaRPr 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阅读文档，明确优先级</a:t>
                      </a:r>
                      <a:endParaRPr 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设计稿与实际实现框架不匹配，设计稿多次迭代</a:t>
                      </a:r>
                      <a:endParaRPr 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互相选取公共部分，简化设计流程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软件概要设计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05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pic>
        <p:nvPicPr>
          <p:cNvPr id="24" name="图片 23" descr="0S_C_SR([J{EZU(BC~KU8%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" y="1717675"/>
            <a:ext cx="9782810" cy="3903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2085" y="1003300"/>
            <a:ext cx="2667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web</a:t>
            </a:r>
            <a:r>
              <a:rPr lang="zh-CN" altLang="en-US" sz="2000" b="1"/>
              <a:t>架构图：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软件概要设计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05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pic>
        <p:nvPicPr>
          <p:cNvPr id="38" name="图片 37" descr="9@92FRP_R3RE9(JUZ``}%$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05" y="1607185"/>
            <a:ext cx="9267825" cy="5085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36090" y="967740"/>
            <a:ext cx="2535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数据库</a:t>
            </a:r>
            <a:r>
              <a:rPr lang="en-US" altLang="zh-CN" sz="2000" b="1"/>
              <a:t>ER</a:t>
            </a:r>
            <a:r>
              <a:rPr lang="zh-CN" altLang="en-US" sz="2000" b="1"/>
              <a:t>图：</a:t>
            </a:r>
            <a:endParaRPr lang="en-US" altLang="zh-CN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05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4"/>
              </p:custDataLst>
            </p:nvPr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1925" y="414655"/>
            <a:ext cx="331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软件概要设计</a:t>
            </a:r>
            <a:endParaRPr lang="zh-CN" altLang="en-US" sz="2800" b="1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64540" y="1285240"/>
          <a:ext cx="11099165" cy="5173980"/>
        </p:xfrm>
        <a:graphic>
          <a:graphicData uri="http://schemas.openxmlformats.org/drawingml/2006/table">
            <a:tbl>
              <a:tblPr/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方法名称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功能描述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传入参数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返回值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index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展示老师页面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HttpResponse(template.render(context, request))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E6E6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Err404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展示404页面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render(req,'404Error.html')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login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展示登陆页面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render(req,'login.html')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subFail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登陆失败页面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render(req, 'fail.html')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message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展示个人详细信息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http request，stuID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HttpResponse(template.render(context, req))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messageForm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学生填写心愿老师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render(req,'messageForm.html')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selfFrom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老师填写自身信息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render(req,'selfForm.html')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submit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将老师信息传递给数据库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http request（含POST表单）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return render(req,'success.html')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stuSub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将学生信息传递给数据库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http request（含POST表单）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render(req,'stuSuccess.html')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std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展示学生信息页面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return HttpResponse(template.render(context, request))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registerParse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将注册登陆信息传给数据库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http request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return render(request,'success.html')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5A5A5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03045" y="886460"/>
            <a:ext cx="2728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产品相关接口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: 形状 68"/>
          <p:cNvSpPr/>
          <p:nvPr/>
        </p:nvSpPr>
        <p:spPr>
          <a:xfrm flipV="1">
            <a:off x="11411162" y="6009004"/>
            <a:ext cx="780838" cy="848997"/>
          </a:xfrm>
          <a:custGeom>
            <a:avLst/>
            <a:gdLst>
              <a:gd name="connsiteX0" fmla="*/ 780838 w 780838"/>
              <a:gd name="connsiteY0" fmla="*/ 848997 h 848997"/>
              <a:gd name="connsiteX1" fmla="*/ 780838 w 780838"/>
              <a:gd name="connsiteY1" fmla="*/ 606227 h 848997"/>
              <a:gd name="connsiteX2" fmla="*/ 762234 w 780838"/>
              <a:gd name="connsiteY2" fmla="*/ 604585 h 848997"/>
              <a:gd name="connsiteX3" fmla="*/ 253720 w 780838"/>
              <a:gd name="connsiteY3" fmla="*/ 108628 h 848997"/>
              <a:gd name="connsiteX4" fmla="*/ 242770 w 780838"/>
              <a:gd name="connsiteY4" fmla="*/ 0 h 848997"/>
              <a:gd name="connsiteX5" fmla="*/ 0 w 780838"/>
              <a:gd name="connsiteY5" fmla="*/ 0 h 848997"/>
              <a:gd name="connsiteX6" fmla="*/ 15883 w 780838"/>
              <a:gd name="connsiteY6" fmla="*/ 157555 h 848997"/>
              <a:gd name="connsiteX7" fmla="*/ 719259 w 780838"/>
              <a:gd name="connsiteY7" fmla="*/ 843563 h 84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838" h="848997">
                <a:moveTo>
                  <a:pt x="780838" y="848997"/>
                </a:moveTo>
                <a:lnTo>
                  <a:pt x="780838" y="606227"/>
                </a:lnTo>
                <a:lnTo>
                  <a:pt x="762234" y="604585"/>
                </a:lnTo>
                <a:cubicBezTo>
                  <a:pt x="507436" y="559072"/>
                  <a:pt x="305411" y="361231"/>
                  <a:pt x="253720" y="108628"/>
                </a:cubicBezTo>
                <a:lnTo>
                  <a:pt x="242770" y="0"/>
                </a:lnTo>
                <a:lnTo>
                  <a:pt x="0" y="0"/>
                </a:lnTo>
                <a:lnTo>
                  <a:pt x="15883" y="157555"/>
                </a:lnTo>
                <a:cubicBezTo>
                  <a:pt x="87380" y="506956"/>
                  <a:pt x="366823" y="780609"/>
                  <a:pt x="719259" y="843563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2" name="任意多边形: 形状 71"/>
          <p:cNvSpPr/>
          <p:nvPr/>
        </p:nvSpPr>
        <p:spPr>
          <a:xfrm>
            <a:off x="0" y="0"/>
            <a:ext cx="830838" cy="853408"/>
          </a:xfrm>
          <a:custGeom>
            <a:avLst/>
            <a:gdLst>
              <a:gd name="connsiteX0" fmla="*/ 588068 w 830838"/>
              <a:gd name="connsiteY0" fmla="*/ 0 h 853408"/>
              <a:gd name="connsiteX1" fmla="*/ 830838 w 830838"/>
              <a:gd name="connsiteY1" fmla="*/ 0 h 853408"/>
              <a:gd name="connsiteX2" fmla="*/ 814955 w 830838"/>
              <a:gd name="connsiteY2" fmla="*/ 157555 h 853408"/>
              <a:gd name="connsiteX3" fmla="*/ 111578 w 830838"/>
              <a:gd name="connsiteY3" fmla="*/ 843563 h 853408"/>
              <a:gd name="connsiteX4" fmla="*/ 0 w 830838"/>
              <a:gd name="connsiteY4" fmla="*/ 853408 h 853408"/>
              <a:gd name="connsiteX5" fmla="*/ 0 w 830838"/>
              <a:gd name="connsiteY5" fmla="*/ 610638 h 853408"/>
              <a:gd name="connsiteX6" fmla="*/ 68604 w 830838"/>
              <a:gd name="connsiteY6" fmla="*/ 604585 h 853408"/>
              <a:gd name="connsiteX7" fmla="*/ 577117 w 830838"/>
              <a:gd name="connsiteY7" fmla="*/ 108628 h 85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38" h="853408">
                <a:moveTo>
                  <a:pt x="588068" y="0"/>
                </a:moveTo>
                <a:lnTo>
                  <a:pt x="830838" y="0"/>
                </a:lnTo>
                <a:lnTo>
                  <a:pt x="814955" y="157555"/>
                </a:lnTo>
                <a:cubicBezTo>
                  <a:pt x="743457" y="506956"/>
                  <a:pt x="464014" y="780609"/>
                  <a:pt x="111578" y="843563"/>
                </a:cubicBezTo>
                <a:lnTo>
                  <a:pt x="0" y="853408"/>
                </a:lnTo>
                <a:lnTo>
                  <a:pt x="0" y="610638"/>
                </a:lnTo>
                <a:lnTo>
                  <a:pt x="68604" y="604585"/>
                </a:lnTo>
                <a:cubicBezTo>
                  <a:pt x="323401" y="559072"/>
                  <a:pt x="525428" y="361231"/>
                  <a:pt x="577117" y="108628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-1562100" y="3857172"/>
            <a:ext cx="2799443" cy="2799443"/>
            <a:chOff x="3677557" y="635000"/>
            <a:chExt cx="2799443" cy="2799443"/>
          </a:xfrm>
        </p:grpSpPr>
        <p:sp>
          <p:nvSpPr>
            <p:cNvPr id="37" name="椭圆 36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545864" y="-990600"/>
            <a:ext cx="2799443" cy="2799443"/>
            <a:chOff x="3677557" y="635000"/>
            <a:chExt cx="2799443" cy="2799443"/>
          </a:xfrm>
        </p:grpSpPr>
        <p:sp>
          <p:nvSpPr>
            <p:cNvPr id="40" name="椭圆 39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3314700" y="6177443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苏州智教团队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051573" y="402571"/>
            <a:ext cx="2118484" cy="1198726"/>
            <a:chOff x="5051573" y="1462114"/>
            <a:chExt cx="2118484" cy="1198726"/>
          </a:xfrm>
        </p:grpSpPr>
        <p:sp>
          <p:nvSpPr>
            <p:cNvPr id="47" name="PA-矩形 23"/>
            <p:cNvSpPr/>
            <p:nvPr>
              <p:custDataLst>
                <p:tags r:id="rId9"/>
              </p:custDataLst>
            </p:nvPr>
          </p:nvSpPr>
          <p:spPr>
            <a:xfrm>
              <a:off x="5051573" y="1462114"/>
              <a:ext cx="21184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400" b="1" spc="300" dirty="0">
                  <a:gradFill>
                    <a:gsLst>
                      <a:gs pos="0">
                        <a:srgbClr val="478EEE"/>
                      </a:gs>
                      <a:gs pos="70000">
                        <a:srgbClr val="042C8C"/>
                      </a:gs>
                    </a:gsLst>
                    <a:lin ang="2700000" scaled="0"/>
                  </a:gradFill>
                  <a:latin typeface="Arial" panose="020B0604020202020204"/>
                  <a:ea typeface="微软雅黑" panose="020B0503020204020204" pitchFamily="34" charset="-122"/>
                  <a:cs typeface="阿里巴巴普惠体 H" panose="00020600040101010101" pitchFamily="18" charset="-122"/>
                  <a:sym typeface="Arial" panose="020B0604020202020204"/>
                </a:rPr>
                <a:t>目录</a:t>
              </a:r>
              <a:endParaRPr lang="en-US" altLang="zh-CN" sz="5400" b="1" spc="300" dirty="0">
                <a:gradFill>
                  <a:gsLst>
                    <a:gs pos="0">
                      <a:srgbClr val="478EEE"/>
                    </a:gs>
                    <a:gs pos="70000">
                      <a:srgbClr val="042C8C"/>
                    </a:gs>
                  </a:gsLst>
                  <a:lin ang="2700000" scaled="0"/>
                </a:gradFill>
                <a:latin typeface="Arial" panose="020B0604020202020204"/>
                <a:ea typeface="微软雅黑" panose="020B0503020204020204" pitchFamily="34" charset="-122"/>
                <a:cs typeface="阿里巴巴普惠体 H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181600" y="2322286"/>
              <a:ext cx="1865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CATALOG</a:t>
              </a:r>
            </a:p>
          </p:txBody>
        </p:sp>
      </p:grpSp>
      <p:sp>
        <p:nvSpPr>
          <p:cNvPr id="17" name="椭圆 16"/>
          <p:cNvSpPr/>
          <p:nvPr/>
        </p:nvSpPr>
        <p:spPr>
          <a:xfrm>
            <a:off x="1654628" y="2273275"/>
            <a:ext cx="890841" cy="890840"/>
          </a:xfrm>
          <a:prstGeom prst="ellipse">
            <a:avLst/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b="1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01</a:t>
            </a:r>
            <a:endParaRPr lang="zh-CN" altLang="en-US" sz="2400" b="1" dirty="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654628" y="3911846"/>
            <a:ext cx="890841" cy="890840"/>
          </a:xfrm>
          <a:prstGeom prst="ellipse">
            <a:avLst/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b="1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02</a:t>
            </a:r>
            <a:endParaRPr lang="zh-CN" altLang="en-US" sz="2400" b="1" dirty="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016416" y="2273275"/>
            <a:ext cx="890841" cy="890840"/>
          </a:xfrm>
          <a:prstGeom prst="ellipse">
            <a:avLst/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b="1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03</a:t>
            </a:r>
            <a:endParaRPr lang="zh-CN" altLang="en-US" sz="2400" b="1" dirty="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016416" y="3911846"/>
            <a:ext cx="890841" cy="890840"/>
          </a:xfrm>
          <a:prstGeom prst="ellipse">
            <a:avLst/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b="1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04</a:t>
            </a:r>
            <a:endParaRPr lang="zh-CN" altLang="en-US" sz="2400" b="1" dirty="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2576311" y="2426308"/>
            <a:ext cx="318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产品设计</a:t>
            </a:r>
          </a:p>
        </p:txBody>
      </p:sp>
      <p:sp>
        <p:nvSpPr>
          <p:cNvPr id="85" name="PA-矩形 23"/>
          <p:cNvSpPr/>
          <p:nvPr>
            <p:custDataLst>
              <p:tags r:id="rId2"/>
            </p:custDataLst>
          </p:nvPr>
        </p:nvSpPr>
        <p:spPr>
          <a:xfrm>
            <a:off x="7046711" y="2426308"/>
            <a:ext cx="318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产品实现</a:t>
            </a:r>
          </a:p>
        </p:txBody>
      </p:sp>
      <p:sp>
        <p:nvSpPr>
          <p:cNvPr id="86" name="PA-矩形 23"/>
          <p:cNvSpPr/>
          <p:nvPr>
            <p:custDataLst>
              <p:tags r:id="rId3"/>
            </p:custDataLst>
          </p:nvPr>
        </p:nvSpPr>
        <p:spPr>
          <a:xfrm>
            <a:off x="2576311" y="4064879"/>
            <a:ext cx="318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产品设计应用的原则</a:t>
            </a:r>
          </a:p>
        </p:txBody>
      </p:sp>
      <p:sp>
        <p:nvSpPr>
          <p:cNvPr id="87" name="PA-矩形 23"/>
          <p:cNvSpPr/>
          <p:nvPr>
            <p:custDataLst>
              <p:tags r:id="rId4"/>
            </p:custDataLst>
          </p:nvPr>
        </p:nvSpPr>
        <p:spPr>
          <a:xfrm>
            <a:off x="7046711" y="4064879"/>
            <a:ext cx="318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展示产品功能</a:t>
            </a:r>
          </a:p>
        </p:txBody>
      </p:sp>
      <p:sp>
        <p:nvSpPr>
          <p:cNvPr id="97" name="PA-文本框 88"/>
          <p:cNvSpPr txBox="1"/>
          <p:nvPr>
            <p:custDataLst>
              <p:tags r:id="rId5"/>
            </p:custDataLst>
          </p:nvPr>
        </p:nvSpPr>
        <p:spPr>
          <a:xfrm>
            <a:off x="2681079" y="2989977"/>
            <a:ext cx="3443949" cy="242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Product design</a:t>
            </a:r>
          </a:p>
        </p:txBody>
      </p:sp>
      <p:sp>
        <p:nvSpPr>
          <p:cNvPr id="98" name="PA-文本框 88"/>
          <p:cNvSpPr txBox="1"/>
          <p:nvPr>
            <p:custDataLst>
              <p:tags r:id="rId6"/>
            </p:custDataLst>
          </p:nvPr>
        </p:nvSpPr>
        <p:spPr>
          <a:xfrm>
            <a:off x="7165993" y="2989977"/>
            <a:ext cx="3443949" cy="242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Product realization</a:t>
            </a:r>
          </a:p>
        </p:txBody>
      </p:sp>
      <p:sp>
        <p:nvSpPr>
          <p:cNvPr id="99" name="PA-文本框 88"/>
          <p:cNvSpPr txBox="1"/>
          <p:nvPr>
            <p:custDataLst>
              <p:tags r:id="rId7"/>
            </p:custDataLst>
          </p:nvPr>
        </p:nvSpPr>
        <p:spPr>
          <a:xfrm>
            <a:off x="2681079" y="5045028"/>
            <a:ext cx="3443949" cy="242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Principles applied by product design</a:t>
            </a:r>
          </a:p>
        </p:txBody>
      </p:sp>
      <p:sp>
        <p:nvSpPr>
          <p:cNvPr id="100" name="PA-文本框 88"/>
          <p:cNvSpPr txBox="1"/>
          <p:nvPr>
            <p:custDataLst>
              <p:tags r:id="rId8"/>
            </p:custDataLst>
          </p:nvPr>
        </p:nvSpPr>
        <p:spPr>
          <a:xfrm>
            <a:off x="7165993" y="4746206"/>
            <a:ext cx="3443949" cy="242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Showcase product features</a:t>
            </a:r>
          </a:p>
        </p:txBody>
      </p:sp>
      <p:sp>
        <p:nvSpPr>
          <p:cNvPr id="46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gallery dir="l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7" grpId="0" animBg="1"/>
      <p:bldP spid="79" grpId="0" animBg="1"/>
      <p:bldP spid="80" grpId="0" animBg="1"/>
      <p:bldP spid="81" grpId="0" animBg="1"/>
      <p:bldP spid="82" grpId="0"/>
      <p:bldP spid="85" grpId="0"/>
      <p:bldP spid="86" grpId="0"/>
      <p:bldP spid="87" grpId="0"/>
      <p:bldP spid="97" grpId="0"/>
      <p:bldP spid="98" grpId="0"/>
      <p:bldP spid="99" grpId="0"/>
      <p:bldP spid="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06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4"/>
              </p:custDataLst>
            </p:nvPr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84960" y="44831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代码统计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47165" y="1134745"/>
            <a:ext cx="10061575" cy="5012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>
              <p:custDataLst>
                <p:tags r:id="rId1"/>
              </p:custDataLst>
            </p:nvPr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2"/>
              </p:custDataLst>
            </p:nvPr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06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3"/>
              </p:custDataLst>
            </p:nvPr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8145" y="243840"/>
            <a:ext cx="5680075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/>
              <a:t>代码统计</a:t>
            </a:r>
          </a:p>
        </p:txBody>
      </p:sp>
      <p:pic>
        <p:nvPicPr>
          <p:cNvPr id="3" name="图片 2" descr="]9}29X`1Q(1@@IP9TUX`HV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00" y="853440"/>
            <a:ext cx="7854950" cy="4605020"/>
          </a:xfrm>
          <a:prstGeom prst="rect">
            <a:avLst/>
          </a:prstGeom>
        </p:spPr>
      </p:pic>
      <p:pic>
        <p:nvPicPr>
          <p:cNvPr id="7" name="图片 6" descr="N1FW7G]80]N(S64X(N{[9N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250" y="5458460"/>
            <a:ext cx="7785100" cy="1113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-1310822" y="-1266372"/>
            <a:ext cx="2799443" cy="2799443"/>
            <a:chOff x="3677557" y="635000"/>
            <a:chExt cx="2799443" cy="2799443"/>
          </a:xfrm>
        </p:grpSpPr>
        <p:sp>
          <p:nvSpPr>
            <p:cNvPr id="40" name="椭圆 39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6" name="PA-矩形 23"/>
          <p:cNvSpPr/>
          <p:nvPr>
            <p:custDataLst>
              <p:tags r:id="rId1"/>
            </p:custDataLst>
          </p:nvPr>
        </p:nvSpPr>
        <p:spPr>
          <a:xfrm>
            <a:off x="2932489" y="3086559"/>
            <a:ext cx="6356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产品设计</a:t>
            </a:r>
          </a:p>
        </p:txBody>
      </p:sp>
      <p:sp>
        <p:nvSpPr>
          <p:cNvPr id="47" name="PA-矩形 23"/>
          <p:cNvSpPr/>
          <p:nvPr>
            <p:custDataLst>
              <p:tags r:id="rId2"/>
            </p:custDataLst>
          </p:nvPr>
        </p:nvSpPr>
        <p:spPr>
          <a:xfrm>
            <a:off x="1103687" y="1955599"/>
            <a:ext cx="1001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spc="300" dirty="0">
                <a:gradFill>
                  <a:gsLst>
                    <a:gs pos="0">
                      <a:srgbClr val="478EEE"/>
                    </a:gs>
                    <a:gs pos="70000">
                      <a:srgbClr val="042C8C"/>
                    </a:gs>
                  </a:gsLst>
                  <a:lin ang="2700000" scaled="0"/>
                </a:gradFill>
                <a:latin typeface="Arial" panose="020B0604020202020204"/>
                <a:ea typeface="微软雅黑" panose="020B0503020204020204" pitchFamily="34" charset="-122"/>
                <a:cs typeface="阿里巴巴普惠体 H" panose="00020600040101010101" pitchFamily="18" charset="-122"/>
                <a:sym typeface="Arial" panose="020B0604020202020204"/>
              </a:rPr>
              <a:t>PART 01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542830" y="4326626"/>
            <a:ext cx="759460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Product design</a:t>
            </a:r>
          </a:p>
        </p:txBody>
      </p:sp>
      <p:sp>
        <p:nvSpPr>
          <p:cNvPr id="19" name="任意多边形: 形状 18"/>
          <p:cNvSpPr/>
          <p:nvPr/>
        </p:nvSpPr>
        <p:spPr>
          <a:xfrm flipH="1" flipV="1">
            <a:off x="1548493" y="600075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任意多边形: 形状 17"/>
          <p:cNvSpPr/>
          <p:nvPr/>
        </p:nvSpPr>
        <p:spPr>
          <a:xfrm flipH="1">
            <a:off x="8899176" y="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等腰三角形 11"/>
          <p:cNvSpPr/>
          <p:nvPr/>
        </p:nvSpPr>
        <p:spPr>
          <a:xfrm flipH="1" flipV="1">
            <a:off x="9619343" y="0"/>
            <a:ext cx="2578100" cy="2222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10355943" y="0"/>
            <a:ext cx="1841500" cy="1587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5443" y="4635500"/>
            <a:ext cx="2578100" cy="2222500"/>
            <a:chOff x="8128000" y="0"/>
            <a:chExt cx="2578100" cy="2222500"/>
          </a:xfrm>
        </p:grpSpPr>
        <p:sp>
          <p:nvSpPr>
            <p:cNvPr id="13" name="等腰三角形 12"/>
            <p:cNvSpPr/>
            <p:nvPr/>
          </p:nvSpPr>
          <p:spPr>
            <a:xfrm flipH="1">
              <a:off x="8128000" y="0"/>
              <a:ext cx="2578100" cy="2222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3D85E8"/>
                </a:gs>
                <a:gs pos="70000">
                  <a:srgbClr val="2C60E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8864600" y="635000"/>
              <a:ext cx="1841500" cy="1587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960100" y="5439229"/>
            <a:ext cx="2799443" cy="2799443"/>
            <a:chOff x="3677557" y="635000"/>
            <a:chExt cx="2799443" cy="2799443"/>
          </a:xfrm>
        </p:grpSpPr>
        <p:sp>
          <p:nvSpPr>
            <p:cNvPr id="37" name="椭圆 36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 flipH="1">
            <a:off x="3314701" y="662014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苏州智教团队</a:t>
            </a:r>
          </a:p>
        </p:txBody>
      </p:sp>
      <p:sp>
        <p:nvSpPr>
          <p:cNvPr id="83" name="任意多边形: 形状 82"/>
          <p:cNvSpPr/>
          <p:nvPr/>
        </p:nvSpPr>
        <p:spPr>
          <a:xfrm flipH="1" flipV="1">
            <a:off x="5443" y="4387756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4" name="任意多边形: 形状 83"/>
          <p:cNvSpPr/>
          <p:nvPr/>
        </p:nvSpPr>
        <p:spPr>
          <a:xfrm>
            <a:off x="11520715" y="2002972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6039431" y="5643336"/>
            <a:ext cx="488260" cy="420914"/>
          </a:xfrm>
          <a:prstGeom prst="triangle">
            <a:avLst/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等腰三角形 20"/>
          <p:cNvSpPr/>
          <p:nvPr/>
        </p:nvSpPr>
        <p:spPr>
          <a:xfrm rot="5400000">
            <a:off x="3757459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9" name="等腰三角形 68"/>
          <p:cNvSpPr/>
          <p:nvPr/>
        </p:nvSpPr>
        <p:spPr>
          <a:xfrm rot="5400000">
            <a:off x="3365573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2" name="等腰三角形 71"/>
          <p:cNvSpPr/>
          <p:nvPr/>
        </p:nvSpPr>
        <p:spPr>
          <a:xfrm rot="5400000">
            <a:off x="2973687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0" name="等腰三角形 79"/>
          <p:cNvSpPr/>
          <p:nvPr/>
        </p:nvSpPr>
        <p:spPr>
          <a:xfrm rot="16200000" flipH="1">
            <a:off x="8198830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1" name="等腰三角形 80"/>
          <p:cNvSpPr/>
          <p:nvPr/>
        </p:nvSpPr>
        <p:spPr>
          <a:xfrm rot="16200000" flipH="1">
            <a:off x="8590716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2" name="等腰三角形 81"/>
          <p:cNvSpPr/>
          <p:nvPr/>
        </p:nvSpPr>
        <p:spPr>
          <a:xfrm rot="16200000" flipH="1">
            <a:off x="8982602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99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4" grpId="0"/>
      <p:bldP spid="19" grpId="0" animBg="1"/>
      <p:bldP spid="18" grpId="0" animBg="1"/>
      <p:bldP spid="12" grpId="0" animBg="1"/>
      <p:bldP spid="11" grpId="0" animBg="1"/>
      <p:bldP spid="78" grpId="0"/>
      <p:bldP spid="83" grpId="0" animBg="1"/>
      <p:bldP spid="84" grpId="0" animBg="1"/>
      <p:bldP spid="17" grpId="0" animBg="1"/>
      <p:bldP spid="21" grpId="0" animBg="1"/>
      <p:bldP spid="69" grpId="0" animBg="1"/>
      <p:bldP spid="72" grpId="0" animBg="1"/>
      <p:bldP spid="80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工作总结汇报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01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20801" y="3085034"/>
            <a:ext cx="391479" cy="462740"/>
            <a:chOff x="1320801" y="3085034"/>
            <a:chExt cx="391479" cy="462740"/>
          </a:xfrm>
        </p:grpSpPr>
        <p:sp>
          <p:nvSpPr>
            <p:cNvPr id="48" name="椭圆 47"/>
            <p:cNvSpPr/>
            <p:nvPr/>
          </p:nvSpPr>
          <p:spPr>
            <a:xfrm>
              <a:off x="1320801" y="3085034"/>
              <a:ext cx="391479" cy="39147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  <a:alpha val="74000"/>
                </a:schemeClr>
              </a:solidFill>
            </a:ln>
            <a:effectLst>
              <a:outerShdw blurRad="812800" dist="342900" dir="5100000" sx="96000" sy="9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47347" y="3086109"/>
              <a:ext cx="34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&lt;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79722" y="3077544"/>
            <a:ext cx="391479" cy="461665"/>
            <a:chOff x="10479722" y="3077544"/>
            <a:chExt cx="391479" cy="461665"/>
          </a:xfrm>
        </p:grpSpPr>
        <p:sp>
          <p:nvSpPr>
            <p:cNvPr id="49" name="椭圆 48"/>
            <p:cNvSpPr/>
            <p:nvPr/>
          </p:nvSpPr>
          <p:spPr>
            <a:xfrm>
              <a:off x="10479722" y="3112638"/>
              <a:ext cx="391479" cy="39147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  <a:alpha val="74000"/>
                </a:schemeClr>
              </a:solidFill>
            </a:ln>
            <a:effectLst>
              <a:outerShdw blurRad="812800" dist="342900" dir="5100000" sx="96000" sy="9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 rot="10800000">
              <a:off x="10503229" y="3077544"/>
              <a:ext cx="34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&lt;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99592" y="2096628"/>
            <a:ext cx="1090238" cy="1090234"/>
            <a:chOff x="2530534" y="2457282"/>
            <a:chExt cx="740778" cy="740777"/>
          </a:xfrm>
        </p:grpSpPr>
        <p:sp>
          <p:nvSpPr>
            <p:cNvPr id="53" name="Circle"/>
            <p:cNvSpPr/>
            <p:nvPr/>
          </p:nvSpPr>
          <p:spPr>
            <a:xfrm>
              <a:off x="2530534" y="2457282"/>
              <a:ext cx="740778" cy="740777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 dirty="0">
                <a:solidFill>
                  <a:schemeClr val="lt1"/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54" name="Circle"/>
            <p:cNvSpPr/>
            <p:nvPr/>
          </p:nvSpPr>
          <p:spPr>
            <a:xfrm>
              <a:off x="2626561" y="2553307"/>
              <a:ext cx="548724" cy="548725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 dirty="0">
                <a:solidFill>
                  <a:schemeClr val="lt1"/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55" name="paper-plane_87312"/>
            <p:cNvSpPr>
              <a:spLocks noChangeAspect="1"/>
            </p:cNvSpPr>
            <p:nvPr/>
          </p:nvSpPr>
          <p:spPr bwMode="auto">
            <a:xfrm>
              <a:off x="2772862" y="2717026"/>
              <a:ext cx="300291" cy="288680"/>
            </a:xfrm>
            <a:custGeom>
              <a:avLst/>
              <a:gdLst>
                <a:gd name="T0" fmla="*/ 5605 w 5814"/>
                <a:gd name="T1" fmla="*/ 2151 h 5598"/>
                <a:gd name="T2" fmla="*/ 415 w 5814"/>
                <a:gd name="T3" fmla="*/ 62 h 5598"/>
                <a:gd name="T4" fmla="*/ 136 w 5814"/>
                <a:gd name="T5" fmla="*/ 200 h 5598"/>
                <a:gd name="T6" fmla="*/ 86 w 5814"/>
                <a:gd name="T7" fmla="*/ 470 h 5598"/>
                <a:gd name="T8" fmla="*/ 91 w 5814"/>
                <a:gd name="T9" fmla="*/ 475 h 5598"/>
                <a:gd name="T10" fmla="*/ 410 w 5814"/>
                <a:gd name="T11" fmla="*/ 1188 h 5598"/>
                <a:gd name="T12" fmla="*/ 722 w 5814"/>
                <a:gd name="T13" fmla="*/ 1831 h 5598"/>
                <a:gd name="T14" fmla="*/ 1893 w 5814"/>
                <a:gd name="T15" fmla="*/ 5251 h 5598"/>
                <a:gd name="T16" fmla="*/ 2257 w 5814"/>
                <a:gd name="T17" fmla="*/ 5347 h 5598"/>
                <a:gd name="T18" fmla="*/ 2931 w 5814"/>
                <a:gd name="T19" fmla="*/ 4665 h 5598"/>
                <a:gd name="T20" fmla="*/ 3786 w 5814"/>
                <a:gd name="T21" fmla="*/ 5293 h 5598"/>
                <a:gd name="T22" fmla="*/ 3876 w 5814"/>
                <a:gd name="T23" fmla="*/ 5432 h 5598"/>
                <a:gd name="T24" fmla="*/ 4247 w 5814"/>
                <a:gd name="T25" fmla="*/ 5432 h 5598"/>
                <a:gd name="T26" fmla="*/ 4576 w 5814"/>
                <a:gd name="T27" fmla="*/ 3265 h 5598"/>
                <a:gd name="T28" fmla="*/ 5656 w 5814"/>
                <a:gd name="T29" fmla="*/ 2545 h 5598"/>
                <a:gd name="T30" fmla="*/ 5605 w 5814"/>
                <a:gd name="T31" fmla="*/ 2151 h 5598"/>
                <a:gd name="T32" fmla="*/ 4145 w 5814"/>
                <a:gd name="T33" fmla="*/ 4175 h 5598"/>
                <a:gd name="T34" fmla="*/ 3988 w 5814"/>
                <a:gd name="T35" fmla="*/ 4868 h 5598"/>
                <a:gd name="T36" fmla="*/ 3545 w 5814"/>
                <a:gd name="T37" fmla="*/ 4114 h 5598"/>
                <a:gd name="T38" fmla="*/ 3631 w 5814"/>
                <a:gd name="T39" fmla="*/ 4039 h 5598"/>
                <a:gd name="T40" fmla="*/ 3631 w 5814"/>
                <a:gd name="T41" fmla="*/ 3723 h 5598"/>
                <a:gd name="T42" fmla="*/ 1052 w 5814"/>
                <a:gd name="T43" fmla="*/ 997 h 5598"/>
                <a:gd name="T44" fmla="*/ 2027 w 5814"/>
                <a:gd name="T45" fmla="*/ 1616 h 5598"/>
                <a:gd name="T46" fmla="*/ 4030 w 5814"/>
                <a:gd name="T47" fmla="*/ 3192 h 5598"/>
                <a:gd name="T48" fmla="*/ 4183 w 5814"/>
                <a:gd name="T49" fmla="*/ 3252 h 5598"/>
                <a:gd name="T50" fmla="*/ 4145 w 5814"/>
                <a:gd name="T51" fmla="*/ 4175 h 5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14" h="5598">
                  <a:moveTo>
                    <a:pt x="5605" y="2151"/>
                  </a:moveTo>
                  <a:cubicBezTo>
                    <a:pt x="3810" y="1594"/>
                    <a:pt x="2113" y="862"/>
                    <a:pt x="415" y="62"/>
                  </a:cubicBezTo>
                  <a:cubicBezTo>
                    <a:pt x="281" y="0"/>
                    <a:pt x="160" y="92"/>
                    <a:pt x="136" y="200"/>
                  </a:cubicBezTo>
                  <a:cubicBezTo>
                    <a:pt x="45" y="245"/>
                    <a:pt x="0" y="368"/>
                    <a:pt x="86" y="470"/>
                  </a:cubicBezTo>
                  <a:cubicBezTo>
                    <a:pt x="88" y="472"/>
                    <a:pt x="89" y="473"/>
                    <a:pt x="91" y="475"/>
                  </a:cubicBezTo>
                  <a:cubicBezTo>
                    <a:pt x="109" y="703"/>
                    <a:pt x="331" y="1028"/>
                    <a:pt x="410" y="1188"/>
                  </a:cubicBezTo>
                  <a:cubicBezTo>
                    <a:pt x="514" y="1397"/>
                    <a:pt x="613" y="1617"/>
                    <a:pt x="722" y="1831"/>
                  </a:cubicBezTo>
                  <a:cubicBezTo>
                    <a:pt x="1109" y="2972"/>
                    <a:pt x="1511" y="4108"/>
                    <a:pt x="1893" y="5251"/>
                  </a:cubicBezTo>
                  <a:cubicBezTo>
                    <a:pt x="1942" y="5396"/>
                    <a:pt x="2142" y="5476"/>
                    <a:pt x="2257" y="5347"/>
                  </a:cubicBezTo>
                  <a:cubicBezTo>
                    <a:pt x="2471" y="5104"/>
                    <a:pt x="2698" y="4882"/>
                    <a:pt x="2931" y="4665"/>
                  </a:cubicBezTo>
                  <a:cubicBezTo>
                    <a:pt x="3191" y="4896"/>
                    <a:pt x="3477" y="5124"/>
                    <a:pt x="3786" y="5293"/>
                  </a:cubicBezTo>
                  <a:cubicBezTo>
                    <a:pt x="3818" y="5339"/>
                    <a:pt x="3842" y="5387"/>
                    <a:pt x="3876" y="5432"/>
                  </a:cubicBezTo>
                  <a:cubicBezTo>
                    <a:pt x="3960" y="5543"/>
                    <a:pt x="4176" y="5598"/>
                    <a:pt x="4247" y="5432"/>
                  </a:cubicBezTo>
                  <a:cubicBezTo>
                    <a:pt x="4506" y="4823"/>
                    <a:pt x="4762" y="3943"/>
                    <a:pt x="4576" y="3265"/>
                  </a:cubicBezTo>
                  <a:cubicBezTo>
                    <a:pt x="4947" y="3166"/>
                    <a:pt x="5272" y="2791"/>
                    <a:pt x="5656" y="2545"/>
                  </a:cubicBezTo>
                  <a:cubicBezTo>
                    <a:pt x="5814" y="2444"/>
                    <a:pt x="5785" y="2207"/>
                    <a:pt x="5605" y="2151"/>
                  </a:cubicBezTo>
                  <a:close/>
                  <a:moveTo>
                    <a:pt x="4145" y="4175"/>
                  </a:moveTo>
                  <a:cubicBezTo>
                    <a:pt x="4115" y="4412"/>
                    <a:pt x="4057" y="4641"/>
                    <a:pt x="3988" y="4868"/>
                  </a:cubicBezTo>
                  <a:cubicBezTo>
                    <a:pt x="3823" y="4627"/>
                    <a:pt x="3679" y="4374"/>
                    <a:pt x="3545" y="4114"/>
                  </a:cubicBezTo>
                  <a:cubicBezTo>
                    <a:pt x="3575" y="4089"/>
                    <a:pt x="3601" y="4063"/>
                    <a:pt x="3631" y="4039"/>
                  </a:cubicBezTo>
                  <a:cubicBezTo>
                    <a:pt x="3726" y="3962"/>
                    <a:pt x="3708" y="3802"/>
                    <a:pt x="3631" y="3723"/>
                  </a:cubicBezTo>
                  <a:cubicBezTo>
                    <a:pt x="2759" y="2826"/>
                    <a:pt x="1908" y="1909"/>
                    <a:pt x="1052" y="997"/>
                  </a:cubicBezTo>
                  <a:cubicBezTo>
                    <a:pt x="1384" y="1191"/>
                    <a:pt x="1709" y="1396"/>
                    <a:pt x="2027" y="1616"/>
                  </a:cubicBezTo>
                  <a:cubicBezTo>
                    <a:pt x="2705" y="2085"/>
                    <a:pt x="3318" y="2793"/>
                    <a:pt x="4030" y="3192"/>
                  </a:cubicBezTo>
                  <a:cubicBezTo>
                    <a:pt x="4083" y="3222"/>
                    <a:pt x="4132" y="3235"/>
                    <a:pt x="4183" y="3252"/>
                  </a:cubicBezTo>
                  <a:cubicBezTo>
                    <a:pt x="4153" y="3558"/>
                    <a:pt x="4183" y="3867"/>
                    <a:pt x="4145" y="4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627266" y="2096628"/>
            <a:ext cx="1090238" cy="1090234"/>
            <a:chOff x="5791118" y="2457282"/>
            <a:chExt cx="740778" cy="740777"/>
          </a:xfrm>
        </p:grpSpPr>
        <p:sp>
          <p:nvSpPr>
            <p:cNvPr id="57" name="Circle"/>
            <p:cNvSpPr/>
            <p:nvPr/>
          </p:nvSpPr>
          <p:spPr>
            <a:xfrm>
              <a:off x="5791118" y="2457282"/>
              <a:ext cx="740778" cy="740777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 dirty="0">
                <a:solidFill>
                  <a:schemeClr val="lt1"/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58" name="Circle"/>
            <p:cNvSpPr/>
            <p:nvPr/>
          </p:nvSpPr>
          <p:spPr>
            <a:xfrm>
              <a:off x="5887145" y="2553307"/>
              <a:ext cx="548724" cy="548725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 dirty="0">
                <a:solidFill>
                  <a:schemeClr val="lt1"/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59" name="paper-plane_87312"/>
            <p:cNvSpPr>
              <a:spLocks noChangeAspect="1"/>
            </p:cNvSpPr>
            <p:nvPr/>
          </p:nvSpPr>
          <p:spPr bwMode="auto">
            <a:xfrm>
              <a:off x="6038451" y="2700289"/>
              <a:ext cx="251983" cy="251603"/>
            </a:xfrm>
            <a:custGeom>
              <a:avLst/>
              <a:gdLst>
                <a:gd name="connsiteX0" fmla="*/ 556672 w 608415"/>
                <a:gd name="connsiteY0" fmla="*/ 135486 h 607498"/>
                <a:gd name="connsiteX1" fmla="*/ 600088 w 608415"/>
                <a:gd name="connsiteY1" fmla="*/ 178963 h 607498"/>
                <a:gd name="connsiteX2" fmla="*/ 559149 w 608415"/>
                <a:gd name="connsiteY2" fmla="*/ 222309 h 607498"/>
                <a:gd name="connsiteX3" fmla="*/ 464886 w 608415"/>
                <a:gd name="connsiteY3" fmla="*/ 343757 h 607498"/>
                <a:gd name="connsiteX4" fmla="*/ 465146 w 608415"/>
                <a:gd name="connsiteY4" fmla="*/ 348443 h 607498"/>
                <a:gd name="connsiteX5" fmla="*/ 421730 w 608415"/>
                <a:gd name="connsiteY5" fmla="*/ 391790 h 607498"/>
                <a:gd name="connsiteX6" fmla="*/ 379879 w 608415"/>
                <a:gd name="connsiteY6" fmla="*/ 360419 h 607498"/>
                <a:gd name="connsiteX7" fmla="*/ 286137 w 608415"/>
                <a:gd name="connsiteY7" fmla="*/ 308091 h 607498"/>
                <a:gd name="connsiteX8" fmla="*/ 266971 w 608415"/>
                <a:gd name="connsiteY8" fmla="*/ 311345 h 607498"/>
                <a:gd name="connsiteX9" fmla="*/ 189657 w 608415"/>
                <a:gd name="connsiteY9" fmla="*/ 396085 h 607498"/>
                <a:gd name="connsiteX10" fmla="*/ 189917 w 608415"/>
                <a:gd name="connsiteY10" fmla="*/ 400511 h 607498"/>
                <a:gd name="connsiteX11" fmla="*/ 146371 w 608415"/>
                <a:gd name="connsiteY11" fmla="*/ 443857 h 607498"/>
                <a:gd name="connsiteX12" fmla="*/ 102955 w 608415"/>
                <a:gd name="connsiteY12" fmla="*/ 400511 h 607498"/>
                <a:gd name="connsiteX13" fmla="*/ 145198 w 608415"/>
                <a:gd name="connsiteY13" fmla="*/ 357165 h 607498"/>
                <a:gd name="connsiteX14" fmla="*/ 225771 w 608415"/>
                <a:gd name="connsiteY14" fmla="*/ 268780 h 607498"/>
                <a:gd name="connsiteX15" fmla="*/ 225771 w 608415"/>
                <a:gd name="connsiteY15" fmla="*/ 267999 h 607498"/>
                <a:gd name="connsiteX16" fmla="*/ 269318 w 608415"/>
                <a:gd name="connsiteY16" fmla="*/ 224652 h 607498"/>
                <a:gd name="connsiteX17" fmla="*/ 310387 w 608415"/>
                <a:gd name="connsiteY17" fmla="*/ 254070 h 607498"/>
                <a:gd name="connsiteX18" fmla="*/ 406606 w 608415"/>
                <a:gd name="connsiteY18" fmla="*/ 307700 h 607498"/>
                <a:gd name="connsiteX19" fmla="*/ 420166 w 608415"/>
                <a:gd name="connsiteY19" fmla="*/ 305097 h 607498"/>
                <a:gd name="connsiteX20" fmla="*/ 513647 w 608415"/>
                <a:gd name="connsiteY20" fmla="*/ 184560 h 607498"/>
                <a:gd name="connsiteX21" fmla="*/ 513256 w 608415"/>
                <a:gd name="connsiteY21" fmla="*/ 178963 h 607498"/>
                <a:gd name="connsiteX22" fmla="*/ 556672 w 608415"/>
                <a:gd name="connsiteY22" fmla="*/ 135486 h 607498"/>
                <a:gd name="connsiteX23" fmla="*/ 0 w 608415"/>
                <a:gd name="connsiteY23" fmla="*/ 0 h 607498"/>
                <a:gd name="connsiteX24" fmla="*/ 69485 w 608415"/>
                <a:gd name="connsiteY24" fmla="*/ 0 h 607498"/>
                <a:gd name="connsiteX25" fmla="*/ 69485 w 608415"/>
                <a:gd name="connsiteY25" fmla="*/ 537988 h 607498"/>
                <a:gd name="connsiteX26" fmla="*/ 608415 w 608415"/>
                <a:gd name="connsiteY26" fmla="*/ 537988 h 607498"/>
                <a:gd name="connsiteX27" fmla="*/ 608415 w 608415"/>
                <a:gd name="connsiteY27" fmla="*/ 607498 h 607498"/>
                <a:gd name="connsiteX28" fmla="*/ 0 w 608415"/>
                <a:gd name="connsiteY28" fmla="*/ 607498 h 60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8415" h="607498">
                  <a:moveTo>
                    <a:pt x="556672" y="135486"/>
                  </a:moveTo>
                  <a:cubicBezTo>
                    <a:pt x="580662" y="135486"/>
                    <a:pt x="600088" y="155012"/>
                    <a:pt x="600088" y="178963"/>
                  </a:cubicBezTo>
                  <a:cubicBezTo>
                    <a:pt x="600088" y="202003"/>
                    <a:pt x="581965" y="221007"/>
                    <a:pt x="559149" y="222309"/>
                  </a:cubicBezTo>
                  <a:lnTo>
                    <a:pt x="464886" y="343757"/>
                  </a:lnTo>
                  <a:cubicBezTo>
                    <a:pt x="465016" y="345319"/>
                    <a:pt x="465146" y="346881"/>
                    <a:pt x="465146" y="348443"/>
                  </a:cubicBezTo>
                  <a:cubicBezTo>
                    <a:pt x="465146" y="372394"/>
                    <a:pt x="445590" y="391790"/>
                    <a:pt x="421730" y="391790"/>
                  </a:cubicBezTo>
                  <a:cubicBezTo>
                    <a:pt x="401782" y="391790"/>
                    <a:pt x="385094" y="378642"/>
                    <a:pt x="379879" y="360419"/>
                  </a:cubicBezTo>
                  <a:lnTo>
                    <a:pt x="286137" y="308091"/>
                  </a:lnTo>
                  <a:cubicBezTo>
                    <a:pt x="280139" y="310564"/>
                    <a:pt x="273490" y="311735"/>
                    <a:pt x="266971" y="311345"/>
                  </a:cubicBezTo>
                  <a:lnTo>
                    <a:pt x="189657" y="396085"/>
                  </a:lnTo>
                  <a:cubicBezTo>
                    <a:pt x="189787" y="397517"/>
                    <a:pt x="189917" y="398949"/>
                    <a:pt x="189917" y="400511"/>
                  </a:cubicBezTo>
                  <a:cubicBezTo>
                    <a:pt x="189917" y="424462"/>
                    <a:pt x="170361" y="443857"/>
                    <a:pt x="146371" y="443857"/>
                  </a:cubicBezTo>
                  <a:cubicBezTo>
                    <a:pt x="122512" y="443857"/>
                    <a:pt x="102955" y="424462"/>
                    <a:pt x="102955" y="400511"/>
                  </a:cubicBezTo>
                  <a:cubicBezTo>
                    <a:pt x="102955" y="376950"/>
                    <a:pt x="121860" y="357815"/>
                    <a:pt x="145198" y="357165"/>
                  </a:cubicBezTo>
                  <a:lnTo>
                    <a:pt x="225771" y="268780"/>
                  </a:lnTo>
                  <a:cubicBezTo>
                    <a:pt x="225771" y="268519"/>
                    <a:pt x="225771" y="268259"/>
                    <a:pt x="225771" y="267999"/>
                  </a:cubicBezTo>
                  <a:cubicBezTo>
                    <a:pt x="225771" y="244047"/>
                    <a:pt x="245328" y="224652"/>
                    <a:pt x="269318" y="224652"/>
                  </a:cubicBezTo>
                  <a:cubicBezTo>
                    <a:pt x="288353" y="224652"/>
                    <a:pt x="304650" y="236758"/>
                    <a:pt x="310387" y="254070"/>
                  </a:cubicBezTo>
                  <a:lnTo>
                    <a:pt x="406606" y="307700"/>
                  </a:lnTo>
                  <a:cubicBezTo>
                    <a:pt x="410909" y="306138"/>
                    <a:pt x="415472" y="305227"/>
                    <a:pt x="420166" y="305097"/>
                  </a:cubicBezTo>
                  <a:lnTo>
                    <a:pt x="513647" y="184560"/>
                  </a:lnTo>
                  <a:cubicBezTo>
                    <a:pt x="513386" y="182738"/>
                    <a:pt x="513256" y="180785"/>
                    <a:pt x="513256" y="178963"/>
                  </a:cubicBezTo>
                  <a:cubicBezTo>
                    <a:pt x="513256" y="155012"/>
                    <a:pt x="532682" y="135486"/>
                    <a:pt x="556672" y="135486"/>
                  </a:cubicBezTo>
                  <a:close/>
                  <a:moveTo>
                    <a:pt x="0" y="0"/>
                  </a:moveTo>
                  <a:lnTo>
                    <a:pt x="69485" y="0"/>
                  </a:lnTo>
                  <a:lnTo>
                    <a:pt x="69485" y="537988"/>
                  </a:lnTo>
                  <a:lnTo>
                    <a:pt x="608415" y="537988"/>
                  </a:lnTo>
                  <a:lnTo>
                    <a:pt x="608415" y="607498"/>
                  </a:lnTo>
                  <a:lnTo>
                    <a:pt x="0" y="6074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01530" y="2096628"/>
            <a:ext cx="1090238" cy="1090234"/>
            <a:chOff x="9105424" y="2457282"/>
            <a:chExt cx="740778" cy="740777"/>
          </a:xfrm>
        </p:grpSpPr>
        <p:sp>
          <p:nvSpPr>
            <p:cNvPr id="62" name="Circle"/>
            <p:cNvSpPr/>
            <p:nvPr/>
          </p:nvSpPr>
          <p:spPr>
            <a:xfrm>
              <a:off x="9105424" y="2457282"/>
              <a:ext cx="740778" cy="740777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endParaRPr sz="32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63" name="Circle"/>
            <p:cNvSpPr/>
            <p:nvPr/>
          </p:nvSpPr>
          <p:spPr>
            <a:xfrm>
              <a:off x="9201450" y="2551727"/>
              <a:ext cx="548724" cy="548725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sz="2800" dirty="0">
                <a:solidFill>
                  <a:schemeClr val="lt1"/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64" name="paper-plane_87312"/>
            <p:cNvSpPr>
              <a:spLocks noChangeAspect="1"/>
            </p:cNvSpPr>
            <p:nvPr/>
          </p:nvSpPr>
          <p:spPr bwMode="auto">
            <a:xfrm>
              <a:off x="9333335" y="2676878"/>
              <a:ext cx="300291" cy="298421"/>
            </a:xfrm>
            <a:custGeom>
              <a:avLst/>
              <a:gdLst>
                <a:gd name="connsiteX0" fmla="*/ 486711 w 593106"/>
                <a:gd name="connsiteY0" fmla="*/ 490288 h 589414"/>
                <a:gd name="connsiteX1" fmla="*/ 489292 w 593106"/>
                <a:gd name="connsiteY1" fmla="*/ 522070 h 589414"/>
                <a:gd name="connsiteX2" fmla="*/ 472086 w 593106"/>
                <a:gd name="connsiteY2" fmla="*/ 534955 h 589414"/>
                <a:gd name="connsiteX3" fmla="*/ 451438 w 593106"/>
                <a:gd name="connsiteY3" fmla="*/ 520352 h 589414"/>
                <a:gd name="connsiteX4" fmla="*/ 451438 w 593106"/>
                <a:gd name="connsiteY4" fmla="*/ 517775 h 589414"/>
                <a:gd name="connsiteX5" fmla="*/ 486711 w 593106"/>
                <a:gd name="connsiteY5" fmla="*/ 490288 h 589414"/>
                <a:gd name="connsiteX6" fmla="*/ 96792 w 593106"/>
                <a:gd name="connsiteY6" fmla="*/ 487634 h 589414"/>
                <a:gd name="connsiteX7" fmla="*/ 123450 w 593106"/>
                <a:gd name="connsiteY7" fmla="*/ 511688 h 589414"/>
                <a:gd name="connsiteX8" fmla="*/ 102811 w 593106"/>
                <a:gd name="connsiteY8" fmla="*/ 520279 h 589414"/>
                <a:gd name="connsiteX9" fmla="*/ 100231 w 593106"/>
                <a:gd name="connsiteY9" fmla="*/ 517702 h 589414"/>
                <a:gd name="connsiteX10" fmla="*/ 96792 w 593106"/>
                <a:gd name="connsiteY10" fmla="*/ 487634 h 589414"/>
                <a:gd name="connsiteX11" fmla="*/ 334303 w 593106"/>
                <a:gd name="connsiteY11" fmla="*/ 470443 h 589414"/>
                <a:gd name="connsiteX12" fmla="*/ 390271 w 593106"/>
                <a:gd name="connsiteY12" fmla="*/ 474744 h 589414"/>
                <a:gd name="connsiteX13" fmla="*/ 417825 w 593106"/>
                <a:gd name="connsiteY13" fmla="*/ 512587 h 589414"/>
                <a:gd name="connsiteX14" fmla="*/ 410936 w 593106"/>
                <a:gd name="connsiteY14" fmla="*/ 539249 h 589414"/>
                <a:gd name="connsiteX15" fmla="*/ 368745 w 593106"/>
                <a:gd name="connsiteY15" fmla="*/ 582252 h 589414"/>
                <a:gd name="connsiteX16" fmla="*/ 334303 w 593106"/>
                <a:gd name="connsiteY16" fmla="*/ 589133 h 589414"/>
                <a:gd name="connsiteX17" fmla="*/ 299861 w 593106"/>
                <a:gd name="connsiteY17" fmla="*/ 556450 h 589414"/>
                <a:gd name="connsiteX18" fmla="*/ 299861 w 593106"/>
                <a:gd name="connsiteY18" fmla="*/ 503986 h 589414"/>
                <a:gd name="connsiteX19" fmla="*/ 334303 w 593106"/>
                <a:gd name="connsiteY19" fmla="*/ 470443 h 589414"/>
                <a:gd name="connsiteX20" fmla="*/ 231018 w 593106"/>
                <a:gd name="connsiteY20" fmla="*/ 470443 h 589414"/>
                <a:gd name="connsiteX21" fmla="*/ 265461 w 593106"/>
                <a:gd name="connsiteY21" fmla="*/ 503982 h 589414"/>
                <a:gd name="connsiteX22" fmla="*/ 265461 w 593106"/>
                <a:gd name="connsiteY22" fmla="*/ 555580 h 589414"/>
                <a:gd name="connsiteX23" fmla="*/ 231018 w 593106"/>
                <a:gd name="connsiteY23" fmla="*/ 583959 h 589414"/>
                <a:gd name="connsiteX24" fmla="*/ 204325 w 593106"/>
                <a:gd name="connsiteY24" fmla="*/ 577080 h 589414"/>
                <a:gd name="connsiteX25" fmla="*/ 162994 w 593106"/>
                <a:gd name="connsiteY25" fmla="*/ 531501 h 589414"/>
                <a:gd name="connsiteX26" fmla="*/ 158688 w 593106"/>
                <a:gd name="connsiteY26" fmla="*/ 510862 h 589414"/>
                <a:gd name="connsiteX27" fmla="*/ 185382 w 593106"/>
                <a:gd name="connsiteY27" fmla="*/ 473883 h 589414"/>
                <a:gd name="connsiteX28" fmla="*/ 231018 w 593106"/>
                <a:gd name="connsiteY28" fmla="*/ 470443 h 589414"/>
                <a:gd name="connsiteX29" fmla="*/ 503923 w 593106"/>
                <a:gd name="connsiteY29" fmla="*/ 304486 h 589414"/>
                <a:gd name="connsiteX30" fmla="*/ 561622 w 593106"/>
                <a:gd name="connsiteY30" fmla="*/ 304486 h 589414"/>
                <a:gd name="connsiteX31" fmla="*/ 592624 w 593106"/>
                <a:gd name="connsiteY31" fmla="*/ 338891 h 589414"/>
                <a:gd name="connsiteX32" fmla="*/ 556455 w 593106"/>
                <a:gd name="connsiteY32" fmla="*/ 441247 h 589414"/>
                <a:gd name="connsiteX33" fmla="*/ 504785 w 593106"/>
                <a:gd name="connsiteY33" fmla="*/ 459310 h 589414"/>
                <a:gd name="connsiteX34" fmla="*/ 497895 w 593106"/>
                <a:gd name="connsiteY34" fmla="*/ 457590 h 589414"/>
                <a:gd name="connsiteX35" fmla="*/ 468615 w 593106"/>
                <a:gd name="connsiteY35" fmla="*/ 416303 h 589414"/>
                <a:gd name="connsiteX36" fmla="*/ 471199 w 593106"/>
                <a:gd name="connsiteY36" fmla="*/ 338891 h 589414"/>
                <a:gd name="connsiteX37" fmla="*/ 503923 w 593106"/>
                <a:gd name="connsiteY37" fmla="*/ 304486 h 589414"/>
                <a:gd name="connsiteX38" fmla="*/ 334297 w 593106"/>
                <a:gd name="connsiteY38" fmla="*/ 304486 h 589414"/>
                <a:gd name="connsiteX39" fmla="*/ 400585 w 593106"/>
                <a:gd name="connsiteY39" fmla="*/ 304486 h 589414"/>
                <a:gd name="connsiteX40" fmla="*/ 436742 w 593106"/>
                <a:gd name="connsiteY40" fmla="*/ 338887 h 589414"/>
                <a:gd name="connsiteX41" fmla="*/ 434159 w 593106"/>
                <a:gd name="connsiteY41" fmla="*/ 410269 h 589414"/>
                <a:gd name="connsiteX42" fmla="*/ 396280 w 593106"/>
                <a:gd name="connsiteY42" fmla="*/ 440370 h 589414"/>
                <a:gd name="connsiteX43" fmla="*/ 334297 w 593106"/>
                <a:gd name="connsiteY43" fmla="*/ 436070 h 589414"/>
                <a:gd name="connsiteX44" fmla="*/ 299861 w 593106"/>
                <a:gd name="connsiteY44" fmla="*/ 400809 h 589414"/>
                <a:gd name="connsiteX45" fmla="*/ 299861 w 593106"/>
                <a:gd name="connsiteY45" fmla="*/ 338887 h 589414"/>
                <a:gd name="connsiteX46" fmla="*/ 334297 w 593106"/>
                <a:gd name="connsiteY46" fmla="*/ 304486 h 589414"/>
                <a:gd name="connsiteX47" fmla="*/ 175089 w 593106"/>
                <a:gd name="connsiteY47" fmla="*/ 304486 h 589414"/>
                <a:gd name="connsiteX48" fmla="*/ 231033 w 593106"/>
                <a:gd name="connsiteY48" fmla="*/ 304486 h 589414"/>
                <a:gd name="connsiteX49" fmla="*/ 265460 w 593106"/>
                <a:gd name="connsiteY49" fmla="*/ 338895 h 589414"/>
                <a:gd name="connsiteX50" fmla="*/ 265460 w 593106"/>
                <a:gd name="connsiteY50" fmla="*/ 400830 h 589414"/>
                <a:gd name="connsiteX51" fmla="*/ 231033 w 593106"/>
                <a:gd name="connsiteY51" fmla="*/ 436099 h 589414"/>
                <a:gd name="connsiteX52" fmla="*/ 179393 w 593106"/>
                <a:gd name="connsiteY52" fmla="*/ 439540 h 589414"/>
                <a:gd name="connsiteX53" fmla="*/ 141523 w 593106"/>
                <a:gd name="connsiteY53" fmla="*/ 409433 h 589414"/>
                <a:gd name="connsiteX54" fmla="*/ 138941 w 593106"/>
                <a:gd name="connsiteY54" fmla="*/ 338895 h 589414"/>
                <a:gd name="connsiteX55" fmla="*/ 175089 w 593106"/>
                <a:gd name="connsiteY55" fmla="*/ 304486 h 589414"/>
                <a:gd name="connsiteX56" fmla="*/ 31285 w 593106"/>
                <a:gd name="connsiteY56" fmla="*/ 304486 h 589414"/>
                <a:gd name="connsiteX57" fmla="*/ 72605 w 593106"/>
                <a:gd name="connsiteY57" fmla="*/ 304486 h 589414"/>
                <a:gd name="connsiteX58" fmla="*/ 105316 w 593106"/>
                <a:gd name="connsiteY58" fmla="*/ 338895 h 589414"/>
                <a:gd name="connsiteX59" fmla="*/ 107898 w 593106"/>
                <a:gd name="connsiteY59" fmla="*/ 414595 h 589414"/>
                <a:gd name="connsiteX60" fmla="*/ 82074 w 593106"/>
                <a:gd name="connsiteY60" fmla="*/ 455887 h 589414"/>
                <a:gd name="connsiteX61" fmla="*/ 33868 w 593106"/>
                <a:gd name="connsiteY61" fmla="*/ 436101 h 589414"/>
                <a:gd name="connsiteX62" fmla="*/ 296 w 593106"/>
                <a:gd name="connsiteY62" fmla="*/ 338895 h 589414"/>
                <a:gd name="connsiteX63" fmla="*/ 31285 w 593106"/>
                <a:gd name="connsiteY63" fmla="*/ 304486 h 589414"/>
                <a:gd name="connsiteX64" fmla="*/ 220702 w 593106"/>
                <a:gd name="connsiteY64" fmla="*/ 131682 h 589414"/>
                <a:gd name="connsiteX65" fmla="*/ 231031 w 593106"/>
                <a:gd name="connsiteY65" fmla="*/ 132542 h 589414"/>
                <a:gd name="connsiteX66" fmla="*/ 265461 w 593106"/>
                <a:gd name="connsiteY66" fmla="*/ 167787 h 589414"/>
                <a:gd name="connsiteX67" fmla="*/ 265461 w 593106"/>
                <a:gd name="connsiteY67" fmla="*/ 235699 h 589414"/>
                <a:gd name="connsiteX68" fmla="*/ 231031 w 593106"/>
                <a:gd name="connsiteY68" fmla="*/ 270085 h 589414"/>
                <a:gd name="connsiteX69" fmla="*/ 178525 w 593106"/>
                <a:gd name="connsiteY69" fmla="*/ 270085 h 589414"/>
                <a:gd name="connsiteX70" fmla="*/ 150121 w 593106"/>
                <a:gd name="connsiteY70" fmla="*/ 236559 h 589414"/>
                <a:gd name="connsiteX71" fmla="*/ 172500 w 593106"/>
                <a:gd name="connsiteY71" fmla="*/ 160910 h 589414"/>
                <a:gd name="connsiteX72" fmla="*/ 220702 w 593106"/>
                <a:gd name="connsiteY72" fmla="*/ 131682 h 589414"/>
                <a:gd name="connsiteX73" fmla="*/ 353254 w 593106"/>
                <a:gd name="connsiteY73" fmla="*/ 130853 h 589414"/>
                <a:gd name="connsiteX74" fmla="*/ 401479 w 593106"/>
                <a:gd name="connsiteY74" fmla="*/ 160075 h 589414"/>
                <a:gd name="connsiteX75" fmla="*/ 424731 w 593106"/>
                <a:gd name="connsiteY75" fmla="*/ 236566 h 589414"/>
                <a:gd name="connsiteX76" fmla="*/ 396312 w 593106"/>
                <a:gd name="connsiteY76" fmla="*/ 270085 h 589414"/>
                <a:gd name="connsiteX77" fmla="*/ 334308 w 593106"/>
                <a:gd name="connsiteY77" fmla="*/ 270085 h 589414"/>
                <a:gd name="connsiteX78" fmla="*/ 299861 w 593106"/>
                <a:gd name="connsiteY78" fmla="*/ 235707 h 589414"/>
                <a:gd name="connsiteX79" fmla="*/ 299861 w 593106"/>
                <a:gd name="connsiteY79" fmla="*/ 167810 h 589414"/>
                <a:gd name="connsiteX80" fmla="*/ 334308 w 593106"/>
                <a:gd name="connsiteY80" fmla="*/ 132572 h 589414"/>
                <a:gd name="connsiteX81" fmla="*/ 353254 w 593106"/>
                <a:gd name="connsiteY81" fmla="*/ 130853 h 589414"/>
                <a:gd name="connsiteX82" fmla="*/ 95050 w 593106"/>
                <a:gd name="connsiteY82" fmla="*/ 115364 h 589414"/>
                <a:gd name="connsiteX83" fmla="*/ 118283 w 593106"/>
                <a:gd name="connsiteY83" fmla="*/ 120521 h 589414"/>
                <a:gd name="connsiteX84" fmla="*/ 138933 w 593106"/>
                <a:gd name="connsiteY84" fmla="*/ 157482 h 589414"/>
                <a:gd name="connsiteX85" fmla="*/ 116562 w 593106"/>
                <a:gd name="connsiteY85" fmla="*/ 236561 h 589414"/>
                <a:gd name="connsiteX86" fmla="*/ 76121 w 593106"/>
                <a:gd name="connsiteY86" fmla="*/ 270084 h 589414"/>
                <a:gd name="connsiteX87" fmla="*/ 32238 w 593106"/>
                <a:gd name="connsiteY87" fmla="*/ 270084 h 589414"/>
                <a:gd name="connsiteX88" fmla="*/ 2122 w 593106"/>
                <a:gd name="connsiteY88" fmla="*/ 236561 h 589414"/>
                <a:gd name="connsiteX89" fmla="*/ 41703 w 593106"/>
                <a:gd name="connsiteY89" fmla="*/ 134274 h 589414"/>
                <a:gd name="connsiteX90" fmla="*/ 95050 w 593106"/>
                <a:gd name="connsiteY90" fmla="*/ 115364 h 589414"/>
                <a:gd name="connsiteX91" fmla="*/ 495327 w 593106"/>
                <a:gd name="connsiteY91" fmla="*/ 111081 h 589414"/>
                <a:gd name="connsiteX92" fmla="*/ 548729 w 593106"/>
                <a:gd name="connsiteY92" fmla="*/ 129130 h 589414"/>
                <a:gd name="connsiteX93" fmla="*/ 591795 w 593106"/>
                <a:gd name="connsiteY93" fmla="*/ 236565 h 589414"/>
                <a:gd name="connsiteX94" fmla="*/ 561649 w 593106"/>
                <a:gd name="connsiteY94" fmla="*/ 270085 h 589414"/>
                <a:gd name="connsiteX95" fmla="*/ 500495 w 593106"/>
                <a:gd name="connsiteY95" fmla="*/ 270085 h 589414"/>
                <a:gd name="connsiteX96" fmla="*/ 460013 w 593106"/>
                <a:gd name="connsiteY96" fmla="*/ 236565 h 589414"/>
                <a:gd name="connsiteX97" fmla="*/ 436758 w 593106"/>
                <a:gd name="connsiteY97" fmla="*/ 156634 h 589414"/>
                <a:gd name="connsiteX98" fmla="*/ 457429 w 593106"/>
                <a:gd name="connsiteY98" fmla="*/ 119676 h 589414"/>
                <a:gd name="connsiteX99" fmla="*/ 495327 w 593106"/>
                <a:gd name="connsiteY99" fmla="*/ 111081 h 589414"/>
                <a:gd name="connsiteX100" fmla="*/ 258364 w 593106"/>
                <a:gd name="connsiteY100" fmla="*/ 35758 h 589414"/>
                <a:gd name="connsiteX101" fmla="*/ 265460 w 593106"/>
                <a:gd name="connsiteY101" fmla="*/ 52636 h 589414"/>
                <a:gd name="connsiteX102" fmla="*/ 265460 w 593106"/>
                <a:gd name="connsiteY102" fmla="*/ 64677 h 589414"/>
                <a:gd name="connsiteX103" fmla="*/ 234495 w 593106"/>
                <a:gd name="connsiteY103" fmla="*/ 98218 h 589414"/>
                <a:gd name="connsiteX104" fmla="*/ 223314 w 593106"/>
                <a:gd name="connsiteY104" fmla="*/ 67257 h 589414"/>
                <a:gd name="connsiteX105" fmla="*/ 242237 w 593106"/>
                <a:gd name="connsiteY105" fmla="*/ 44036 h 589414"/>
                <a:gd name="connsiteX106" fmla="*/ 258364 w 593106"/>
                <a:gd name="connsiteY106" fmla="*/ 35758 h 589414"/>
                <a:gd name="connsiteX107" fmla="*/ 307077 w 593106"/>
                <a:gd name="connsiteY107" fmla="*/ 24998 h 589414"/>
                <a:gd name="connsiteX108" fmla="*/ 323985 w 593106"/>
                <a:gd name="connsiteY108" fmla="*/ 32847 h 589414"/>
                <a:gd name="connsiteX109" fmla="*/ 350693 w 593106"/>
                <a:gd name="connsiteY109" fmla="*/ 67253 h 589414"/>
                <a:gd name="connsiteX110" fmla="*/ 335185 w 593106"/>
                <a:gd name="connsiteY110" fmla="*/ 97358 h 589414"/>
                <a:gd name="connsiteX111" fmla="*/ 334323 w 593106"/>
                <a:gd name="connsiteY111" fmla="*/ 98218 h 589414"/>
                <a:gd name="connsiteX112" fmla="*/ 299861 w 593106"/>
                <a:gd name="connsiteY112" fmla="*/ 64672 h 589414"/>
                <a:gd name="connsiteX113" fmla="*/ 299861 w 593106"/>
                <a:gd name="connsiteY113" fmla="*/ 42309 h 589414"/>
                <a:gd name="connsiteX114" fmla="*/ 307077 w 593106"/>
                <a:gd name="connsiteY114" fmla="*/ 24998 h 589414"/>
                <a:gd name="connsiteX115" fmla="*/ 204359 w 593106"/>
                <a:gd name="connsiteY115" fmla="*/ 7108 h 589414"/>
                <a:gd name="connsiteX116" fmla="*/ 215552 w 593106"/>
                <a:gd name="connsiteY116" fmla="*/ 24292 h 589414"/>
                <a:gd name="connsiteX117" fmla="*/ 186279 w 593106"/>
                <a:gd name="connsiteY117" fmla="*/ 63815 h 589414"/>
                <a:gd name="connsiteX118" fmla="*/ 134621 w 593106"/>
                <a:gd name="connsiteY118" fmla="*/ 88732 h 589414"/>
                <a:gd name="connsiteX119" fmla="*/ 120846 w 593106"/>
                <a:gd name="connsiteY119" fmla="*/ 86155 h 589414"/>
                <a:gd name="connsiteX120" fmla="*/ 113097 w 593106"/>
                <a:gd name="connsiteY120" fmla="*/ 55223 h 589414"/>
                <a:gd name="connsiteX121" fmla="*/ 204359 w 593106"/>
                <a:gd name="connsiteY121" fmla="*/ 7108 h 589414"/>
                <a:gd name="connsiteX122" fmla="*/ 368806 w 593106"/>
                <a:gd name="connsiteY122" fmla="*/ 1108 h 589414"/>
                <a:gd name="connsiteX123" fmla="*/ 475572 w 593106"/>
                <a:gd name="connsiteY123" fmla="*/ 51810 h 589414"/>
                <a:gd name="connsiteX124" fmla="*/ 468684 w 593106"/>
                <a:gd name="connsiteY124" fmla="*/ 81887 h 589414"/>
                <a:gd name="connsiteX125" fmla="*/ 441131 w 593106"/>
                <a:gd name="connsiteY125" fmla="*/ 87043 h 589414"/>
                <a:gd name="connsiteX126" fmla="*/ 389471 w 593106"/>
                <a:gd name="connsiteY126" fmla="*/ 62981 h 589414"/>
                <a:gd name="connsiteX127" fmla="*/ 358474 w 593106"/>
                <a:gd name="connsiteY127" fmla="*/ 20013 h 589414"/>
                <a:gd name="connsiteX128" fmla="*/ 368806 w 593106"/>
                <a:gd name="connsiteY128" fmla="*/ 1108 h 58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93106" h="589414">
                  <a:moveTo>
                    <a:pt x="486711" y="490288"/>
                  </a:moveTo>
                  <a:cubicBezTo>
                    <a:pt x="502197" y="494583"/>
                    <a:pt x="503918" y="509185"/>
                    <a:pt x="489292" y="522070"/>
                  </a:cubicBezTo>
                  <a:cubicBezTo>
                    <a:pt x="483270" y="526365"/>
                    <a:pt x="477248" y="530660"/>
                    <a:pt x="472086" y="534955"/>
                  </a:cubicBezTo>
                  <a:cubicBezTo>
                    <a:pt x="456600" y="546121"/>
                    <a:pt x="447136" y="538391"/>
                    <a:pt x="451438" y="520352"/>
                  </a:cubicBezTo>
                  <a:cubicBezTo>
                    <a:pt x="451438" y="519493"/>
                    <a:pt x="451438" y="518634"/>
                    <a:pt x="451438" y="517775"/>
                  </a:cubicBezTo>
                  <a:cubicBezTo>
                    <a:pt x="455739" y="499737"/>
                    <a:pt x="471225" y="486852"/>
                    <a:pt x="486711" y="490288"/>
                  </a:cubicBezTo>
                  <a:close/>
                  <a:moveTo>
                    <a:pt x="96792" y="487634"/>
                  </a:moveTo>
                  <a:cubicBezTo>
                    <a:pt x="107971" y="485056"/>
                    <a:pt x="120010" y="496224"/>
                    <a:pt x="123450" y="511688"/>
                  </a:cubicBezTo>
                  <a:cubicBezTo>
                    <a:pt x="126890" y="528011"/>
                    <a:pt x="117431" y="532306"/>
                    <a:pt x="102811" y="520279"/>
                  </a:cubicBezTo>
                  <a:cubicBezTo>
                    <a:pt x="101951" y="519420"/>
                    <a:pt x="101091" y="518561"/>
                    <a:pt x="100231" y="517702"/>
                  </a:cubicBezTo>
                  <a:cubicBezTo>
                    <a:pt x="85612" y="505674"/>
                    <a:pt x="84752" y="491070"/>
                    <a:pt x="96792" y="487634"/>
                  </a:cubicBezTo>
                  <a:close/>
                  <a:moveTo>
                    <a:pt x="334303" y="470443"/>
                  </a:moveTo>
                  <a:cubicBezTo>
                    <a:pt x="354107" y="471303"/>
                    <a:pt x="373050" y="473024"/>
                    <a:pt x="390271" y="474744"/>
                  </a:cubicBezTo>
                  <a:cubicBezTo>
                    <a:pt x="409214" y="476464"/>
                    <a:pt x="422130" y="493665"/>
                    <a:pt x="417825" y="512587"/>
                  </a:cubicBezTo>
                  <a:cubicBezTo>
                    <a:pt x="415242" y="521187"/>
                    <a:pt x="413520" y="530648"/>
                    <a:pt x="410936" y="539249"/>
                  </a:cubicBezTo>
                  <a:cubicBezTo>
                    <a:pt x="405770" y="558170"/>
                    <a:pt x="386827" y="577952"/>
                    <a:pt x="368745" y="582252"/>
                  </a:cubicBezTo>
                  <a:cubicBezTo>
                    <a:pt x="357551" y="585693"/>
                    <a:pt x="345497" y="587413"/>
                    <a:pt x="334303" y="589133"/>
                  </a:cubicBezTo>
                  <a:cubicBezTo>
                    <a:pt x="315360" y="591713"/>
                    <a:pt x="299861" y="576232"/>
                    <a:pt x="299861" y="556450"/>
                  </a:cubicBezTo>
                  <a:lnTo>
                    <a:pt x="299861" y="503986"/>
                  </a:lnTo>
                  <a:cubicBezTo>
                    <a:pt x="299861" y="485065"/>
                    <a:pt x="315360" y="469583"/>
                    <a:pt x="334303" y="470443"/>
                  </a:cubicBezTo>
                  <a:close/>
                  <a:moveTo>
                    <a:pt x="231018" y="470443"/>
                  </a:moveTo>
                  <a:cubicBezTo>
                    <a:pt x="249962" y="469583"/>
                    <a:pt x="265461" y="485063"/>
                    <a:pt x="265461" y="503982"/>
                  </a:cubicBezTo>
                  <a:lnTo>
                    <a:pt x="265461" y="555580"/>
                  </a:lnTo>
                  <a:cubicBezTo>
                    <a:pt x="265461" y="574500"/>
                    <a:pt x="249962" y="588259"/>
                    <a:pt x="231018" y="583959"/>
                  </a:cubicBezTo>
                  <a:cubicBezTo>
                    <a:pt x="222408" y="582239"/>
                    <a:pt x="212936" y="579660"/>
                    <a:pt x="204325" y="577080"/>
                  </a:cubicBezTo>
                  <a:cubicBezTo>
                    <a:pt x="186243" y="571060"/>
                    <a:pt x="168160" y="549561"/>
                    <a:pt x="162994" y="531501"/>
                  </a:cubicBezTo>
                  <a:cubicBezTo>
                    <a:pt x="161272" y="524621"/>
                    <a:pt x="159550" y="517742"/>
                    <a:pt x="158688" y="510862"/>
                  </a:cubicBezTo>
                  <a:cubicBezTo>
                    <a:pt x="154383" y="492802"/>
                    <a:pt x="166438" y="475603"/>
                    <a:pt x="185382" y="473883"/>
                  </a:cubicBezTo>
                  <a:cubicBezTo>
                    <a:pt x="199159" y="472163"/>
                    <a:pt x="214658" y="471303"/>
                    <a:pt x="231018" y="470443"/>
                  </a:cubicBezTo>
                  <a:close/>
                  <a:moveTo>
                    <a:pt x="503923" y="304486"/>
                  </a:moveTo>
                  <a:lnTo>
                    <a:pt x="561622" y="304486"/>
                  </a:lnTo>
                  <a:cubicBezTo>
                    <a:pt x="580568" y="304486"/>
                    <a:pt x="596069" y="319968"/>
                    <a:pt x="592624" y="338891"/>
                  </a:cubicBezTo>
                  <a:cubicBezTo>
                    <a:pt x="587457" y="375877"/>
                    <a:pt x="574540" y="410282"/>
                    <a:pt x="556455" y="441247"/>
                  </a:cubicBezTo>
                  <a:cubicBezTo>
                    <a:pt x="546982" y="457590"/>
                    <a:pt x="523730" y="464471"/>
                    <a:pt x="504785" y="459310"/>
                  </a:cubicBezTo>
                  <a:cubicBezTo>
                    <a:pt x="503062" y="459310"/>
                    <a:pt x="500479" y="458450"/>
                    <a:pt x="497895" y="457590"/>
                  </a:cubicBezTo>
                  <a:cubicBezTo>
                    <a:pt x="479811" y="453289"/>
                    <a:pt x="466893" y="435226"/>
                    <a:pt x="468615" y="416303"/>
                  </a:cubicBezTo>
                  <a:cubicBezTo>
                    <a:pt x="471199" y="388779"/>
                    <a:pt x="472060" y="363835"/>
                    <a:pt x="471199" y="338891"/>
                  </a:cubicBezTo>
                  <a:cubicBezTo>
                    <a:pt x="471199" y="319968"/>
                    <a:pt x="484978" y="304486"/>
                    <a:pt x="503923" y="304486"/>
                  </a:cubicBezTo>
                  <a:close/>
                  <a:moveTo>
                    <a:pt x="334297" y="304486"/>
                  </a:moveTo>
                  <a:lnTo>
                    <a:pt x="400585" y="304486"/>
                  </a:lnTo>
                  <a:cubicBezTo>
                    <a:pt x="419524" y="304486"/>
                    <a:pt x="436742" y="319966"/>
                    <a:pt x="436742" y="338887"/>
                  </a:cubicBezTo>
                  <a:cubicBezTo>
                    <a:pt x="437603" y="362107"/>
                    <a:pt x="436742" y="385328"/>
                    <a:pt x="434159" y="410269"/>
                  </a:cubicBezTo>
                  <a:cubicBezTo>
                    <a:pt x="432438" y="429189"/>
                    <a:pt x="415220" y="442090"/>
                    <a:pt x="396280" y="440370"/>
                  </a:cubicBezTo>
                  <a:cubicBezTo>
                    <a:pt x="377341" y="438650"/>
                    <a:pt x="356680" y="436930"/>
                    <a:pt x="334297" y="436070"/>
                  </a:cubicBezTo>
                  <a:cubicBezTo>
                    <a:pt x="315357" y="435210"/>
                    <a:pt x="299861" y="419729"/>
                    <a:pt x="299861" y="400809"/>
                  </a:cubicBezTo>
                  <a:lnTo>
                    <a:pt x="299861" y="338887"/>
                  </a:lnTo>
                  <a:cubicBezTo>
                    <a:pt x="299861" y="319966"/>
                    <a:pt x="315357" y="304486"/>
                    <a:pt x="334297" y="304486"/>
                  </a:cubicBezTo>
                  <a:close/>
                  <a:moveTo>
                    <a:pt x="175089" y="304486"/>
                  </a:moveTo>
                  <a:lnTo>
                    <a:pt x="231033" y="304486"/>
                  </a:lnTo>
                  <a:cubicBezTo>
                    <a:pt x="249968" y="304486"/>
                    <a:pt x="265460" y="319970"/>
                    <a:pt x="265460" y="338895"/>
                  </a:cubicBezTo>
                  <a:lnTo>
                    <a:pt x="265460" y="400830"/>
                  </a:lnTo>
                  <a:cubicBezTo>
                    <a:pt x="265460" y="419755"/>
                    <a:pt x="249968" y="435239"/>
                    <a:pt x="231033" y="436099"/>
                  </a:cubicBezTo>
                  <a:cubicBezTo>
                    <a:pt x="212098" y="436960"/>
                    <a:pt x="195745" y="437820"/>
                    <a:pt x="179393" y="439540"/>
                  </a:cubicBezTo>
                  <a:cubicBezTo>
                    <a:pt x="160458" y="441261"/>
                    <a:pt x="143244" y="428357"/>
                    <a:pt x="141523" y="409433"/>
                  </a:cubicBezTo>
                  <a:cubicBezTo>
                    <a:pt x="138941" y="384486"/>
                    <a:pt x="138080" y="361260"/>
                    <a:pt x="138941" y="338895"/>
                  </a:cubicBezTo>
                  <a:cubicBezTo>
                    <a:pt x="138941" y="319970"/>
                    <a:pt x="156154" y="304486"/>
                    <a:pt x="175089" y="304486"/>
                  </a:cubicBezTo>
                  <a:close/>
                  <a:moveTo>
                    <a:pt x="31285" y="304486"/>
                  </a:moveTo>
                  <a:lnTo>
                    <a:pt x="72605" y="304486"/>
                  </a:lnTo>
                  <a:cubicBezTo>
                    <a:pt x="91543" y="304486"/>
                    <a:pt x="105316" y="319970"/>
                    <a:pt x="105316" y="338895"/>
                  </a:cubicBezTo>
                  <a:cubicBezTo>
                    <a:pt x="104455" y="362982"/>
                    <a:pt x="105316" y="388788"/>
                    <a:pt x="107898" y="414595"/>
                  </a:cubicBezTo>
                  <a:cubicBezTo>
                    <a:pt x="109620" y="433521"/>
                    <a:pt x="98429" y="451585"/>
                    <a:pt x="82074" y="455887"/>
                  </a:cubicBezTo>
                  <a:cubicBezTo>
                    <a:pt x="65718" y="460188"/>
                    <a:pt x="43337" y="453306"/>
                    <a:pt x="33868" y="436101"/>
                  </a:cubicBezTo>
                  <a:cubicBezTo>
                    <a:pt x="17512" y="406853"/>
                    <a:pt x="6321" y="374165"/>
                    <a:pt x="296" y="338895"/>
                  </a:cubicBezTo>
                  <a:cubicBezTo>
                    <a:pt x="-2287" y="319970"/>
                    <a:pt x="12347" y="304486"/>
                    <a:pt x="31285" y="304486"/>
                  </a:cubicBezTo>
                  <a:close/>
                  <a:moveTo>
                    <a:pt x="220702" y="131682"/>
                  </a:moveTo>
                  <a:cubicBezTo>
                    <a:pt x="224145" y="131682"/>
                    <a:pt x="227588" y="131682"/>
                    <a:pt x="231031" y="132542"/>
                  </a:cubicBezTo>
                  <a:cubicBezTo>
                    <a:pt x="249968" y="132542"/>
                    <a:pt x="265461" y="148016"/>
                    <a:pt x="265461" y="167787"/>
                  </a:cubicBezTo>
                  <a:lnTo>
                    <a:pt x="265461" y="235699"/>
                  </a:lnTo>
                  <a:cubicBezTo>
                    <a:pt x="265461" y="255471"/>
                    <a:pt x="249968" y="270085"/>
                    <a:pt x="231031" y="270085"/>
                  </a:cubicBezTo>
                  <a:lnTo>
                    <a:pt x="178525" y="270085"/>
                  </a:lnTo>
                  <a:cubicBezTo>
                    <a:pt x="159589" y="270085"/>
                    <a:pt x="145817" y="255471"/>
                    <a:pt x="150121" y="236559"/>
                  </a:cubicBezTo>
                  <a:cubicBezTo>
                    <a:pt x="156146" y="209050"/>
                    <a:pt x="163893" y="183261"/>
                    <a:pt x="172500" y="160910"/>
                  </a:cubicBezTo>
                  <a:cubicBezTo>
                    <a:pt x="179386" y="142858"/>
                    <a:pt x="201766" y="130823"/>
                    <a:pt x="220702" y="131682"/>
                  </a:cubicBezTo>
                  <a:close/>
                  <a:moveTo>
                    <a:pt x="353254" y="130853"/>
                  </a:moveTo>
                  <a:cubicBezTo>
                    <a:pt x="372200" y="129994"/>
                    <a:pt x="394590" y="142886"/>
                    <a:pt x="401479" y="160075"/>
                  </a:cubicBezTo>
                  <a:cubicBezTo>
                    <a:pt x="410952" y="183280"/>
                    <a:pt x="418703" y="208204"/>
                    <a:pt x="424731" y="236566"/>
                  </a:cubicBezTo>
                  <a:cubicBezTo>
                    <a:pt x="429037" y="255474"/>
                    <a:pt x="416119" y="270085"/>
                    <a:pt x="396312" y="270085"/>
                  </a:cubicBezTo>
                  <a:lnTo>
                    <a:pt x="334308" y="270085"/>
                  </a:lnTo>
                  <a:cubicBezTo>
                    <a:pt x="315362" y="270085"/>
                    <a:pt x="299861" y="255474"/>
                    <a:pt x="299861" y="235707"/>
                  </a:cubicBezTo>
                  <a:lnTo>
                    <a:pt x="299861" y="167810"/>
                  </a:lnTo>
                  <a:cubicBezTo>
                    <a:pt x="299861" y="148902"/>
                    <a:pt x="315362" y="132572"/>
                    <a:pt x="334308" y="132572"/>
                  </a:cubicBezTo>
                  <a:cubicBezTo>
                    <a:pt x="340336" y="131713"/>
                    <a:pt x="347226" y="131713"/>
                    <a:pt x="353254" y="130853"/>
                  </a:cubicBezTo>
                  <a:close/>
                  <a:moveTo>
                    <a:pt x="95050" y="115364"/>
                  </a:moveTo>
                  <a:cubicBezTo>
                    <a:pt x="101934" y="117083"/>
                    <a:pt x="109678" y="118802"/>
                    <a:pt x="118283" y="120521"/>
                  </a:cubicBezTo>
                  <a:cubicBezTo>
                    <a:pt x="137213" y="123959"/>
                    <a:pt x="145817" y="139431"/>
                    <a:pt x="138933" y="157482"/>
                  </a:cubicBezTo>
                  <a:cubicBezTo>
                    <a:pt x="130329" y="181549"/>
                    <a:pt x="122585" y="208196"/>
                    <a:pt x="116562" y="236561"/>
                  </a:cubicBezTo>
                  <a:cubicBezTo>
                    <a:pt x="112260" y="255471"/>
                    <a:pt x="95050" y="270084"/>
                    <a:pt x="76121" y="270084"/>
                  </a:cubicBezTo>
                  <a:lnTo>
                    <a:pt x="32238" y="270084"/>
                  </a:lnTo>
                  <a:cubicBezTo>
                    <a:pt x="13308" y="270084"/>
                    <a:pt x="-1320" y="255471"/>
                    <a:pt x="2122" y="236561"/>
                  </a:cubicBezTo>
                  <a:cubicBezTo>
                    <a:pt x="9005" y="199600"/>
                    <a:pt x="22773" y="165218"/>
                    <a:pt x="41703" y="134274"/>
                  </a:cubicBezTo>
                  <a:cubicBezTo>
                    <a:pt x="52028" y="117942"/>
                    <a:pt x="76121" y="111066"/>
                    <a:pt x="95050" y="115364"/>
                  </a:cubicBezTo>
                  <a:close/>
                  <a:moveTo>
                    <a:pt x="495327" y="111081"/>
                  </a:moveTo>
                  <a:cubicBezTo>
                    <a:pt x="514276" y="106784"/>
                    <a:pt x="538393" y="113660"/>
                    <a:pt x="548729" y="129130"/>
                  </a:cubicBezTo>
                  <a:cubicBezTo>
                    <a:pt x="569401" y="161790"/>
                    <a:pt x="584043" y="197889"/>
                    <a:pt x="591795" y="236565"/>
                  </a:cubicBezTo>
                  <a:cubicBezTo>
                    <a:pt x="595240" y="255474"/>
                    <a:pt x="580598" y="270085"/>
                    <a:pt x="561649" y="270085"/>
                  </a:cubicBezTo>
                  <a:lnTo>
                    <a:pt x="500495" y="270085"/>
                  </a:lnTo>
                  <a:cubicBezTo>
                    <a:pt x="481546" y="270085"/>
                    <a:pt x="463458" y="255474"/>
                    <a:pt x="460013" y="236565"/>
                  </a:cubicBezTo>
                  <a:cubicBezTo>
                    <a:pt x="453984" y="207343"/>
                    <a:pt x="446232" y="180699"/>
                    <a:pt x="436758" y="156634"/>
                  </a:cubicBezTo>
                  <a:cubicBezTo>
                    <a:pt x="429867" y="138584"/>
                    <a:pt x="438480" y="123114"/>
                    <a:pt x="457429" y="119676"/>
                  </a:cubicBezTo>
                  <a:cubicBezTo>
                    <a:pt x="471210" y="117097"/>
                    <a:pt x="484130" y="114519"/>
                    <a:pt x="495327" y="111081"/>
                  </a:cubicBezTo>
                  <a:close/>
                  <a:moveTo>
                    <a:pt x="258364" y="35758"/>
                  </a:moveTo>
                  <a:cubicBezTo>
                    <a:pt x="262665" y="37371"/>
                    <a:pt x="265460" y="43176"/>
                    <a:pt x="265460" y="52636"/>
                  </a:cubicBezTo>
                  <a:lnTo>
                    <a:pt x="265460" y="64677"/>
                  </a:lnTo>
                  <a:cubicBezTo>
                    <a:pt x="265460" y="83597"/>
                    <a:pt x="251698" y="98218"/>
                    <a:pt x="234495" y="98218"/>
                  </a:cubicBezTo>
                  <a:cubicBezTo>
                    <a:pt x="218153" y="97358"/>
                    <a:pt x="212132" y="82737"/>
                    <a:pt x="223314" y="67257"/>
                  </a:cubicBezTo>
                  <a:cubicBezTo>
                    <a:pt x="230195" y="58657"/>
                    <a:pt x="236216" y="50916"/>
                    <a:pt x="242237" y="44036"/>
                  </a:cubicBezTo>
                  <a:cubicBezTo>
                    <a:pt x="248258" y="36726"/>
                    <a:pt x="254063" y="34146"/>
                    <a:pt x="258364" y="35758"/>
                  </a:cubicBezTo>
                  <a:close/>
                  <a:moveTo>
                    <a:pt x="307077" y="24998"/>
                  </a:moveTo>
                  <a:cubicBezTo>
                    <a:pt x="311492" y="23171"/>
                    <a:pt x="317523" y="25536"/>
                    <a:pt x="323985" y="32847"/>
                  </a:cubicBezTo>
                  <a:cubicBezTo>
                    <a:pt x="332600" y="42309"/>
                    <a:pt x="341216" y="53490"/>
                    <a:pt x="350693" y="67253"/>
                  </a:cubicBezTo>
                  <a:cubicBezTo>
                    <a:pt x="361893" y="82735"/>
                    <a:pt x="354139" y="97358"/>
                    <a:pt x="335185" y="97358"/>
                  </a:cubicBezTo>
                  <a:cubicBezTo>
                    <a:pt x="335185" y="97358"/>
                    <a:pt x="334323" y="97358"/>
                    <a:pt x="334323" y="98218"/>
                  </a:cubicBezTo>
                  <a:cubicBezTo>
                    <a:pt x="315369" y="98218"/>
                    <a:pt x="299861" y="83595"/>
                    <a:pt x="299861" y="64672"/>
                  </a:cubicBezTo>
                  <a:lnTo>
                    <a:pt x="299861" y="42309"/>
                  </a:lnTo>
                  <a:cubicBezTo>
                    <a:pt x="299861" y="32847"/>
                    <a:pt x="302661" y="26826"/>
                    <a:pt x="307077" y="24998"/>
                  </a:cubicBezTo>
                  <a:close/>
                  <a:moveTo>
                    <a:pt x="204359" y="7108"/>
                  </a:moveTo>
                  <a:cubicBezTo>
                    <a:pt x="222439" y="1094"/>
                    <a:pt x="227605" y="8827"/>
                    <a:pt x="215552" y="24292"/>
                  </a:cubicBezTo>
                  <a:cubicBezTo>
                    <a:pt x="206081" y="35462"/>
                    <a:pt x="195750" y="48350"/>
                    <a:pt x="186279" y="63815"/>
                  </a:cubicBezTo>
                  <a:cubicBezTo>
                    <a:pt x="175947" y="79281"/>
                    <a:pt x="153563" y="91310"/>
                    <a:pt x="134621" y="88732"/>
                  </a:cubicBezTo>
                  <a:cubicBezTo>
                    <a:pt x="129456" y="87873"/>
                    <a:pt x="125151" y="87014"/>
                    <a:pt x="120846" y="86155"/>
                  </a:cubicBezTo>
                  <a:cubicBezTo>
                    <a:pt x="101905" y="81859"/>
                    <a:pt x="97600" y="67252"/>
                    <a:pt x="113097" y="55223"/>
                  </a:cubicBezTo>
                  <a:cubicBezTo>
                    <a:pt x="139787" y="33743"/>
                    <a:pt x="170782" y="17419"/>
                    <a:pt x="204359" y="7108"/>
                  </a:cubicBezTo>
                  <a:close/>
                  <a:moveTo>
                    <a:pt x="368806" y="1108"/>
                  </a:moveTo>
                  <a:cubicBezTo>
                    <a:pt x="408413" y="10560"/>
                    <a:pt x="444575" y="28607"/>
                    <a:pt x="475572" y="51810"/>
                  </a:cubicBezTo>
                  <a:cubicBezTo>
                    <a:pt x="491070" y="62981"/>
                    <a:pt x="487626" y="78450"/>
                    <a:pt x="468684" y="81887"/>
                  </a:cubicBezTo>
                  <a:cubicBezTo>
                    <a:pt x="460074" y="83606"/>
                    <a:pt x="451463" y="85325"/>
                    <a:pt x="441131" y="87043"/>
                  </a:cubicBezTo>
                  <a:cubicBezTo>
                    <a:pt x="422189" y="90481"/>
                    <a:pt x="399803" y="78450"/>
                    <a:pt x="389471" y="62981"/>
                  </a:cubicBezTo>
                  <a:cubicBezTo>
                    <a:pt x="379138" y="46654"/>
                    <a:pt x="367945" y="32044"/>
                    <a:pt x="358474" y="20013"/>
                  </a:cubicBezTo>
                  <a:cubicBezTo>
                    <a:pt x="346420" y="5404"/>
                    <a:pt x="350725" y="-3189"/>
                    <a:pt x="368806" y="1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49757" y="3641278"/>
            <a:ext cx="2072256" cy="779095"/>
            <a:chOff x="2677862" y="1638306"/>
            <a:chExt cx="2072256" cy="779095"/>
          </a:xfrm>
        </p:grpSpPr>
        <p:sp>
          <p:nvSpPr>
            <p:cNvPr id="66" name="矩形 3"/>
            <p:cNvSpPr>
              <a:spLocks noChangeArrowheads="1"/>
            </p:cNvSpPr>
            <p:nvPr/>
          </p:nvSpPr>
          <p:spPr bwMode="auto">
            <a:xfrm>
              <a:off x="3255141" y="1638306"/>
              <a:ext cx="1025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457200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产品名称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677862" y="2091991"/>
              <a:ext cx="2072256" cy="32541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8742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/>
                </a:rPr>
                <a:t>教到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59873" y="3641278"/>
            <a:ext cx="2072256" cy="779095"/>
            <a:chOff x="2731973" y="1638306"/>
            <a:chExt cx="2072256" cy="779095"/>
          </a:xfrm>
        </p:grpSpPr>
        <p:sp>
          <p:nvSpPr>
            <p:cNvPr id="70" name="矩形 3"/>
            <p:cNvSpPr>
              <a:spLocks noChangeArrowheads="1"/>
            </p:cNvSpPr>
            <p:nvPr/>
          </p:nvSpPr>
          <p:spPr bwMode="auto">
            <a:xfrm>
              <a:off x="2870421" y="1638306"/>
              <a:ext cx="17953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457200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产品使命和口号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731973" y="2091991"/>
              <a:ext cx="2072256" cy="32541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8742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/>
                </a:rPr>
                <a:t>有求必应，有教必答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969987" y="3641278"/>
            <a:ext cx="2072256" cy="1517759"/>
            <a:chOff x="2731973" y="1638306"/>
            <a:chExt cx="2072256" cy="1517759"/>
          </a:xfrm>
        </p:grpSpPr>
        <p:sp>
          <p:nvSpPr>
            <p:cNvPr id="74" name="矩形 3"/>
            <p:cNvSpPr>
              <a:spLocks noChangeArrowheads="1"/>
            </p:cNvSpPr>
            <p:nvPr/>
          </p:nvSpPr>
          <p:spPr bwMode="auto">
            <a:xfrm>
              <a:off x="3255140" y="1638306"/>
              <a:ext cx="1025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457200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目标用户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731973" y="2091991"/>
              <a:ext cx="2072256" cy="106407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8742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/>
                </a:rPr>
                <a:t>希望尽快提升孩子成绩的家长以及寻求兼职的大学生</a:t>
              </a:r>
            </a:p>
          </p:txBody>
        </p:sp>
      </p:grpSp>
      <p:sp>
        <p:nvSpPr>
          <p:cNvPr id="76" name="任意多边形: 形状 75"/>
          <p:cNvSpPr/>
          <p:nvPr/>
        </p:nvSpPr>
        <p:spPr>
          <a:xfrm>
            <a:off x="0" y="5486399"/>
            <a:ext cx="12192000" cy="1371601"/>
          </a:xfrm>
          <a:custGeom>
            <a:avLst/>
            <a:gdLst>
              <a:gd name="connsiteX0" fmla="*/ 0 w 12192000"/>
              <a:gd name="connsiteY0" fmla="*/ 0 h 1932685"/>
              <a:gd name="connsiteX1" fmla="*/ 420479 w 12192000"/>
              <a:gd name="connsiteY1" fmla="*/ 227556 h 1932685"/>
              <a:gd name="connsiteX2" fmla="*/ 6096000 w 12192000"/>
              <a:gd name="connsiteY2" fmla="*/ 1383865 h 1932685"/>
              <a:gd name="connsiteX3" fmla="*/ 11771522 w 12192000"/>
              <a:gd name="connsiteY3" fmla="*/ 227556 h 1932685"/>
              <a:gd name="connsiteX4" fmla="*/ 12192000 w 12192000"/>
              <a:gd name="connsiteY4" fmla="*/ 0 h 1932685"/>
              <a:gd name="connsiteX5" fmla="*/ 12192000 w 12192000"/>
              <a:gd name="connsiteY5" fmla="*/ 1932685 h 1932685"/>
              <a:gd name="connsiteX6" fmla="*/ 0 w 12192000"/>
              <a:gd name="connsiteY6" fmla="*/ 1932685 h 193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932685">
                <a:moveTo>
                  <a:pt x="0" y="0"/>
                </a:moveTo>
                <a:lnTo>
                  <a:pt x="420479" y="227556"/>
                </a:lnTo>
                <a:cubicBezTo>
                  <a:pt x="1872971" y="941983"/>
                  <a:pt x="3879571" y="1383865"/>
                  <a:pt x="6096000" y="1383865"/>
                </a:cubicBezTo>
                <a:cubicBezTo>
                  <a:pt x="8312429" y="1383865"/>
                  <a:pt x="10319029" y="941983"/>
                  <a:pt x="11771522" y="227556"/>
                </a:cubicBezTo>
                <a:lnTo>
                  <a:pt x="12192000" y="0"/>
                </a:lnTo>
                <a:lnTo>
                  <a:pt x="12192000" y="1932685"/>
                </a:lnTo>
                <a:lnTo>
                  <a:pt x="0" y="1932685"/>
                </a:ln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6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工作总结汇报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01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1333500" y="1701800"/>
            <a:ext cx="2717255" cy="2362200"/>
          </a:xfrm>
          <a:prstGeom prst="round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737373" y="1701800"/>
            <a:ext cx="2717255" cy="2362200"/>
          </a:xfrm>
          <a:prstGeom prst="round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141245" y="1701800"/>
            <a:ext cx="2717255" cy="2362200"/>
          </a:xfrm>
          <a:prstGeom prst="round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/>
              <a:ea typeface="微软雅黑" panose="020B0503020204020204" pitchFamily="34" charset="-122"/>
              <a:cs typeface="阿里巴巴普惠体 B" panose="00020600040101010101" pitchFamily="18" charset="-122"/>
              <a:sym typeface="Arial" panose="020B0604020202020204"/>
            </a:endParaRP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742093" y="4310749"/>
            <a:ext cx="1538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如何获得用户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33499" y="4827935"/>
            <a:ext cx="2557365" cy="1395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zh-CN" altLang="zh-CN" dirty="0">
                <a:latin typeface="+mn-ea"/>
              </a:rPr>
              <a:t>学生的亲和力强，团队的成员也是大学生，我们联系学校的社团，学生组织，学校的表白墙，帮助我们做前期的宣传。</a:t>
            </a: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5681574" y="4310749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团队优势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84971" y="4827935"/>
            <a:ext cx="2419130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团队好</a:t>
            </a:r>
          </a:p>
          <a:p>
            <a:pPr algn="ctr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背靠高校</a:t>
            </a: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8662354" y="4310749"/>
            <a:ext cx="1795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如何做到差异化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10511" y="4788117"/>
            <a:ext cx="2419130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zh-CN" altLang="zh-CN" dirty="0"/>
              <a:t>竞争对手为中介机构，我们更加简约，中介费用较低，且人员较广。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49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产品定义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01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5354" y="1075570"/>
            <a:ext cx="4502789" cy="2076450"/>
            <a:chOff x="3449279" y="3647589"/>
            <a:chExt cx="5160153" cy="2379592"/>
          </a:xfrm>
        </p:grpSpPr>
        <p:sp>
          <p:nvSpPr>
            <p:cNvPr id="15" name="圆角矩形 6"/>
            <p:cNvSpPr/>
            <p:nvPr/>
          </p:nvSpPr>
          <p:spPr>
            <a:xfrm>
              <a:off x="3449279" y="4306849"/>
              <a:ext cx="2078814" cy="990205"/>
            </a:xfrm>
            <a:prstGeom prst="roundRect">
              <a:avLst>
                <a:gd name="adj" fmla="val 4921"/>
              </a:avLst>
            </a:prstGeom>
            <a:solidFill>
              <a:schemeClr val="accent1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/>
              <a:endParaRPr lang="zh-CN" altLang="en-US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6" name="圆角矩形 1"/>
            <p:cNvSpPr/>
            <p:nvPr/>
          </p:nvSpPr>
          <p:spPr>
            <a:xfrm>
              <a:off x="3535343" y="3647589"/>
              <a:ext cx="5074089" cy="2379592"/>
            </a:xfrm>
            <a:prstGeom prst="roundRect">
              <a:avLst>
                <a:gd name="adj" fmla="val 9119"/>
              </a:avLst>
            </a:prstGeom>
            <a:solidFill>
              <a:schemeClr val="bg1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8" name="任意多边形 5"/>
            <p:cNvSpPr/>
            <p:nvPr/>
          </p:nvSpPr>
          <p:spPr>
            <a:xfrm>
              <a:off x="3449279" y="4409296"/>
              <a:ext cx="392656" cy="785310"/>
            </a:xfrm>
            <a:custGeom>
              <a:avLst/>
              <a:gdLst>
                <a:gd name="connsiteX0" fmla="*/ 1 w 392656"/>
                <a:gd name="connsiteY0" fmla="*/ 0 h 785310"/>
                <a:gd name="connsiteX1" fmla="*/ 392656 w 392656"/>
                <a:gd name="connsiteY1" fmla="*/ 392655 h 785310"/>
                <a:gd name="connsiteX2" fmla="*/ 1 w 392656"/>
                <a:gd name="connsiteY2" fmla="*/ 785310 h 785310"/>
                <a:gd name="connsiteX3" fmla="*/ 0 w 392656"/>
                <a:gd name="connsiteY3" fmla="*/ 785310 h 785310"/>
                <a:gd name="connsiteX4" fmla="*/ 0 w 392656"/>
                <a:gd name="connsiteY4" fmla="*/ 0 h 7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56" h="785310">
                  <a:moveTo>
                    <a:pt x="1" y="0"/>
                  </a:moveTo>
                  <a:cubicBezTo>
                    <a:pt x="216858" y="0"/>
                    <a:pt x="392656" y="175798"/>
                    <a:pt x="392656" y="392655"/>
                  </a:cubicBezTo>
                  <a:cubicBezTo>
                    <a:pt x="392656" y="609512"/>
                    <a:pt x="216858" y="785310"/>
                    <a:pt x="1" y="785310"/>
                  </a:cubicBezTo>
                  <a:lnTo>
                    <a:pt x="0" y="7853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80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541312" y="853408"/>
            <a:ext cx="4502789" cy="2076450"/>
            <a:chOff x="3449279" y="3647589"/>
            <a:chExt cx="5160153" cy="2379592"/>
          </a:xfrm>
        </p:grpSpPr>
        <p:sp>
          <p:nvSpPr>
            <p:cNvPr id="24" name="圆角矩形 6"/>
            <p:cNvSpPr/>
            <p:nvPr/>
          </p:nvSpPr>
          <p:spPr>
            <a:xfrm>
              <a:off x="3449279" y="4306849"/>
              <a:ext cx="2078814" cy="990205"/>
            </a:xfrm>
            <a:prstGeom prst="roundRect">
              <a:avLst>
                <a:gd name="adj" fmla="val 4921"/>
              </a:avLst>
            </a:prstGeom>
            <a:solidFill>
              <a:schemeClr val="accent1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/>
              <a:endParaRPr lang="zh-CN" altLang="en-US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5" name="圆角矩形 1"/>
            <p:cNvSpPr/>
            <p:nvPr/>
          </p:nvSpPr>
          <p:spPr>
            <a:xfrm>
              <a:off x="3535343" y="3647589"/>
              <a:ext cx="5074089" cy="2379592"/>
            </a:xfrm>
            <a:prstGeom prst="roundRect">
              <a:avLst>
                <a:gd name="adj" fmla="val 9119"/>
              </a:avLst>
            </a:prstGeom>
            <a:solidFill>
              <a:schemeClr val="bg1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6" name="任意多边形 5"/>
            <p:cNvSpPr/>
            <p:nvPr/>
          </p:nvSpPr>
          <p:spPr>
            <a:xfrm>
              <a:off x="3449279" y="4409296"/>
              <a:ext cx="392656" cy="785310"/>
            </a:xfrm>
            <a:custGeom>
              <a:avLst/>
              <a:gdLst>
                <a:gd name="connsiteX0" fmla="*/ 1 w 392656"/>
                <a:gd name="connsiteY0" fmla="*/ 0 h 785310"/>
                <a:gd name="connsiteX1" fmla="*/ 392656 w 392656"/>
                <a:gd name="connsiteY1" fmla="*/ 392655 h 785310"/>
                <a:gd name="connsiteX2" fmla="*/ 1 w 392656"/>
                <a:gd name="connsiteY2" fmla="*/ 785310 h 785310"/>
                <a:gd name="connsiteX3" fmla="*/ 0 w 392656"/>
                <a:gd name="connsiteY3" fmla="*/ 785310 h 785310"/>
                <a:gd name="connsiteX4" fmla="*/ 0 w 392656"/>
                <a:gd name="connsiteY4" fmla="*/ 0 h 7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56" h="785310">
                  <a:moveTo>
                    <a:pt x="1" y="0"/>
                  </a:moveTo>
                  <a:cubicBezTo>
                    <a:pt x="216858" y="0"/>
                    <a:pt x="392656" y="175798"/>
                    <a:pt x="392656" y="392655"/>
                  </a:cubicBezTo>
                  <a:cubicBezTo>
                    <a:pt x="392656" y="609512"/>
                    <a:pt x="216858" y="785310"/>
                    <a:pt x="1" y="785310"/>
                  </a:cubicBezTo>
                  <a:lnTo>
                    <a:pt x="0" y="7853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80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40454" y="3712947"/>
            <a:ext cx="6890395" cy="2609650"/>
            <a:chOff x="3449279" y="3647589"/>
            <a:chExt cx="5160153" cy="2379592"/>
          </a:xfrm>
        </p:grpSpPr>
        <p:sp>
          <p:nvSpPr>
            <p:cNvPr id="28" name="圆角矩形 6"/>
            <p:cNvSpPr/>
            <p:nvPr/>
          </p:nvSpPr>
          <p:spPr>
            <a:xfrm>
              <a:off x="3449279" y="4306849"/>
              <a:ext cx="2078814" cy="990205"/>
            </a:xfrm>
            <a:prstGeom prst="roundRect">
              <a:avLst>
                <a:gd name="adj" fmla="val 4921"/>
              </a:avLst>
            </a:prstGeom>
            <a:solidFill>
              <a:schemeClr val="accent1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/>
              <a:endParaRPr lang="zh-CN" altLang="en-US" sz="20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9" name="圆角矩形 1"/>
            <p:cNvSpPr/>
            <p:nvPr/>
          </p:nvSpPr>
          <p:spPr>
            <a:xfrm>
              <a:off x="3535343" y="3647589"/>
              <a:ext cx="5074089" cy="2379592"/>
            </a:xfrm>
            <a:prstGeom prst="roundRect">
              <a:avLst>
                <a:gd name="adj" fmla="val 9119"/>
              </a:avLst>
            </a:prstGeom>
            <a:solidFill>
              <a:schemeClr val="bg1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0" name="任意多边形 5"/>
            <p:cNvSpPr/>
            <p:nvPr/>
          </p:nvSpPr>
          <p:spPr>
            <a:xfrm>
              <a:off x="3449279" y="4409296"/>
              <a:ext cx="392656" cy="785310"/>
            </a:xfrm>
            <a:custGeom>
              <a:avLst/>
              <a:gdLst>
                <a:gd name="connsiteX0" fmla="*/ 1 w 392656"/>
                <a:gd name="connsiteY0" fmla="*/ 0 h 785310"/>
                <a:gd name="connsiteX1" fmla="*/ 392656 w 392656"/>
                <a:gd name="connsiteY1" fmla="*/ 392655 h 785310"/>
                <a:gd name="connsiteX2" fmla="*/ 1 w 392656"/>
                <a:gd name="connsiteY2" fmla="*/ 785310 h 785310"/>
                <a:gd name="connsiteX3" fmla="*/ 0 w 392656"/>
                <a:gd name="connsiteY3" fmla="*/ 785310 h 785310"/>
                <a:gd name="connsiteX4" fmla="*/ 0 w 392656"/>
                <a:gd name="connsiteY4" fmla="*/ 0 h 7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56" h="785310">
                  <a:moveTo>
                    <a:pt x="1" y="0"/>
                  </a:moveTo>
                  <a:cubicBezTo>
                    <a:pt x="216858" y="0"/>
                    <a:pt x="392656" y="175798"/>
                    <a:pt x="392656" y="392655"/>
                  </a:cubicBezTo>
                  <a:cubicBezTo>
                    <a:pt x="392656" y="609512"/>
                    <a:pt x="216858" y="785310"/>
                    <a:pt x="1" y="785310"/>
                  </a:cubicBezTo>
                  <a:lnTo>
                    <a:pt x="0" y="7853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80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7713" y="1145313"/>
            <a:ext cx="3594514" cy="2295165"/>
            <a:chOff x="1834799" y="936670"/>
            <a:chExt cx="3594514" cy="2295165"/>
          </a:xfrm>
        </p:grpSpPr>
        <p:sp>
          <p:nvSpPr>
            <p:cNvPr id="32" name="矩形 3"/>
            <p:cNvSpPr>
              <a:spLocks noChangeArrowheads="1"/>
            </p:cNvSpPr>
            <p:nvPr/>
          </p:nvSpPr>
          <p:spPr bwMode="auto">
            <a:xfrm>
              <a:off x="1834799" y="936670"/>
              <a:ext cx="180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defTabSz="457200">
                <a:spcBef>
                  <a:spcPct val="0"/>
                </a:spcBef>
              </a:pPr>
              <a:r>
                <a: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解决了什么问题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95225" y="1211025"/>
              <a:ext cx="3234088" cy="202081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 defTabSz="98742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解决了用户对不同年龄段家教的需求；本产品降低中介费，一方面为不太富裕的家庭提供了上家教的机会，另一方面可以为大学生提供更多的兼职机会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/>
                </a:rPr>
                <a:t>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207525" y="904326"/>
            <a:ext cx="3407207" cy="2610866"/>
            <a:chOff x="1793697" y="695683"/>
            <a:chExt cx="3407207" cy="2610866"/>
          </a:xfrm>
        </p:grpSpPr>
        <p:sp>
          <p:nvSpPr>
            <p:cNvPr id="39" name="矩形 3"/>
            <p:cNvSpPr>
              <a:spLocks noChangeArrowheads="1"/>
            </p:cNvSpPr>
            <p:nvPr/>
          </p:nvSpPr>
          <p:spPr bwMode="auto">
            <a:xfrm>
              <a:off x="1793697" y="695683"/>
              <a:ext cx="13849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defTabSz="457200">
                <a:spcBef>
                  <a:spcPct val="0"/>
                </a:spcBef>
              </a:pPr>
              <a:r>
                <a:rPr lang="zh-CN" altLang="zh-CN" sz="1800" kern="100" dirty="0">
                  <a:effectLst/>
                  <a:latin typeface="+mn-ea"/>
                  <a:cs typeface="Times New Roman" panose="02020603050405020304" pitchFamily="18" charset="0"/>
                </a:rPr>
                <a:t>对客户的价值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66816" y="1090558"/>
              <a:ext cx="3234088" cy="221599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+mn-ea"/>
                  <a:cs typeface="Times New Roman" panose="02020603050405020304" pitchFamily="18" charset="0"/>
                </a:rPr>
                <a:t>价格实惠，让消费者能用更少的价格得到更多的价值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+mn-ea"/>
                  <a:cs typeface="Times New Roman" panose="02020603050405020304" pitchFamily="18" charset="0"/>
                </a:rPr>
                <a:t>该产品页面简单朴素，操作简单，更有利于客户使用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+mn-ea"/>
                  <a:cs typeface="Times New Roman" panose="02020603050405020304" pitchFamily="18" charset="0"/>
                </a:rPr>
                <a:t>产品会根据孩子的喜好来为孩子推荐更加适合的老师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800" kern="100" dirty="0">
                  <a:effectLst/>
                  <a:latin typeface="+mn-ea"/>
                  <a:cs typeface="Times New Roman" panose="02020603050405020304" pitchFamily="18" charset="0"/>
                </a:rPr>
                <a:t>为消费者带来更多的安全保障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01" y="3679429"/>
            <a:ext cx="6777019" cy="310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-1310822" y="-1266372"/>
            <a:ext cx="2799443" cy="2799443"/>
            <a:chOff x="3677557" y="635000"/>
            <a:chExt cx="2799443" cy="2799443"/>
          </a:xfrm>
        </p:grpSpPr>
        <p:sp>
          <p:nvSpPr>
            <p:cNvPr id="40" name="椭圆 39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6" name="PA-矩形 23"/>
          <p:cNvSpPr/>
          <p:nvPr>
            <p:custDataLst>
              <p:tags r:id="rId1"/>
            </p:custDataLst>
          </p:nvPr>
        </p:nvSpPr>
        <p:spPr>
          <a:xfrm>
            <a:off x="2888945" y="3086559"/>
            <a:ext cx="6443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产品设计应用的原则</a:t>
            </a:r>
          </a:p>
        </p:txBody>
      </p:sp>
      <p:sp>
        <p:nvSpPr>
          <p:cNvPr id="47" name="PA-矩形 23"/>
          <p:cNvSpPr/>
          <p:nvPr>
            <p:custDataLst>
              <p:tags r:id="rId2"/>
            </p:custDataLst>
          </p:nvPr>
        </p:nvSpPr>
        <p:spPr>
          <a:xfrm>
            <a:off x="1103687" y="1955599"/>
            <a:ext cx="1001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spc="300">
                <a:gradFill>
                  <a:gsLst>
                    <a:gs pos="0">
                      <a:srgbClr val="478EEE"/>
                    </a:gs>
                    <a:gs pos="70000">
                      <a:srgbClr val="042C8C"/>
                    </a:gs>
                  </a:gsLst>
                  <a:lin ang="2700000" scaled="0"/>
                </a:gradFill>
                <a:latin typeface="Arial" panose="020B0604020202020204"/>
                <a:ea typeface="微软雅黑" panose="020B0503020204020204" pitchFamily="34" charset="-122"/>
                <a:cs typeface="阿里巴巴普惠体 H" panose="00020600040101010101" pitchFamily="18" charset="-122"/>
                <a:sym typeface="Arial" panose="020B0604020202020204"/>
              </a:rPr>
              <a:t>PART 02</a:t>
            </a:r>
            <a:endParaRPr lang="en-US" altLang="zh-CN" sz="6000" spc="300" dirty="0">
              <a:gradFill>
                <a:gsLst>
                  <a:gs pos="0">
                    <a:srgbClr val="478EEE"/>
                  </a:gs>
                  <a:gs pos="70000">
                    <a:srgbClr val="042C8C"/>
                  </a:gs>
                </a:gsLst>
                <a:lin ang="2700000" scaled="0"/>
              </a:gradFill>
              <a:latin typeface="Arial" panose="020B0604020202020204"/>
              <a:ea typeface="微软雅黑" panose="020B0503020204020204" pitchFamily="34" charset="-122"/>
              <a:cs typeface="阿里巴巴普惠体 H" panose="00020600040101010101" pitchFamily="18" charset="-122"/>
              <a:sym typeface="Arial" panose="020B0604020202020204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272393" y="5331646"/>
            <a:ext cx="759460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Principles applied by product design</a:t>
            </a:r>
          </a:p>
        </p:txBody>
      </p:sp>
      <p:sp>
        <p:nvSpPr>
          <p:cNvPr id="19" name="任意多边形: 形状 18"/>
          <p:cNvSpPr/>
          <p:nvPr/>
        </p:nvSpPr>
        <p:spPr>
          <a:xfrm flipH="1" flipV="1">
            <a:off x="1548493" y="600075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8" name="任意多边形: 形状 17"/>
          <p:cNvSpPr/>
          <p:nvPr/>
        </p:nvSpPr>
        <p:spPr>
          <a:xfrm flipH="1">
            <a:off x="8899176" y="0"/>
            <a:ext cx="1748759" cy="857250"/>
          </a:xfrm>
          <a:custGeom>
            <a:avLst/>
            <a:gdLst>
              <a:gd name="connsiteX0" fmla="*/ 0 w 1748759"/>
              <a:gd name="connsiteY0" fmla="*/ 0 h 857250"/>
              <a:gd name="connsiteX1" fmla="*/ 242770 w 1748759"/>
              <a:gd name="connsiteY1" fmla="*/ 0 h 857250"/>
              <a:gd name="connsiteX2" fmla="*/ 253720 w 1748759"/>
              <a:gd name="connsiteY2" fmla="*/ 108628 h 857250"/>
              <a:gd name="connsiteX3" fmla="*/ 874379 w 1748759"/>
              <a:gd name="connsiteY3" fmla="*/ 614480 h 857250"/>
              <a:gd name="connsiteX4" fmla="*/ 1495038 w 1748759"/>
              <a:gd name="connsiteY4" fmla="*/ 108628 h 857250"/>
              <a:gd name="connsiteX5" fmla="*/ 1505989 w 1748759"/>
              <a:gd name="connsiteY5" fmla="*/ 0 h 857250"/>
              <a:gd name="connsiteX6" fmla="*/ 1748759 w 1748759"/>
              <a:gd name="connsiteY6" fmla="*/ 0 h 857250"/>
              <a:gd name="connsiteX7" fmla="*/ 1732876 w 1748759"/>
              <a:gd name="connsiteY7" fmla="*/ 157555 h 857250"/>
              <a:gd name="connsiteX8" fmla="*/ 874379 w 1748759"/>
              <a:gd name="connsiteY8" fmla="*/ 857250 h 857250"/>
              <a:gd name="connsiteX9" fmla="*/ 15883 w 1748759"/>
              <a:gd name="connsiteY9" fmla="*/ 15755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8759" h="857250">
                <a:moveTo>
                  <a:pt x="0" y="0"/>
                </a:moveTo>
                <a:lnTo>
                  <a:pt x="242770" y="0"/>
                </a:lnTo>
                <a:lnTo>
                  <a:pt x="253720" y="108628"/>
                </a:lnTo>
                <a:cubicBezTo>
                  <a:pt x="312795" y="397317"/>
                  <a:pt x="568226" y="614480"/>
                  <a:pt x="874379" y="614480"/>
                </a:cubicBezTo>
                <a:cubicBezTo>
                  <a:pt x="1180532" y="614480"/>
                  <a:pt x="1435964" y="397317"/>
                  <a:pt x="1495038" y="108628"/>
                </a:cubicBezTo>
                <a:lnTo>
                  <a:pt x="1505989" y="0"/>
                </a:lnTo>
                <a:lnTo>
                  <a:pt x="1748759" y="0"/>
                </a:lnTo>
                <a:lnTo>
                  <a:pt x="1732876" y="157555"/>
                </a:lnTo>
                <a:cubicBezTo>
                  <a:pt x="1651164" y="556870"/>
                  <a:pt x="1297850" y="857250"/>
                  <a:pt x="874379" y="857250"/>
                </a:cubicBezTo>
                <a:cubicBezTo>
                  <a:pt x="450908" y="857250"/>
                  <a:pt x="97594" y="556870"/>
                  <a:pt x="15883" y="157555"/>
                </a:cubicBezTo>
                <a:close/>
              </a:path>
            </a:pathLst>
          </a:cu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等腰三角形 11"/>
          <p:cNvSpPr/>
          <p:nvPr/>
        </p:nvSpPr>
        <p:spPr>
          <a:xfrm flipH="1" flipV="1">
            <a:off x="9619343" y="0"/>
            <a:ext cx="2578100" cy="2222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10355943" y="0"/>
            <a:ext cx="1841500" cy="15875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5443" y="4635500"/>
            <a:ext cx="2578100" cy="2222500"/>
            <a:chOff x="8128000" y="0"/>
            <a:chExt cx="2578100" cy="2222500"/>
          </a:xfrm>
        </p:grpSpPr>
        <p:sp>
          <p:nvSpPr>
            <p:cNvPr id="13" name="等腰三角形 12"/>
            <p:cNvSpPr/>
            <p:nvPr/>
          </p:nvSpPr>
          <p:spPr>
            <a:xfrm flipH="1">
              <a:off x="8128000" y="0"/>
              <a:ext cx="2578100" cy="2222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3D85E8"/>
                </a:gs>
                <a:gs pos="70000">
                  <a:srgbClr val="2C60E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8864600" y="635000"/>
              <a:ext cx="1841500" cy="15875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960100" y="5439229"/>
            <a:ext cx="2799443" cy="2799443"/>
            <a:chOff x="3677557" y="635000"/>
            <a:chExt cx="2799443" cy="2799443"/>
          </a:xfrm>
        </p:grpSpPr>
        <p:sp>
          <p:nvSpPr>
            <p:cNvPr id="37" name="椭圆 36"/>
            <p:cNvSpPr/>
            <p:nvPr/>
          </p:nvSpPr>
          <p:spPr>
            <a:xfrm>
              <a:off x="3677557" y="635000"/>
              <a:ext cx="2799443" cy="2799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68057" y="825500"/>
              <a:ext cx="2418443" cy="2418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058557" y="1016000"/>
              <a:ext cx="2037443" cy="2037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249057" y="1206500"/>
              <a:ext cx="1656443" cy="1656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439557" y="1397000"/>
              <a:ext cx="1275443" cy="127544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30057" y="1587500"/>
              <a:ext cx="894443" cy="89444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 flipH="1">
            <a:off x="3314701" y="662014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苏州智教团队</a:t>
            </a:r>
          </a:p>
        </p:txBody>
      </p:sp>
      <p:sp>
        <p:nvSpPr>
          <p:cNvPr id="83" name="任意多边形: 形状 82"/>
          <p:cNvSpPr/>
          <p:nvPr/>
        </p:nvSpPr>
        <p:spPr>
          <a:xfrm flipH="1" flipV="1">
            <a:off x="5443" y="4387756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4" name="任意多边形: 形状 83"/>
          <p:cNvSpPr/>
          <p:nvPr/>
        </p:nvSpPr>
        <p:spPr>
          <a:xfrm>
            <a:off x="11520715" y="2002972"/>
            <a:ext cx="676728" cy="583386"/>
          </a:xfrm>
          <a:custGeom>
            <a:avLst/>
            <a:gdLst>
              <a:gd name="connsiteX0" fmla="*/ 0 w 676728"/>
              <a:gd name="connsiteY0" fmla="*/ 0 h 583386"/>
              <a:gd name="connsiteX1" fmla="*/ 0 w 676728"/>
              <a:gd name="connsiteY1" fmla="*/ 583386 h 583386"/>
              <a:gd name="connsiteX2" fmla="*/ 676728 w 676728"/>
              <a:gd name="connsiteY2" fmla="*/ 583386 h 5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28" h="583386">
                <a:moveTo>
                  <a:pt x="0" y="0"/>
                </a:moveTo>
                <a:lnTo>
                  <a:pt x="0" y="583386"/>
                </a:lnTo>
                <a:lnTo>
                  <a:pt x="676728" y="583386"/>
                </a:lnTo>
                <a:close/>
              </a:path>
            </a:pathLst>
          </a:cu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5851870" y="5654676"/>
            <a:ext cx="488260" cy="420914"/>
          </a:xfrm>
          <a:prstGeom prst="triangle">
            <a:avLst/>
          </a:prstGeom>
          <a:gradFill flip="none" rotWithShape="1">
            <a:gsLst>
              <a:gs pos="0">
                <a:srgbClr val="478EEE"/>
              </a:gs>
              <a:gs pos="70000">
                <a:srgbClr val="042C8C"/>
              </a:gs>
            </a:gsLst>
            <a:lin ang="2700000" scaled="0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等腰三角形 20"/>
          <p:cNvSpPr/>
          <p:nvPr/>
        </p:nvSpPr>
        <p:spPr>
          <a:xfrm rot="5400000">
            <a:off x="3757459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9" name="等腰三角形 68"/>
          <p:cNvSpPr/>
          <p:nvPr/>
        </p:nvSpPr>
        <p:spPr>
          <a:xfrm rot="5400000">
            <a:off x="3365573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2" name="等腰三角形 71"/>
          <p:cNvSpPr/>
          <p:nvPr/>
        </p:nvSpPr>
        <p:spPr>
          <a:xfrm rot="5400000">
            <a:off x="2973687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0" name="等腰三角形 79"/>
          <p:cNvSpPr/>
          <p:nvPr/>
        </p:nvSpPr>
        <p:spPr>
          <a:xfrm rot="16200000" flipH="1">
            <a:off x="8198830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1" name="等腰三角形 80"/>
          <p:cNvSpPr/>
          <p:nvPr/>
        </p:nvSpPr>
        <p:spPr>
          <a:xfrm rot="16200000" flipH="1">
            <a:off x="8590716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2" name="等腰三角形 81"/>
          <p:cNvSpPr/>
          <p:nvPr/>
        </p:nvSpPr>
        <p:spPr>
          <a:xfrm rot="16200000" flipH="1">
            <a:off x="8982602" y="2351313"/>
            <a:ext cx="235712" cy="203200"/>
          </a:xfrm>
          <a:prstGeom prst="triangle">
            <a:avLst/>
          </a:prstGeom>
          <a:gradFill flip="none" rotWithShape="1">
            <a:gsLst>
              <a:gs pos="0">
                <a:srgbClr val="3D85E8"/>
              </a:gs>
              <a:gs pos="70000">
                <a:srgbClr val="2C60E3"/>
              </a:gs>
            </a:gsLst>
            <a:lin ang="5400000" scaled="1"/>
            <a:tileRect/>
          </a:gra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99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4" grpId="0"/>
      <p:bldP spid="19" grpId="0" animBg="1"/>
      <p:bldP spid="18" grpId="0" animBg="1"/>
      <p:bldP spid="12" grpId="0" animBg="1"/>
      <p:bldP spid="11" grpId="0" animBg="1"/>
      <p:bldP spid="78" grpId="0"/>
      <p:bldP spid="83" grpId="0" animBg="1"/>
      <p:bldP spid="84" grpId="0" animBg="1"/>
      <p:bldP spid="17" grpId="0" animBg="1"/>
      <p:bldP spid="21" grpId="0" animBg="1"/>
      <p:bldP spid="69" grpId="0" animBg="1"/>
      <p:bldP spid="72" grpId="0" animBg="1"/>
      <p:bldP spid="80" grpId="0" animBg="1"/>
      <p:bldP spid="81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沟通管理计划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 dirty="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01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9" y="1148080"/>
            <a:ext cx="9377464" cy="5465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82" name="PA-矩形 23"/>
          <p:cNvSpPr/>
          <p:nvPr>
            <p:custDataLst>
              <p:tags r:id="rId1"/>
            </p:custDataLst>
          </p:nvPr>
        </p:nvSpPr>
        <p:spPr>
          <a:xfrm>
            <a:off x="1231253" y="401399"/>
            <a:ext cx="37726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rPr>
              <a:t>风险管理计划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53153" cy="1148080"/>
            <a:chOff x="0" y="0"/>
            <a:chExt cx="1253153" cy="1148080"/>
          </a:xfrm>
        </p:grpSpPr>
        <p:sp>
          <p:nvSpPr>
            <p:cNvPr id="72" name="任意多边形: 形状 71"/>
            <p:cNvSpPr/>
            <p:nvPr/>
          </p:nvSpPr>
          <p:spPr>
            <a:xfrm>
              <a:off x="0" y="0"/>
              <a:ext cx="830838" cy="853408"/>
            </a:xfrm>
            <a:custGeom>
              <a:avLst/>
              <a:gdLst>
                <a:gd name="connsiteX0" fmla="*/ 588068 w 830838"/>
                <a:gd name="connsiteY0" fmla="*/ 0 h 853408"/>
                <a:gd name="connsiteX1" fmla="*/ 830838 w 830838"/>
                <a:gd name="connsiteY1" fmla="*/ 0 h 853408"/>
                <a:gd name="connsiteX2" fmla="*/ 814955 w 830838"/>
                <a:gd name="connsiteY2" fmla="*/ 157555 h 853408"/>
                <a:gd name="connsiteX3" fmla="*/ 111578 w 830838"/>
                <a:gd name="connsiteY3" fmla="*/ 843563 h 853408"/>
                <a:gd name="connsiteX4" fmla="*/ 0 w 830838"/>
                <a:gd name="connsiteY4" fmla="*/ 853408 h 853408"/>
                <a:gd name="connsiteX5" fmla="*/ 0 w 830838"/>
                <a:gd name="connsiteY5" fmla="*/ 610638 h 853408"/>
                <a:gd name="connsiteX6" fmla="*/ 68604 w 830838"/>
                <a:gd name="connsiteY6" fmla="*/ 604585 h 853408"/>
                <a:gd name="connsiteX7" fmla="*/ 577117 w 830838"/>
                <a:gd name="connsiteY7" fmla="*/ 108628 h 8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838" h="853408">
                  <a:moveTo>
                    <a:pt x="588068" y="0"/>
                  </a:moveTo>
                  <a:lnTo>
                    <a:pt x="830838" y="0"/>
                  </a:lnTo>
                  <a:lnTo>
                    <a:pt x="814955" y="157555"/>
                  </a:lnTo>
                  <a:cubicBezTo>
                    <a:pt x="743457" y="506956"/>
                    <a:pt x="464014" y="780609"/>
                    <a:pt x="111578" y="843563"/>
                  </a:cubicBezTo>
                  <a:lnTo>
                    <a:pt x="0" y="853408"/>
                  </a:lnTo>
                  <a:lnTo>
                    <a:pt x="0" y="610638"/>
                  </a:lnTo>
                  <a:lnTo>
                    <a:pt x="68604" y="604585"/>
                  </a:lnTo>
                  <a:cubicBezTo>
                    <a:pt x="323401" y="559072"/>
                    <a:pt x="525428" y="361231"/>
                    <a:pt x="577117" y="1086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078" y="243996"/>
              <a:ext cx="890841" cy="890840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800">
                  <a:latin typeface="Arial" panose="020B0604020202020204"/>
                  <a:ea typeface="微软雅黑" panose="020B0503020204020204" pitchFamily="34" charset="-122"/>
                  <a:cs typeface="阿里巴巴普惠体 B" panose="00020600040101010101" pitchFamily="18" charset="-122"/>
                  <a:sym typeface="Arial" panose="020B0604020202020204"/>
                </a:rPr>
                <a:t>02</a:t>
              </a:r>
              <a:endParaRPr lang="zh-CN" altLang="en-US" sz="28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147899" y="1042826"/>
              <a:ext cx="105254" cy="105254"/>
            </a:xfrm>
            <a:prstGeom prst="ellipse">
              <a:avLst/>
            </a:prstGeom>
            <a:gradFill flip="none" rotWithShape="1">
              <a:gsLst>
                <a:gs pos="0">
                  <a:srgbClr val="478EEE"/>
                </a:gs>
                <a:gs pos="70000">
                  <a:srgbClr val="042C8C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rial" panose="020B0604020202020204"/>
                <a:ea typeface="微软雅黑" panose="020B0503020204020204" pitchFamily="34" charset="-122"/>
                <a:cs typeface="阿里巴巴普惠体 B" panose="00020600040101010101" pitchFamily="18" charset="-122"/>
                <a:sym typeface="Arial" panose="020B0604020202020204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86" y="986174"/>
            <a:ext cx="9321549" cy="559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914005d-c24d-4768-a665-7084dbeb3101"/>
  <p:tag name="COMMONDATA" val="eyJoZGlkIjoiYmE5YzcxNTY1YzMzOWI3ZjZlY2UwZWUyZDk3OTkxM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c9e9799-48e3-411c-9b6b-bf5a2142c5cd}"/>
  <p:tag name="TABLE_ENDDRAG_ORIGIN_RECT" val="574*457"/>
  <p:tag name="TABLE_ENDDRAG_RECT" val="124*77*574*4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888b9d4-61b8-474c-8a0d-dfaa8131cf4d}"/>
  <p:tag name="TABLE_ENDDRAG_ORIGIN_RECT" val="861*386"/>
  <p:tag name="TABLE_ENDDRAG_RECT" val="30*104*861*3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7944bee-0502-4d2d-9860-a01588334df1}"/>
  <p:tag name="TABLE_ENDDRAG_ORIGIN_RECT" val="873*407"/>
  <p:tag name="TABLE_ENDDRAG_RECT" val="60*101*873*40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70D0"/>
      </a:accent1>
      <a:accent2>
        <a:srgbClr val="1544A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907</Words>
  <Application>Microsoft Office PowerPoint</Application>
  <PresentationFormat>宽屏</PresentationFormat>
  <Paragraphs>181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Bernard MT Condensed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段 欣江</cp:lastModifiedBy>
  <cp:revision>34</cp:revision>
  <dcterms:created xsi:type="dcterms:W3CDTF">2018-04-18T06:17:00Z</dcterms:created>
  <dcterms:modified xsi:type="dcterms:W3CDTF">2023-07-14T02:18:57Z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0A4A729DE9074335A39B2A199DB91D52_13</vt:lpwstr>
  </property>
  <property fmtid="{D5CDD505-2E9C-101B-9397-08002B2CF9AE}" pid="3" name="KSOProductBuildVer">
    <vt:lpwstr>2052-11.1.0.14309</vt:lpwstr>
  </property>
</Properties>
</file>