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9" r:id="rId4"/>
    <p:sldId id="270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2DDB-003F-4E9A-99F3-5B471002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E0BE-85E3-4366-A9AE-1DF24A5E7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9BF11-EE32-41BF-B438-D3C21E78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C53-03BF-46BB-B6E0-B33F6658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8BCC-9E3F-4B19-B2EE-F23381DD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E1F5-33DE-41AB-822B-ACF7B11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45A27-E733-464E-8F22-B6C24D3B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6A4F-5981-4248-87D9-D3AB92A7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DD56-1AFE-4D3F-AC88-B3C7C99B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6BC3-605F-407E-8DBC-22C5AEC2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9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24F84-2506-4F26-8056-8AEB7E968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A98C8-C1A9-413D-8F83-154A2BB4B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37FB-2606-42E7-86A3-B9B3365A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1D43-9D2E-4BC6-A83C-5170C9A3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3363-E5E7-473F-A89F-A43DA586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4534928"/>
            <a:ext cx="11475308" cy="1254855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75A8-71A0-C048-892B-FEA871F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36B-F569-7043-A718-487F57441DC6}" type="datetimeFigureOut">
              <a:rPr lang="en-NL" smtClean="0"/>
              <a:t>06/06/2022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408-0917-A746-89F9-E8B1B71D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61E0-D05F-0241-91E9-3E4577B7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603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2801572"/>
            <a:ext cx="11475308" cy="1510936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7CEA-A64E-5443-9EE9-805BEC5C0A5C}"/>
              </a:ext>
            </a:extLst>
          </p:cNvPr>
          <p:cNvSpPr txBox="1"/>
          <p:nvPr userDrawn="1"/>
        </p:nvSpPr>
        <p:spPr>
          <a:xfrm>
            <a:off x="1449859" y="4509684"/>
            <a:ext cx="929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Subtitle</a:t>
            </a:r>
            <a:endParaRPr lang="en-NL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1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6036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5916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2" y="136526"/>
            <a:ext cx="11467070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849441"/>
            <a:ext cx="11467070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5987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E556-4A94-4A06-98C3-88DD9551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59C7-4988-4792-8606-C27891A2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6C06-0DE7-4AC7-A403-ABAD12E8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12F99-DC38-47B9-BF4E-72BF485E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5C19-3CC5-4D43-ADB3-11E5918B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5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B2BA-34D6-4B77-977D-186B75A0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E289-8B4E-499A-A944-396A3BED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0C980-0A3E-4D0C-AD7E-03D1B330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8BED-D724-4A63-B9E7-BA23266D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3F7EF-83D3-4BA0-9C41-35D86D46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2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9C98-739C-4E9C-993A-9A0E4035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D7EB-B603-4934-B8C7-AFEC62599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790E5-5978-4305-ACCC-823F8514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26293-0C5C-4D19-A848-F3CD55BE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3564D-3D5F-49F6-8734-9462AF6C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F1BEE-3201-46FE-9AB7-2E2B9E7C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422A-FC09-4934-8FAA-DD009EB3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FE75-7B4D-4239-94C8-56170BC0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DAF48-8B1B-4AC1-8B3C-DCAD5947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AFCA1-F16E-4A56-9229-6E9D5A8F2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76D0E-2816-4F82-9F94-7C37CC182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1FE47-1698-4D1B-9881-DDEC413F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EC28E-9D47-4FE8-8C73-20A3B428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4CEF6-5FD5-49B5-84FA-55F912A8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6010-D390-489E-86C0-124C74CF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55B0E-6E8F-49B1-9713-922FEC08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F202F-886F-4E0B-9AC5-2E3E3872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B8CDA-2EA1-4800-A1E4-EBC43AC7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8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430C7-5A5D-40B4-8A7C-BD138A8B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3187E-987C-44C5-B6D5-BD712E64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8F3D-213C-48FC-B41A-2D20E5D1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0E54-A8ED-4D83-9823-9B3291B4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2A05-D9A6-4FBE-BD77-DB8FDD4C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56524-6FE9-40B7-BE87-35ACB8AA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DE721-F1BB-494E-955B-11C3106F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00F07-A645-4688-AF80-AEBE22F2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50DD8-1A85-4879-BFC5-95EFCD22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3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8FAB-6AEE-4243-98B7-3FBACFCE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5972D-7755-4DCE-AF4E-901158C0E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1DD66-43BB-44A3-95BE-71CA74DD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3BB11-6534-4E6F-B30E-8C46747C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9D7B-D5FE-4BA5-8BBD-71DD722A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ED83A-DC8B-418B-80EA-23C9D9B6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223DC-81FD-4898-B68A-5BEE5E2E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182C7-C5A6-4854-BC0D-EE8FC89D4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9DD9-B8FC-4DF2-9F1C-B9F438CCC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725E-E5A6-46D4-8EB0-2077D4BE5EA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76052-BF77-432C-ADFD-7630D5232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8242-A0C1-49FD-8641-1BA425F2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694E-368B-4655-82BA-E78CDC88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FFF3-AD2E-694F-83E4-C189CF97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5F30-D666-AB4E-B5A1-37B23A90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A2F8-2F82-7042-BF2F-4F55BA266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A36B-F569-7043-A718-487F57441DC6}" type="datetimeFigureOut">
              <a:rPr lang="en-NL" smtClean="0"/>
              <a:t>06/06/2022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3B15-DFC9-0E48-A942-3EBA4EE13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15E7-D8A2-A043-874E-345037A7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67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sa@eage.org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3DA-6C44-1043-BA8D-9B525A0CB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Welcome to the EAGE Annual Hackathon! </a:t>
            </a:r>
            <a:r>
              <a:rPr lang="en-US" dirty="0"/>
              <a:t> </a:t>
            </a:r>
            <a:r>
              <a:rPr lang="en-US" sz="4400" dirty="0"/>
              <a:t>Code FREEZE – Final Presentation Instructions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699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87" y="475961"/>
            <a:ext cx="9662984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Agenda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69900-A54A-42EA-950E-D0C9AC19468A}"/>
              </a:ext>
            </a:extLst>
          </p:cNvPr>
          <p:cNvSpPr/>
          <p:nvPr/>
        </p:nvSpPr>
        <p:spPr>
          <a:xfrm>
            <a:off x="4376455" y="1460382"/>
            <a:ext cx="4352925" cy="652462"/>
          </a:xfrm>
          <a:prstGeom prst="rect">
            <a:avLst/>
          </a:prstGeom>
          <a:solidFill>
            <a:srgbClr val="593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 2: Monday, June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03CD37-5465-43E7-9BFA-A894718AAA46}"/>
              </a:ext>
            </a:extLst>
          </p:cNvPr>
          <p:cNvSpPr/>
          <p:nvPr/>
        </p:nvSpPr>
        <p:spPr>
          <a:xfrm>
            <a:off x="4376454" y="2333142"/>
            <a:ext cx="4352925" cy="3695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13:00 CEST: CODE FREEZE – Join online session to receive final presentation criteria (Jitsi)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13:15-15:00 CEST – Time for working and practicing presentations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15:00 - 16:30 CEST - Presentations to the Judging Panel Plenum Session Online (on Jitsi)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16:30 - 17:00 CEST - Announcement of the winners and prizes*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85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8733-03CC-4AC1-8A09-F801EF04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Presentation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20A-F767-4CCC-A496-0379EC06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team will have 10 minutes.  You will be stopped if you go over. (Make sure you practice!)</a:t>
            </a:r>
          </a:p>
          <a:p>
            <a:r>
              <a:rPr lang="en-US" dirty="0"/>
              <a:t>It is up to you on how to present (slides, demo, </a:t>
            </a:r>
            <a:r>
              <a:rPr lang="en-US" dirty="0" err="1"/>
              <a:t>Jupyter</a:t>
            </a:r>
            <a:r>
              <a:rPr lang="en-US" dirty="0"/>
              <a:t>..</a:t>
            </a:r>
            <a:r>
              <a:rPr lang="en-US" dirty="0" err="1"/>
              <a:t>etc</a:t>
            </a:r>
            <a:r>
              <a:rPr lang="en-US" dirty="0"/>
              <a:t>) – but each team will need an opening slide with:</a:t>
            </a:r>
          </a:p>
          <a:p>
            <a:pPr lvl="1"/>
            <a:r>
              <a:rPr lang="en-US" dirty="0"/>
              <a:t>Team Name</a:t>
            </a:r>
          </a:p>
          <a:p>
            <a:pPr lvl="1"/>
            <a:r>
              <a:rPr lang="en-US" dirty="0"/>
              <a:t>Names of Team Members, location, company or school</a:t>
            </a:r>
          </a:p>
          <a:p>
            <a:r>
              <a:rPr lang="en-US" dirty="0"/>
              <a:t>Each team needs to do a technical check in with Ashley, Jan, Oleg, or Lukas.</a:t>
            </a:r>
          </a:p>
          <a:p>
            <a:r>
              <a:rPr lang="en-US" dirty="0"/>
              <a:t>For those with slides, please send to </a:t>
            </a:r>
            <a:r>
              <a:rPr lang="en-US" dirty="0">
                <a:hlinkClick r:id="rId2"/>
              </a:rPr>
              <a:t>msa@eage.org</a:t>
            </a:r>
            <a:r>
              <a:rPr lang="en-US" dirty="0"/>
              <a:t> prior to 14:45</a:t>
            </a:r>
          </a:p>
          <a:p>
            <a:r>
              <a:rPr lang="en-US" dirty="0"/>
              <a:t>All teams must be in the final session at 15:00 and ready to present.  The order of teams will be selected randomly.</a:t>
            </a:r>
          </a:p>
        </p:txBody>
      </p:sp>
    </p:spTree>
    <p:extLst>
      <p:ext uri="{BB962C8B-B14F-4D97-AF65-F5344CB8AC3E}">
        <p14:creationId xmlns:p14="http://schemas.microsoft.com/office/powerpoint/2010/main" val="21386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0E46-B2CD-4611-A2CC-8F0BA91D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Judging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3F09-68D2-4F05-999F-20BCF3E9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Presentations will be scored based on the following: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Relevancy to the theme </a:t>
            </a:r>
            <a:r>
              <a:rPr lang="en-US" dirty="0"/>
              <a:t>of Explainable AI (Did the presentation demonstrate the team’s ambition to make machine learning more interpretable?)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Understandable</a:t>
            </a:r>
            <a:r>
              <a:rPr lang="en-US" dirty="0"/>
              <a:t>, with good explanation of the challenge and the solution direction (Can you communicate your idea and solution to a general audience?)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Presentation skills and presentation quality </a:t>
            </a:r>
            <a:r>
              <a:rPr lang="en-US" dirty="0"/>
              <a:t>(was there a demo? was the presentation engaging and flowed properly?)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Note that some teams might not get to a working solution - do not judge them on this - but instead on the effort and ideas on approaching the challenge (what did they try, why did it fail, what would they do different?)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0E46-B2CD-4611-A2CC-8F0BA91D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Presentations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3F09-68D2-4F05-999F-20BCF3E9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Demos are a great way to make your presentation come alive and often get you bonus points – but make sure they work!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Due to the short time only one or two presenters from the team is best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Practice, Practice, Practice your timing.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 it simple and tell the story – what did you want to show, what worked, what didn’t, and what would you do next?</a:t>
            </a:r>
          </a:p>
        </p:txBody>
      </p:sp>
    </p:spTree>
    <p:extLst>
      <p:ext uri="{BB962C8B-B14F-4D97-AF65-F5344CB8AC3E}">
        <p14:creationId xmlns:p14="http://schemas.microsoft.com/office/powerpoint/2010/main" val="133417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Century Gothic</vt:lpstr>
      <vt:lpstr>Office Theme</vt:lpstr>
      <vt:lpstr>1_Office Theme</vt:lpstr>
      <vt:lpstr>Welcome to the EAGE Annual Hackathon!  Code FREEZE – Final Presentation Instructions</vt:lpstr>
      <vt:lpstr>PowerPoint Presentation</vt:lpstr>
      <vt:lpstr>Final Presentation Instructions</vt:lpstr>
      <vt:lpstr>Judging Criteria</vt:lpstr>
      <vt:lpstr>Final Presentations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EAGE Annual Hackathon!  Code FREEZE</dc:title>
  <dc:creator>Ashley Kate Russell</dc:creator>
  <cp:lastModifiedBy>Ashley Kate Russell</cp:lastModifiedBy>
  <cp:revision>5</cp:revision>
  <dcterms:created xsi:type="dcterms:W3CDTF">2022-05-22T19:16:20Z</dcterms:created>
  <dcterms:modified xsi:type="dcterms:W3CDTF">2022-06-06T08:50:45Z</dcterms:modified>
</cp:coreProperties>
</file>