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9" r:id="rId4"/>
    <p:sldId id="270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2DDB-003F-4E9A-99F3-5B471002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E0BE-85E3-4366-A9AE-1DF24A5E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BF11-EE32-41BF-B438-D3C21E78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C53-03BF-46BB-B6E0-B33F6658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8BCC-9E3F-4B19-B2EE-F23381D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E1F5-33DE-41AB-822B-ACF7B11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45A27-E733-464E-8F22-B6C24D3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6A4F-5981-4248-87D9-D3AB92A7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DD56-1AFE-4D3F-AC88-B3C7C99B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6BC3-605F-407E-8DBC-22C5AEC2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24F84-2506-4F26-8056-8AEB7E968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A98C8-C1A9-413D-8F83-154A2BB4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37FB-2606-42E7-86A3-B9B3365A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D43-9D2E-4BC6-A83C-5170C9A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3363-E5E7-473F-A89F-A43DA586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603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03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9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598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556-4A94-4A06-98C3-88DD9551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59C7-4988-4792-8606-C27891A2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6C06-0DE7-4AC7-A403-ABAD12E8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2F99-DC38-47B9-BF4E-72BF485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5C19-3CC5-4D43-ADB3-11E5918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2BA-34D6-4B77-977D-186B75A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E289-8B4E-499A-A944-396A3BED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C980-0A3E-4D0C-AD7E-03D1B33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8BED-D724-4A63-B9E7-BA23266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F7EF-83D3-4BA0-9C41-35D86D46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C98-739C-4E9C-993A-9A0E4035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7EB-B603-4934-B8C7-AFEC62599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790E5-5978-4305-ACCC-823F8514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26293-0C5C-4D19-A848-F3CD55BE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564D-3D5F-49F6-8734-9462AF6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F1BEE-3201-46FE-9AB7-2E2B9E7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22A-FC09-4934-8FAA-DD009EB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FE75-7B4D-4239-94C8-56170BC0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DAF48-8B1B-4AC1-8B3C-DCAD5947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AFCA1-F16E-4A56-9229-6E9D5A8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76D0E-2816-4F82-9F94-7C37CC182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1FE47-1698-4D1B-9881-DDEC413F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EC28E-9D47-4FE8-8C73-20A3B428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4CEF6-5FD5-49B5-84FA-55F912A8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6010-D390-489E-86C0-124C74C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55B0E-6E8F-49B1-9713-922FEC08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F202F-886F-4E0B-9AC5-2E3E3872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B8CDA-2EA1-4800-A1E4-EBC43AC7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430C7-5A5D-40B4-8A7C-BD138A8B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187E-987C-44C5-B6D5-BD712E6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8F3D-213C-48FC-B41A-2D20E5D1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0E54-A8ED-4D83-9823-9B3291B4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2A05-D9A6-4FBE-BD77-DB8FDD4C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6524-6FE9-40B7-BE87-35ACB8AA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E721-F1BB-494E-955B-11C3106F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00F07-A645-4688-AF80-AEBE22F2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0DD8-1A85-4879-BFC5-95EFCD2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8FAB-6AEE-4243-98B7-3FBACFCE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972D-7755-4DCE-AF4E-901158C0E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DD66-43BB-44A3-95BE-71CA74D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BB11-6534-4E6F-B30E-8C46747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9D7B-D5FE-4BA5-8BBD-71DD722A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D83A-DC8B-418B-80EA-23C9D9B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23DC-81FD-4898-B68A-5BEE5E2E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82C7-C5A6-4854-BC0D-EE8FC89D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9DD9-B8FC-4DF2-9F1C-B9F438CCC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725E-E5A6-46D4-8EB0-2077D4BE5EA3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6052-BF77-432C-ADFD-7630D523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8242-A0C1-49FD-8641-1BA425F2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7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</a:t>
            </a:r>
            <a:r>
              <a:rPr lang="en-US" sz="4400" dirty="0"/>
              <a:t>Code FREEZE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87" y="475961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Agenda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9900-A54A-42EA-950E-D0C9AC19468A}"/>
              </a:ext>
            </a:extLst>
          </p:cNvPr>
          <p:cNvSpPr/>
          <p:nvPr/>
        </p:nvSpPr>
        <p:spPr>
          <a:xfrm>
            <a:off x="4376455" y="1460382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2: Monday, June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CD37-5465-43E7-9BFA-A894718AAA46}"/>
              </a:ext>
            </a:extLst>
          </p:cNvPr>
          <p:cNvSpPr/>
          <p:nvPr/>
        </p:nvSpPr>
        <p:spPr>
          <a:xfrm>
            <a:off x="4376454" y="2333142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13:00 CEST: CODE FREEZE – Join online session to receive final presentation criteria (Jitsi)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13:15-15:00 CEST – Time for working and practicing presentations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15:00 - 16:30 CEST - Presentations to the Judging Panel Plenum Session Online (on Jitsi)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16:30 - 17:00 CEST - Announcement of the winners and prizes*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8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8733-03CC-4AC1-8A09-F801EF04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Presentation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20A-F767-4CCC-A496-0379EC06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will have 8 minutes.  You will be stopped if you go over. (Make sure you practice!)</a:t>
            </a:r>
          </a:p>
          <a:p>
            <a:r>
              <a:rPr lang="en-US" dirty="0"/>
              <a:t>It is up to you on how to present (slides, demo, </a:t>
            </a:r>
            <a:r>
              <a:rPr lang="en-US" dirty="0" err="1"/>
              <a:t>Jupyter</a:t>
            </a:r>
            <a:r>
              <a:rPr lang="en-US" dirty="0"/>
              <a:t>..</a:t>
            </a:r>
            <a:r>
              <a:rPr lang="en-US" dirty="0" err="1"/>
              <a:t>etc</a:t>
            </a:r>
            <a:r>
              <a:rPr lang="en-US" dirty="0"/>
              <a:t>) – but each team will need an opening slide (provided) with: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Names of Team Members</a:t>
            </a:r>
          </a:p>
          <a:p>
            <a:r>
              <a:rPr lang="en-US" dirty="0"/>
              <a:t>Each team needs to do a technical check in with Ashley, Jan, or Lukas.</a:t>
            </a:r>
          </a:p>
          <a:p>
            <a:r>
              <a:rPr lang="en-US" dirty="0"/>
              <a:t>All teams must be in the final session at 15:00 (no more working on the presentation!)and ready to share.  The order of teams will be selected randomly.</a:t>
            </a:r>
          </a:p>
        </p:txBody>
      </p:sp>
    </p:spTree>
    <p:extLst>
      <p:ext uri="{BB962C8B-B14F-4D97-AF65-F5344CB8AC3E}">
        <p14:creationId xmlns:p14="http://schemas.microsoft.com/office/powerpoint/2010/main" val="21386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0E46-B2CD-4611-A2CC-8F0BA91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F09-68D2-4F05-999F-20BCF3E9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Presentations will be scored based on the following: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Relevancy to the theme </a:t>
            </a:r>
            <a:r>
              <a:rPr lang="en-US" dirty="0"/>
              <a:t>of Explainable AI (Did the presentation demonstrate the team’s ambition to make machine learning more transparent?)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Understandable</a:t>
            </a:r>
            <a:r>
              <a:rPr lang="en-US" dirty="0"/>
              <a:t>, with good explanation of the challenge and the solution direction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Presentation skills and presentation quality </a:t>
            </a:r>
            <a:r>
              <a:rPr lang="en-US" dirty="0"/>
              <a:t>(was there a demo? was the presentation engaging and flowed properly?)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Note that some teams might not get to a working solution - do not judge them on this - but instead on the effort and ideas on approaching the challenge (what did they try, why did it fail, what would they do different?)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0E46-B2CD-4611-A2CC-8F0BA91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Presentations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F09-68D2-4F05-999F-20BCF3E9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Demos are a great way to make your presentation come alive and often get you bonus points – but make sure they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Due to the short time only one or two presenters from the team is best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Practice, Practice, Practice your timing.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it simple and tell the story – what did you want to show, what worked, what didn’t, and what would you do next?</a:t>
            </a:r>
          </a:p>
        </p:txBody>
      </p:sp>
    </p:spTree>
    <p:extLst>
      <p:ext uri="{BB962C8B-B14F-4D97-AF65-F5344CB8AC3E}">
        <p14:creationId xmlns:p14="http://schemas.microsoft.com/office/powerpoint/2010/main" val="13341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Century Gothic</vt:lpstr>
      <vt:lpstr>Office Theme</vt:lpstr>
      <vt:lpstr>1_Office Theme</vt:lpstr>
      <vt:lpstr>Welcome to the EAGE Annual Hackathon!  Code FREEZE</vt:lpstr>
      <vt:lpstr>PowerPoint Presentation</vt:lpstr>
      <vt:lpstr>Final Presentation Instructions</vt:lpstr>
      <vt:lpstr>Judging Criteria</vt:lpstr>
      <vt:lpstr>Final Presentations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EAGE Annual Hackathon!  Code FREEZE</dc:title>
  <dc:creator>Ashley Kate Russell</dc:creator>
  <cp:lastModifiedBy>Ashley Kate Russell</cp:lastModifiedBy>
  <cp:revision>2</cp:revision>
  <dcterms:created xsi:type="dcterms:W3CDTF">2022-05-22T19:16:20Z</dcterms:created>
  <dcterms:modified xsi:type="dcterms:W3CDTF">2022-05-22T19:29:51Z</dcterms:modified>
</cp:coreProperties>
</file>