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1" r:id="rId4"/>
    <p:sldId id="272" r:id="rId5"/>
    <p:sldId id="260" r:id="rId6"/>
    <p:sldId id="276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10A1-A32B-4E61-88A0-593CFB02C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6DF33-82AD-4A41-B6DF-F1E5B72D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42EE-4251-450D-BFDC-52BCFE3A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79D3-E694-46C3-9AC0-5D33BA48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0803-549F-424A-BAA2-A0414954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0013-1EAC-4884-B001-4793B27B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EEBD7-477F-4002-973E-42E5B343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7A08-4236-439F-B616-F635FECA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E7DB-6DFB-4DEE-B3D4-5AE326E7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9014-30CF-42D2-8970-E4808A32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C389F-D2B6-4666-BDE6-2BDD82D69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E47F2-EC77-4A33-A28E-A4708C20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5DD0D-09E3-48B8-AC16-709A415E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BAAD-CC96-4BA5-95E7-59ABB645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472-0FEB-47B9-BA68-B27E9397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4534928"/>
            <a:ext cx="11475308" cy="1254855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75A8-71A0-C048-892B-FEA871F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36B-F569-7043-A718-487F57441DC6}" type="datetimeFigureOut">
              <a:rPr lang="en-NL" smtClean="0"/>
              <a:t>05/22/2022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408-0917-A746-89F9-E8B1B71D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61E0-D05F-0241-91E9-3E4577B7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085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4534928"/>
            <a:ext cx="11475308" cy="1254855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75A8-71A0-C048-892B-FEA871F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36B-F569-7043-A718-487F57441DC6}" type="datetimeFigureOut">
              <a:rPr lang="en-NL" smtClean="0"/>
              <a:t>05/22/2022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408-0917-A746-89F9-E8B1B71D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61E0-D05F-0241-91E9-3E4577B7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308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2801572"/>
            <a:ext cx="11475308" cy="1510936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7CEA-A64E-5443-9EE9-805BEC5C0A5C}"/>
              </a:ext>
            </a:extLst>
          </p:cNvPr>
          <p:cNvSpPr txBox="1"/>
          <p:nvPr userDrawn="1"/>
        </p:nvSpPr>
        <p:spPr>
          <a:xfrm>
            <a:off x="1449859" y="4509684"/>
            <a:ext cx="929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Subtitle</a:t>
            </a:r>
            <a:endParaRPr lang="en-NL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77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8505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2841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2" y="136526"/>
            <a:ext cx="11467070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849441"/>
            <a:ext cx="11467070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8484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C715-69D0-4252-9DDB-90FA1314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CBE3-43F5-4E9D-B927-80B2F792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B12B-9AD7-4D98-B4EA-FD34CE31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64DB-D750-4CAD-BB21-2E195310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40A7-DF83-42FA-B7E7-81361D5A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E02-5AE6-4D90-BC14-5FC020A0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355B-E680-4896-ADCD-94C6DFF3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867A-AFC4-40A2-9720-22FE671E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D802-6163-43C7-AD43-17BD67E1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D232-00C7-4251-9CC3-BA235113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1768-0C4A-4E35-94CC-EF89D660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6F74-5BDE-472D-AEC9-A9630F7F0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92D08-EF43-4883-AC51-EC4D0B615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2F20-1854-4AAF-9FAA-457D2388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A7D7-A2ED-4E2D-A441-81F0031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37E7-DA09-487D-A239-49B796BB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13AD-E9FA-4AD0-B801-A300ADAE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2999-656C-4589-835B-C1208DD6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69C0-10F0-4CB2-8A47-B264AA57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59029-C832-4DCD-8E8A-38AD4573D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916DD-3F1F-46DC-BBE6-0B8F0AF82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AAB94-AC28-4AEA-A290-58F53B60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407F6-0C85-45CA-860D-CEEDA37D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59ED3-970E-451E-B58F-737884D4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B410-0EA6-4440-9CFA-4E35EB43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66F17-8B20-40B3-BC5F-5F080023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74F57-B8C6-4288-9165-AADC482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4E68A-F0C7-4676-8C11-43C41F94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C8107-54B6-4A64-86B5-5A6FD0E9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F80C0-90D0-49FA-BF01-C52FBE3B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43C6C-47F8-4CEC-A562-11B71BB9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BDCB-66EA-4440-AE8B-C634D5A2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EDA9-61CC-40E9-87A0-388686F9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B07FE-7F06-4C74-AD3E-9A7D22A7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DD569-F144-4017-A09F-7FF75E12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202C1-FD4D-41C2-A09F-6B61505B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1C285-6B70-4D4E-836C-D41988A3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6C62-FEC1-42C7-8EC9-6C8824CC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2A8B6-3F94-442B-B528-E6B050EC6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18DF8-CBE5-45D9-A59E-0ED7DD728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CA054-1F2D-4963-9048-7BF8C8EF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15FB9-C4EB-40F7-B43D-5BB2647C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7D7FD-7BF0-4E4C-A862-AB9F74FA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9F417-4181-4E2D-BCAF-979F1429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7B0CA-BCDC-490F-A846-9EBC6CE8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ED9F-2D26-4803-8EFA-9DD84094C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F609-0210-4451-986E-E82A5E17B01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860D-4787-414D-A1D1-2E56F3DE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1797-DDA8-41C4-90F4-15C30C4E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55BC-3541-41BB-A1F5-28BD4C676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FFF3-AD2E-694F-83E4-C189CF97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5F30-D666-AB4E-B5A1-37B23A90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2F8-2F82-7042-BF2F-4F55BA266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A36B-F569-7043-A718-487F57441DC6}" type="datetimeFigureOut">
              <a:rPr lang="en-NL" smtClean="0"/>
              <a:t>05/22/2022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3B15-DFC9-0E48-A942-3EBA4EE13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15E7-D8A2-A043-874E-345037A7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829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DA-6C44-1043-BA8D-9B525A0CB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Welcome to the EAGE Annual Hackathon! </a:t>
            </a:r>
            <a:r>
              <a:rPr lang="en-US" dirty="0"/>
              <a:t> Final Presentations and Awards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699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 to our sponsors who made this possible!</a:t>
            </a:r>
            <a:endParaRPr lang="en-NL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E59E97A-837C-4FF1-8ABE-0FA7D0E6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63" y="2147470"/>
            <a:ext cx="4225284" cy="12815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19E486F-7C39-409A-B529-7C4C04EA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18" y="3824320"/>
            <a:ext cx="6110515" cy="1457378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ADE73B00-B0D4-4EF1-92C7-900B0FE0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338" y="2567474"/>
            <a:ext cx="4073233" cy="9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E5AA-0060-4F49-81CB-64528C1A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2552606"/>
            <a:ext cx="9662984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This session is being recorded.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423D-32BF-45E3-B630-8F96FD0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5108812"/>
            <a:ext cx="9662984" cy="14507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not received a consent form please email the facilitators asap.</a:t>
            </a:r>
          </a:p>
        </p:txBody>
      </p:sp>
    </p:spTree>
    <p:extLst>
      <p:ext uri="{BB962C8B-B14F-4D97-AF65-F5344CB8AC3E}">
        <p14:creationId xmlns:p14="http://schemas.microsoft.com/office/powerpoint/2010/main" val="229013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241" y="542410"/>
            <a:ext cx="9662984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Theme: Explainable AI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938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DE0-52BA-4D64-B051-5FC6BEA3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2" y="479425"/>
            <a:ext cx="6099347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Awards!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8845-FFF0-41DD-BFE4-5F87E7C3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776" y="1291195"/>
            <a:ext cx="9662984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 are two awards up for grabs.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These two teams will have their final presentations replayed in the AI special session during the annual meeting!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CAE82-616A-4515-AD9B-2F4DCD735472}"/>
              </a:ext>
            </a:extLst>
          </p:cNvPr>
          <p:cNvSpPr/>
          <p:nvPr/>
        </p:nvSpPr>
        <p:spPr>
          <a:xfrm>
            <a:off x="2847976" y="2014538"/>
            <a:ext cx="3667125" cy="2695575"/>
          </a:xfrm>
          <a:prstGeom prst="rect">
            <a:avLst/>
          </a:prstGeom>
          <a:solidFill>
            <a:srgbClr val="6E3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“Best in Show”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panel of judges will join us for the presentations on the last day and will award this prize.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4CCA0-A437-46ED-A188-A5F194D6CA7E}"/>
              </a:ext>
            </a:extLst>
          </p:cNvPr>
          <p:cNvSpPr/>
          <p:nvPr/>
        </p:nvSpPr>
        <p:spPr>
          <a:xfrm>
            <a:off x="7190668" y="2014538"/>
            <a:ext cx="3667125" cy="2695575"/>
          </a:xfrm>
          <a:prstGeom prst="rect">
            <a:avLst/>
          </a:prstGeom>
          <a:solidFill>
            <a:srgbClr val="6E3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“Audience Choice”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hacker will vote for their favorite team (not their own) and the team with the most votes wins this one!</a:t>
            </a:r>
          </a:p>
        </p:txBody>
      </p:sp>
    </p:spTree>
    <p:extLst>
      <p:ext uri="{BB962C8B-B14F-4D97-AF65-F5344CB8AC3E}">
        <p14:creationId xmlns:p14="http://schemas.microsoft.com/office/powerpoint/2010/main" val="368228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E5AA-0060-4F49-81CB-64528C1A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450850"/>
            <a:ext cx="9662984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Meet Your Judges</a:t>
            </a:r>
          </a:p>
        </p:txBody>
      </p:sp>
    </p:spTree>
    <p:extLst>
      <p:ext uri="{BB962C8B-B14F-4D97-AF65-F5344CB8AC3E}">
        <p14:creationId xmlns:p14="http://schemas.microsoft.com/office/powerpoint/2010/main" val="379934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0E46-B2CD-4611-A2CC-8F0BA91D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Judging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F09-68D2-4F05-999F-20BCF3E9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Presentations will be scored based on the following: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Relevancy to the theme </a:t>
            </a:r>
            <a:r>
              <a:rPr lang="en-US" dirty="0"/>
              <a:t>of Explainable AI (Did the presentation demonstrate the team’s ambition to make machine learning more transparent?)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Understandable</a:t>
            </a:r>
            <a:r>
              <a:rPr lang="en-US" dirty="0"/>
              <a:t>, with good explanation of the challenge and the solution direction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Presentation skills and presentation quality </a:t>
            </a:r>
            <a:r>
              <a:rPr lang="en-US" dirty="0"/>
              <a:t>(was there a demo? was the presentation engaging and flowed properly?)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Note that some teams might not get to a working solution - do not judge them on this - but instead on the effort and ideas on approaching the challenge (what did they try, why did it fail, what would they do different?)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805-29C7-4B2A-A998-F471C389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of Final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57F3-33D4-4483-9970-D700D059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team will have 8 minutes to present their challenge and their approach to solving it.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leave time for 1-2 questions from the judges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order (randomly assigned)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1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1_Office Theme</vt:lpstr>
      <vt:lpstr>Welcome to the EAGE Annual Hackathon!  Final Presentations and Awards</vt:lpstr>
      <vt:lpstr>PowerPoint Presentation</vt:lpstr>
      <vt:lpstr>This session is being recorded.</vt:lpstr>
      <vt:lpstr>PowerPoint Presentation</vt:lpstr>
      <vt:lpstr>Awards!</vt:lpstr>
      <vt:lpstr>Meet Your Judges</vt:lpstr>
      <vt:lpstr>Judging Criteria</vt:lpstr>
      <vt:lpstr>Agenda of Final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EAGE Annual Hackathon!  Final Presentations and Awards</dc:title>
  <dc:creator>Ashley Kate Russell</dc:creator>
  <cp:lastModifiedBy>Ashley Kate Russell</cp:lastModifiedBy>
  <cp:revision>2</cp:revision>
  <dcterms:created xsi:type="dcterms:W3CDTF">2022-05-22T19:00:52Z</dcterms:created>
  <dcterms:modified xsi:type="dcterms:W3CDTF">2022-05-22T19:16:06Z</dcterms:modified>
</cp:coreProperties>
</file>