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72" r:id="rId4"/>
    <p:sldId id="268" r:id="rId5"/>
    <p:sldId id="269" r:id="rId6"/>
    <p:sldId id="270" r:id="rId7"/>
    <p:sldId id="271" r:id="rId8"/>
    <p:sldId id="273" r:id="rId9"/>
    <p:sldId id="274" r:id="rId10"/>
    <p:sldId id="266" r:id="rId11"/>
    <p:sldId id="275" r:id="rId12"/>
  </p:sldIdLst>
  <p:sldSz cx="12192000" cy="6858000"/>
  <p:notesSz cx="7010400" cy="92964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747"/>
    <a:srgbClr val="6E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69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te Russell" userId="b1f757bc-439f-46b6-8272-bd5e2c290797" providerId="ADAL" clId="{E54C807C-9DAE-4BF6-90D2-55C16911EB9A}"/>
    <pc:docChg chg="custSel addSld delSld modSld sldOrd">
      <pc:chgData name="Ashley Kate Russell" userId="b1f757bc-439f-46b6-8272-bd5e2c290797" providerId="ADAL" clId="{E54C807C-9DAE-4BF6-90D2-55C16911EB9A}" dt="2022-05-18T20:29:22.922" v="63" actId="122"/>
      <pc:docMkLst>
        <pc:docMk/>
      </pc:docMkLst>
      <pc:sldChg chg="modSp mod">
        <pc:chgData name="Ashley Kate Russell" userId="b1f757bc-439f-46b6-8272-bd5e2c290797" providerId="ADAL" clId="{E54C807C-9DAE-4BF6-90D2-55C16911EB9A}" dt="2022-05-18T20:29:00.306" v="61" actId="20577"/>
        <pc:sldMkLst>
          <pc:docMk/>
          <pc:sldMk cId="1216995830" sldId="257"/>
        </pc:sldMkLst>
        <pc:spChg chg="mod">
          <ac:chgData name="Ashley Kate Russell" userId="b1f757bc-439f-46b6-8272-bd5e2c290797" providerId="ADAL" clId="{E54C807C-9DAE-4BF6-90D2-55C16911EB9A}" dt="2022-05-18T20:29:00.306" v="61" actId="20577"/>
          <ac:spMkLst>
            <pc:docMk/>
            <pc:sldMk cId="1216995830" sldId="257"/>
            <ac:spMk id="2" creationId="{861453DA-6C44-1043-BA8D-9B525A0CB069}"/>
          </ac:spMkLst>
        </pc:spChg>
      </pc:sldChg>
      <pc:sldChg chg="del">
        <pc:chgData name="Ashley Kate Russell" userId="b1f757bc-439f-46b6-8272-bd5e2c290797" providerId="ADAL" clId="{E54C807C-9DAE-4BF6-90D2-55C16911EB9A}" dt="2022-05-18T20:28:12.235" v="24" actId="2696"/>
        <pc:sldMkLst>
          <pc:docMk/>
          <pc:sldMk cId="1090274936" sldId="261"/>
        </pc:sldMkLst>
      </pc:sldChg>
      <pc:sldChg chg="modSp mod">
        <pc:chgData name="Ashley Kate Russell" userId="b1f757bc-439f-46b6-8272-bd5e2c290797" providerId="ADAL" clId="{E54C807C-9DAE-4BF6-90D2-55C16911EB9A}" dt="2022-05-18T20:27:14.963" v="2" actId="120"/>
        <pc:sldMkLst>
          <pc:docMk/>
          <pc:sldMk cId="3870859629" sldId="269"/>
        </pc:sldMkLst>
        <pc:spChg chg="mod">
          <ac:chgData name="Ashley Kate Russell" userId="b1f757bc-439f-46b6-8272-bd5e2c290797" providerId="ADAL" clId="{E54C807C-9DAE-4BF6-90D2-55C16911EB9A}" dt="2022-05-18T20:27:14.963" v="2" actId="120"/>
          <ac:spMkLst>
            <pc:docMk/>
            <pc:sldMk cId="3870859629" sldId="269"/>
            <ac:spMk id="9" creationId="{5E03CD37-5465-43E7-9BFA-A894718AAA46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16.178" v="62" actId="122"/>
        <pc:sldMkLst>
          <pc:docMk/>
          <pc:sldMk cId="2563115194" sldId="270"/>
        </pc:sldMkLst>
        <pc:spChg chg="mod">
          <ac:chgData name="Ashley Kate Russell" userId="b1f757bc-439f-46b6-8272-bd5e2c290797" providerId="ADAL" clId="{E54C807C-9DAE-4BF6-90D2-55C16911EB9A}" dt="2022-05-18T20:29:16.178" v="62" actId="122"/>
          <ac:spMkLst>
            <pc:docMk/>
            <pc:sldMk cId="2563115194" sldId="270"/>
            <ac:spMk id="2" creationId="{00AA083F-2712-417E-913C-0C4BA2FF5C75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22.922" v="63" actId="122"/>
        <pc:sldMkLst>
          <pc:docMk/>
          <pc:sldMk cId="324172105" sldId="271"/>
        </pc:sldMkLst>
        <pc:spChg chg="mod">
          <ac:chgData name="Ashley Kate Russell" userId="b1f757bc-439f-46b6-8272-bd5e2c290797" providerId="ADAL" clId="{E54C807C-9DAE-4BF6-90D2-55C16911EB9A}" dt="2022-05-18T20:29:22.922" v="63" actId="122"/>
          <ac:spMkLst>
            <pc:docMk/>
            <pc:sldMk cId="324172105" sldId="271"/>
            <ac:spMk id="2" creationId="{00AA083F-2712-417E-913C-0C4BA2FF5C75}"/>
          </ac:spMkLst>
        </pc:spChg>
      </pc:sldChg>
      <pc:sldChg chg="ord">
        <pc:chgData name="Ashley Kate Russell" userId="b1f757bc-439f-46b6-8272-bd5e2c290797" providerId="ADAL" clId="{E54C807C-9DAE-4BF6-90D2-55C16911EB9A}" dt="2022-05-18T20:27:03.878" v="1"/>
        <pc:sldMkLst>
          <pc:docMk/>
          <pc:sldMk cId="2290133470" sldId="272"/>
        </pc:sldMkLst>
      </pc:sldChg>
      <pc:sldChg chg="delSp modSp new mod ord">
        <pc:chgData name="Ashley Kate Russell" userId="b1f757bc-439f-46b6-8272-bd5e2c290797" providerId="ADAL" clId="{E54C807C-9DAE-4BF6-90D2-55C16911EB9A}" dt="2022-05-18T20:27:58.340" v="23" actId="1076"/>
        <pc:sldMkLst>
          <pc:docMk/>
          <pc:sldMk cId="2724639710" sldId="275"/>
        </pc:sldMkLst>
        <pc:spChg chg="mod">
          <ac:chgData name="Ashley Kate Russell" userId="b1f757bc-439f-46b6-8272-bd5e2c290797" providerId="ADAL" clId="{E54C807C-9DAE-4BF6-90D2-55C16911EB9A}" dt="2022-05-18T20:27:58.340" v="23" actId="1076"/>
          <ac:spMkLst>
            <pc:docMk/>
            <pc:sldMk cId="2724639710" sldId="275"/>
            <ac:spMk id="2" creationId="{A368D49E-3CAF-4553-ADA4-709B033F0EAF}"/>
          </ac:spMkLst>
        </pc:spChg>
        <pc:spChg chg="del">
          <ac:chgData name="Ashley Kate Russell" userId="b1f757bc-439f-46b6-8272-bd5e2c290797" providerId="ADAL" clId="{E54C807C-9DAE-4BF6-90D2-55C16911EB9A}" dt="2022-05-18T20:27:54.609" v="22" actId="478"/>
          <ac:spMkLst>
            <pc:docMk/>
            <pc:sldMk cId="2724639710" sldId="275"/>
            <ac:spMk id="3" creationId="{870C76CE-7A74-45E9-B14F-43553DE1D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92567-EC24-8E4E-8F76-2CAC95D06C65}" type="datetimeFigureOut">
              <a:rPr lang="en-NL" smtClean="0"/>
              <a:t>05/18/2022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5CEFB-838F-8846-9A04-B0341BB903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43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687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Moderater</a:t>
            </a:r>
            <a:r>
              <a:rPr lang="en-US" dirty="0"/>
              <a:t> link: https://moderated.jitsi.net/7bffe47befcf47d6ae1a93ff20fba19cf5a4d3a6ef4a4a758ad9650337b07cb4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03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05/18/2022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1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96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90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13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05/18/2022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8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discus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jit.si/moderated/e8f528d5f565050296eaaeac98002fc8d1371d6b2ae63b518a0e45962711bf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</a:t>
            </a:r>
            <a:r>
              <a:rPr lang="en-US" sz="4400" dirty="0"/>
              <a:t>Opening Session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DCAB-0C21-4F9D-A5CB-B18D245A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89" y="2602041"/>
            <a:ext cx="11467070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Reminder: Hackathons aren’t about getting a perfect solution or answer – it is about trying something new, being bold and learning along the 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49E-3CAF-4553-ADA4-709B033F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63" y="28130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Icebreaker!</a:t>
            </a:r>
          </a:p>
        </p:txBody>
      </p:sp>
    </p:spTree>
    <p:extLst>
      <p:ext uri="{BB962C8B-B14F-4D97-AF65-F5344CB8AC3E}">
        <p14:creationId xmlns:p14="http://schemas.microsoft.com/office/powerpoint/2010/main" val="27246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to our sponsors who made this possible!</a:t>
            </a:r>
            <a:endParaRPr lang="en-NL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59E97A-837C-4FF1-8ABE-0FA7D0E6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3" y="2147470"/>
            <a:ext cx="4225284" cy="12815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9E486F-7C39-409A-B529-7C4C04EA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8" y="3824320"/>
            <a:ext cx="6110515" cy="145737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DE73B00-B0D4-4EF1-92C7-900B0FE0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338" y="2567474"/>
            <a:ext cx="4073233" cy="9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5AA-0060-4F49-81CB-64528C1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4508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Photography and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23D-32BF-45E3-B630-8F96FD0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924050"/>
            <a:ext cx="9662984" cy="4635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Disclaimer – if you do not want your photo taken in person in Madrid, please email the facilitators asap.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final session will be recorded – if you have not received a consent form please email the facilitators asap.</a:t>
            </a:r>
          </a:p>
        </p:txBody>
      </p:sp>
    </p:spTree>
    <p:extLst>
      <p:ext uri="{BB962C8B-B14F-4D97-AF65-F5344CB8AC3E}">
        <p14:creationId xmlns:p14="http://schemas.microsoft.com/office/powerpoint/2010/main" val="22901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Meet your facilitators</a:t>
            </a:r>
            <a:endParaRPr lang="en-NL" dirty="0"/>
          </a:p>
        </p:txBody>
      </p:sp>
      <p:pic>
        <p:nvPicPr>
          <p:cNvPr id="1026" name="Picture 2" descr="Profile photo for Lukas Mosser">
            <a:extLst>
              <a:ext uri="{FF2B5EF4-FFF2-40B4-BE49-F238E27FC236}">
                <a16:creationId xmlns:a16="http://schemas.microsoft.com/office/drawing/2014/main" id="{C60497F7-FE14-4675-A305-0B1CD3E0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48" y="2753859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Ashley Russell">
            <a:extLst>
              <a:ext uri="{FF2B5EF4-FFF2-40B4-BE49-F238E27FC236}">
                <a16:creationId xmlns:a16="http://schemas.microsoft.com/office/drawing/2014/main" id="{91D45D98-F111-4AAF-BF82-899BC6F1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48" y="1324882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A71CB-D74E-47C6-8BE0-88FE3167CC22}"/>
              </a:ext>
            </a:extLst>
          </p:cNvPr>
          <p:cNvSpPr txBox="1"/>
          <p:nvPr/>
        </p:nvSpPr>
        <p:spPr>
          <a:xfrm>
            <a:off x="3593420" y="1515430"/>
            <a:ext cx="7703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Century Gothic" panose="020B0502020202020204" pitchFamily="34" charset="0"/>
              </a:rPr>
              <a:t>Ashley Russell (Equinor ASA)</a:t>
            </a:r>
          </a:p>
          <a:p>
            <a:r>
              <a:rPr lang="en-US" sz="1600" b="0" i="0" dirty="0">
                <a:solidFill>
                  <a:srgbClr val="6E3C41"/>
                </a:solidFill>
                <a:effectLst/>
                <a:latin typeface="Century Gothic" panose="020B0502020202020204" pitchFamily="34" charset="0"/>
              </a:rPr>
              <a:t>Leader for Data Science and Analytics for subsurface in Equinor. Geologist, self taught data scientist, expertise in Python, data visualization, including interactive plotting and dashboarding, statistics, and machine learning.</a:t>
            </a:r>
          </a:p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@ashleyr (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softwareunderground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) aruss@equinor.com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623D-F6A6-4B8C-B60D-2619D90FA93E}"/>
              </a:ext>
            </a:extLst>
          </p:cNvPr>
          <p:cNvSpPr txBox="1"/>
          <p:nvPr/>
        </p:nvSpPr>
        <p:spPr>
          <a:xfrm>
            <a:off x="1798637" y="3279416"/>
            <a:ext cx="770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0" dirty="0">
                <a:effectLst/>
                <a:latin typeface="Century Gothic" panose="020B0502020202020204" pitchFamily="34" charset="0"/>
              </a:rPr>
              <a:t>Lukas Mosser (Earth Science Analytics)</a:t>
            </a:r>
          </a:p>
        </p:txBody>
      </p:sp>
    </p:spTree>
    <p:extLst>
      <p:ext uri="{BB962C8B-B14F-4D97-AF65-F5344CB8AC3E}">
        <p14:creationId xmlns:p14="http://schemas.microsoft.com/office/powerpoint/2010/main" val="38052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87" y="475961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Agenda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800EC-F5A5-4635-8D26-6776FB30D7E7}"/>
              </a:ext>
            </a:extLst>
          </p:cNvPr>
          <p:cNvSpPr/>
          <p:nvPr/>
        </p:nvSpPr>
        <p:spPr>
          <a:xfrm>
            <a:off x="2181225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 Sunday, June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9900-A54A-42EA-950E-D0C9AC19468A}"/>
              </a:ext>
            </a:extLst>
          </p:cNvPr>
          <p:cNvSpPr/>
          <p:nvPr/>
        </p:nvSpPr>
        <p:spPr>
          <a:xfrm>
            <a:off x="6823954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 Monday, June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ADC0B-BE45-40F8-A265-3F5AC41CC0D5}"/>
              </a:ext>
            </a:extLst>
          </p:cNvPr>
          <p:cNvSpPr/>
          <p:nvPr/>
        </p:nvSpPr>
        <p:spPr>
          <a:xfrm>
            <a:off x="2181225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9:30 - 10:30 CEST – Introduction Plenum Session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:30 – 11:00 CEST – Project and team discovery time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11:00 - 18:00 CEST - Hacking all 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CD37-5465-43E7-9BFA-A894718AAA46}"/>
              </a:ext>
            </a:extLst>
          </p:cNvPr>
          <p:cNvSpPr/>
          <p:nvPr/>
        </p:nvSpPr>
        <p:spPr>
          <a:xfrm>
            <a:off x="6823954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9:30 – 13:00 CEST - Hacking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13:00 CEST: CODE FREEZE – Join online session to receive final presentation criteria (Jitsi)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13:15-15:00 CEST – Time for working and practicing presentations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15:00 - 16:30 CEST - Presentations to the Judging Panel Plenum Session Online (on 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16:30 - 17:00 CEST - Announcement of the winners and prizes*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695450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keep on eye on the </a:t>
            </a:r>
            <a:r>
              <a:rPr lang="en-US" dirty="0">
                <a:hlinkClick r:id="rId3"/>
              </a:rPr>
              <a:t>boards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9970-F76A-43ED-85AD-A13AEFD0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10" y="2303097"/>
            <a:ext cx="8234437" cy="43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481139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team – please </a:t>
            </a:r>
            <a:r>
              <a:rPr lang="en-US" dirty="0">
                <a:hlinkClick r:id="rId3"/>
              </a:rPr>
              <a:t>create your own repo </a:t>
            </a:r>
            <a:r>
              <a:rPr lang="en-US" dirty="0"/>
              <a:t>for uploading your code and final presentations: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8A67D-5006-4854-B8A9-36766356E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613"/>
          <a:stretch/>
        </p:blipFill>
        <p:spPr>
          <a:xfrm>
            <a:off x="2245125" y="2791581"/>
            <a:ext cx="8980159" cy="30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45EF-D412-4D43-9D0F-B3A36AA3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341312"/>
            <a:ext cx="9662984" cy="544512"/>
          </a:xfrm>
        </p:spPr>
        <p:txBody>
          <a:bodyPr>
            <a:noAutofit/>
          </a:bodyPr>
          <a:lstStyle/>
          <a:p>
            <a:r>
              <a:rPr lang="en-US" sz="3600" dirty="0"/>
              <a:t>Plenum Sessions are Online (hybrid hack)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4E2A-73C9-4A55-B169-4FD53EAB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676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plenum sessions: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Introduction (now)</a:t>
            </a:r>
          </a:p>
          <a:p>
            <a:pPr marL="514350" indent="-514350">
              <a:buAutoNum type="arabicPeriod"/>
            </a:pPr>
            <a:r>
              <a:rPr lang="en-US" dirty="0"/>
              <a:t>Code Freeze and Final Presentation Instructions</a:t>
            </a:r>
          </a:p>
          <a:p>
            <a:pPr marL="514350" indent="-514350">
              <a:buAutoNum type="arabicPeriod"/>
            </a:pPr>
            <a:r>
              <a:rPr lang="en-US" dirty="0"/>
              <a:t>Final Presentations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plenum session will be on </a:t>
            </a:r>
            <a:r>
              <a:rPr lang="en-US" dirty="0">
                <a:hlinkClick r:id="rId3"/>
              </a:rPr>
              <a:t>Jitsi Meet </a:t>
            </a:r>
            <a:r>
              <a:rPr lang="en-US" dirty="0"/>
              <a:t>at the same link as this one.  Make sure you have your VPN off.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welcome to have your own team meetings using whichever tool you like.</a:t>
            </a:r>
          </a:p>
        </p:txBody>
      </p:sp>
    </p:spTree>
    <p:extLst>
      <p:ext uri="{BB962C8B-B14F-4D97-AF65-F5344CB8AC3E}">
        <p14:creationId xmlns:p14="http://schemas.microsoft.com/office/powerpoint/2010/main" val="240676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199-3F9A-4C48-BA0E-8F36779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Slides (Lukas)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1089-7EAE-4F8B-BA95-4DE9DA50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440</Words>
  <Application>Microsoft Office PowerPoint</Application>
  <PresentationFormat>Widescreen</PresentationFormat>
  <Paragraphs>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Century Gothic</vt:lpstr>
      <vt:lpstr>Office Theme</vt:lpstr>
      <vt:lpstr>Welcome to the EAGE Annual Hackathon!  Opening Session</vt:lpstr>
      <vt:lpstr>PowerPoint Presentation</vt:lpstr>
      <vt:lpstr>Photography and recording</vt:lpstr>
      <vt:lpstr>PowerPoint Presentation</vt:lpstr>
      <vt:lpstr>PowerPoint Presentation</vt:lpstr>
      <vt:lpstr>Github will be our main tool during the hack</vt:lpstr>
      <vt:lpstr>Github will be our main tool during the hack</vt:lpstr>
      <vt:lpstr>Plenum Sessions are Online (hybrid hack)</vt:lpstr>
      <vt:lpstr>Theme Slides (Lukas)</vt:lpstr>
      <vt:lpstr>PowerPoint Presentation</vt:lpstr>
      <vt:lpstr>Icebreaker!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Raluca Drugan</dc:creator>
  <cp:lastModifiedBy>Ashley Kate Russell</cp:lastModifiedBy>
  <cp:revision>13</cp:revision>
  <cp:lastPrinted>2021-10-28T14:11:30Z</cp:lastPrinted>
  <dcterms:created xsi:type="dcterms:W3CDTF">2021-10-28T12:56:01Z</dcterms:created>
  <dcterms:modified xsi:type="dcterms:W3CDTF">2022-05-18T20:29:28Z</dcterms:modified>
</cp:coreProperties>
</file>