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7"/>
    <p:restoredTop sz="94679"/>
  </p:normalViewPr>
  <p:slideViewPr>
    <p:cSldViewPr snapToGrid="0">
      <p:cViewPr varScale="1">
        <p:scale>
          <a:sx n="93" d="100"/>
          <a:sy n="93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8AA48-652E-D140-8C0D-14EBC2E3D6C8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AF007-5803-A54C-A632-B66C1638481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170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F9DD-4A42-7DA2-F79D-55A5B951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0BDB-8DF0-080E-F5DF-FAC0C869F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F41B-14BF-C715-7A8A-D70F66F6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4199-6D22-DBF7-5531-A5BA1B32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F18E-091A-ABBA-17A9-FF4440A3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7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ABD9-E4A4-A6BF-FCE0-2B7A9287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C9489-9010-5B85-1D7F-B6C82EA7E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81B3-450A-6483-CE58-AD21F3E2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46D3-FB40-B297-D831-DD9C36E2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BAAF-8153-1691-A3D5-1883784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083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06AAD-52ED-F83A-6962-316DA99CE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27F76-F891-8F99-B9A8-78E4CC4E6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903A-E20D-9EFE-968D-AE3C91A4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3D59-889F-1A10-D59B-68B8040C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002A-D1B4-6656-4F8E-CC7CD55C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552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FBE2-9B31-4ED0-C6FE-27896F62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0BB8-95B2-3F66-EDD6-A47B704C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1100-4134-CED9-091A-B83372EB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0117-7129-D53D-0CAC-86CE2AEB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2B0D-0345-79FB-A8E3-4A95E2EB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8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953D-EA3C-9D75-970A-1F818812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EE361-0757-C584-1603-439AC0F8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D2EB-DC4E-949E-09ED-8A1B0B98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1FFF-0940-7CF1-BA84-66A1FFD0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41621-E684-2611-996D-2FE4CDB3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00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96D-319C-10C8-A7D4-2F66B90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8717-29F9-1FB8-231B-58F1634EC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8685E-5BF2-9F01-1779-55866D48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081B-9287-FD50-9B58-10E8654B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CBEE-94BB-C102-A686-FB917696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972F0-FE4C-6393-BD25-F23F360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15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ADFB-9B91-6970-ABBF-11F79615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5C8CD-323A-D940-5051-462F7301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8313A-9D83-EAF2-8411-3E42F430A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07AB-B102-8598-87DE-D99146E24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30EA8-2339-E314-3823-E6956609C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072E7-3B55-11DA-8F76-299AC8B8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469A2-BE1B-C73D-23F2-600DF5EA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7D645-915F-44EE-73F5-348CAAC1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018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D95D-F878-AA36-4F1E-41678466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CC9E6-8708-0745-6BFA-6CF8609C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CD18A-2B25-F4D3-5400-C87EA285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01CAA-3447-3CDC-2D6E-CFC4E263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0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1CF0B-0C71-A2D0-0E11-B7DAD649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4CA54-DFBA-8C60-9814-F3914F15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3EA09-7ECC-3559-4AF1-AE28BDAC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016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45CD-75F0-4F16-835C-E250DC96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0506-708D-366F-85DC-6193EC54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E1482-495E-8810-6CEF-1C26F9BFC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42170-5C63-BE96-938A-1ADB6A2C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3DF78-4923-C8D8-71E1-06743B62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F351F-2DBE-DAE0-7433-AD4BC77F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613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C632-59CE-A941-9D68-FE7213C4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801E4-C192-5868-11D1-C0BDF567D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2924F-CDFA-F417-B71D-22F5642E8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B8A5-06B3-8EBA-8A39-B21BFB0D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3E554-A063-DDAD-3D66-A0D173B4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4BDEE-D09B-EB29-AE80-112B8E11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630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424DF-0D6D-582C-68AA-C3637314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DE73-1D9B-18F5-FD94-7E7E39C0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A46F-B5DC-E7D8-A0A1-C339D2858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0EB39-F645-0B4A-BE2C-8579F4A417FC}" type="datetimeFigureOut">
              <a:rPr lang="en-NL" smtClean="0"/>
              <a:t>06/10/2024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CABE-52E0-4F65-45B9-FF487F1C1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75CEB-7105-C65F-3945-7D86243C2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C272-FF3B-ED43-B651-5E6A36AF76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6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0A3EE23C-D2D0-5F71-16A9-05C16F12D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C4285-8B9A-31B7-4DB2-50754475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1925"/>
            <a:ext cx="10326914" cy="1325563"/>
          </a:xfr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17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background with a sphere&#10;&#10;Description automatically generated with medium confidence">
            <a:extLst>
              <a:ext uri="{FF2B5EF4-FFF2-40B4-BE49-F238E27FC236}">
                <a16:creationId xmlns:a16="http://schemas.microsoft.com/office/drawing/2014/main" id="{BD145C66-4630-9178-ED32-A5A6D7752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B5140-5A16-E4C7-F3B5-ADAFE9E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662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Arina Sledina</dc:creator>
  <cp:lastModifiedBy>Ashley Russell</cp:lastModifiedBy>
  <cp:revision>16</cp:revision>
  <dcterms:created xsi:type="dcterms:W3CDTF">2023-03-06T11:05:12Z</dcterms:created>
  <dcterms:modified xsi:type="dcterms:W3CDTF">2024-06-10T10:44:19Z</dcterms:modified>
</cp:coreProperties>
</file>