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0FA63-FB8F-4159-B67E-C668B4C2A7E9}" type="doc">
      <dgm:prSet loTypeId="urn:microsoft.com/office/officeart/2005/8/layout/hProcess9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CE8C9A4-6379-4D90-AE10-FB790C7333CF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功能演示</a:t>
          </a:r>
        </a:p>
      </dgm:t>
    </dgm:pt>
    <dgm:pt modelId="{BD508CBA-D559-42AF-88F3-4A03BFC2BC81}" type="parTrans" cxnId="{2275F2C0-A72D-4189-8F41-7BDA298D20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9CD78C-4678-46A4-84C1-62A9735694A6}" type="sibTrans" cxnId="{2275F2C0-A72D-4189-8F41-7BDA298D20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3BEF09-C020-4D69-97FD-952795BF4EC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架构简介</a:t>
          </a:r>
        </a:p>
      </dgm:t>
    </dgm:pt>
    <dgm:pt modelId="{5A84318A-A5CC-4AC3-A940-EF58F4B8C73A}" type="parTrans" cxnId="{5C18BF7C-E305-42B9-90D5-B89CF85189C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B9CD9D-03A7-4957-9A24-F01C23CC9D3E}" type="sibTrans" cxnId="{5C18BF7C-E305-42B9-90D5-B89CF85189C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A32BFA-3C3D-427F-9FE4-CA90379F250F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提交记录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784543-8150-4D30-9CD4-A4F7E6C979FF}" type="parTrans" cxnId="{031F23A6-279C-4A46-B41D-3E471F1E31D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5B2684-2493-4ED9-ACDC-9186896747FD}" type="sibTrans" cxnId="{031F23A6-279C-4A46-B41D-3E471F1E31D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21EDB3-5BCB-432D-A219-1058E11C933C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资金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预算决算</a:t>
          </a:r>
        </a:p>
      </dgm:t>
    </dgm:pt>
    <dgm:pt modelId="{FD1B7AE7-7F53-4F62-AC90-BB67AA03CA17}" type="parTrans" cxnId="{C3B13759-CB84-407F-B829-7DF4D03F0B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B7436-3C12-4D71-882E-588AB119CAEF}" type="sibTrans" cxnId="{C3B13759-CB84-407F-B829-7DF4D03F0B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1BEA7E-0A2F-476F-92C3-864B1FD7436C}" type="pres">
      <dgm:prSet presAssocID="{3FB0FA63-FB8F-4159-B67E-C668B4C2A7E9}" presName="CompostProcess" presStyleCnt="0">
        <dgm:presLayoutVars>
          <dgm:dir/>
          <dgm:resizeHandles val="exact"/>
        </dgm:presLayoutVars>
      </dgm:prSet>
      <dgm:spPr/>
    </dgm:pt>
    <dgm:pt modelId="{A910177A-C29D-4FA4-8BC1-6294CFA4CCB5}" type="pres">
      <dgm:prSet presAssocID="{3FB0FA63-FB8F-4159-B67E-C668B4C2A7E9}" presName="arrow" presStyleLbl="bgShp" presStyleIdx="0" presStyleCnt="1"/>
      <dgm:spPr/>
    </dgm:pt>
    <dgm:pt modelId="{97CFBA54-D34A-4A1D-96BD-C64BDA26C142}" type="pres">
      <dgm:prSet presAssocID="{3FB0FA63-FB8F-4159-B67E-C668B4C2A7E9}" presName="linearProcess" presStyleCnt="0"/>
      <dgm:spPr/>
    </dgm:pt>
    <dgm:pt modelId="{8DB72E46-B9CF-4907-936F-39C404B67FEF}" type="pres">
      <dgm:prSet presAssocID="{8CE8C9A4-6379-4D90-AE10-FB790C7333CF}" presName="textNode" presStyleLbl="node1" presStyleIdx="0" presStyleCnt="4">
        <dgm:presLayoutVars>
          <dgm:bulletEnabled val="1"/>
        </dgm:presLayoutVars>
      </dgm:prSet>
      <dgm:spPr/>
    </dgm:pt>
    <dgm:pt modelId="{11B96586-E734-4C4D-B8E0-F323814B47F6}" type="pres">
      <dgm:prSet presAssocID="{8B9CD78C-4678-46A4-84C1-62A9735694A6}" presName="sibTrans" presStyleCnt="0"/>
      <dgm:spPr/>
    </dgm:pt>
    <dgm:pt modelId="{8FAC0FDE-4E91-4284-97E0-D3342E93A5DB}" type="pres">
      <dgm:prSet presAssocID="{B53BEF09-C020-4D69-97FD-952795BF4EC9}" presName="textNode" presStyleLbl="node1" presStyleIdx="1" presStyleCnt="4">
        <dgm:presLayoutVars>
          <dgm:bulletEnabled val="1"/>
        </dgm:presLayoutVars>
      </dgm:prSet>
      <dgm:spPr/>
    </dgm:pt>
    <dgm:pt modelId="{BD8E9E46-72FD-41FD-9FC7-A7EFC8F06B48}" type="pres">
      <dgm:prSet presAssocID="{40B9CD9D-03A7-4957-9A24-F01C23CC9D3E}" presName="sibTrans" presStyleCnt="0"/>
      <dgm:spPr/>
    </dgm:pt>
    <dgm:pt modelId="{BE97A9FF-4A3F-4004-AD3C-B6E166C2846D}" type="pres">
      <dgm:prSet presAssocID="{1DA32BFA-3C3D-427F-9FE4-CA90379F250F}" presName="textNode" presStyleLbl="node1" presStyleIdx="2" presStyleCnt="4">
        <dgm:presLayoutVars>
          <dgm:bulletEnabled val="1"/>
        </dgm:presLayoutVars>
      </dgm:prSet>
      <dgm:spPr/>
    </dgm:pt>
    <dgm:pt modelId="{DA244492-4200-476D-A87F-D7403F05B965}" type="pres">
      <dgm:prSet presAssocID="{CC5B2684-2493-4ED9-ACDC-9186896747FD}" presName="sibTrans" presStyleCnt="0"/>
      <dgm:spPr/>
    </dgm:pt>
    <dgm:pt modelId="{0E672EAD-2322-4028-883E-67FC57B0F470}" type="pres">
      <dgm:prSet presAssocID="{4221EDB3-5BCB-432D-A219-1058E11C933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C18BF7C-E305-42B9-90D5-B89CF85189C6}" srcId="{3FB0FA63-FB8F-4159-B67E-C668B4C2A7E9}" destId="{B53BEF09-C020-4D69-97FD-952795BF4EC9}" srcOrd="1" destOrd="0" parTransId="{5A84318A-A5CC-4AC3-A940-EF58F4B8C73A}" sibTransId="{40B9CD9D-03A7-4957-9A24-F01C23CC9D3E}"/>
    <dgm:cxn modelId="{9A4EE4C0-9E91-4690-8258-87722EC4A946}" type="presOf" srcId="{8CE8C9A4-6379-4D90-AE10-FB790C7333CF}" destId="{8DB72E46-B9CF-4907-936F-39C404B67FEF}" srcOrd="0" destOrd="0" presId="urn:microsoft.com/office/officeart/2005/8/layout/hProcess9"/>
    <dgm:cxn modelId="{031F23A6-279C-4A46-B41D-3E471F1E31D1}" srcId="{3FB0FA63-FB8F-4159-B67E-C668B4C2A7E9}" destId="{1DA32BFA-3C3D-427F-9FE4-CA90379F250F}" srcOrd="2" destOrd="0" parTransId="{04784543-8150-4D30-9CD4-A4F7E6C979FF}" sibTransId="{CC5B2684-2493-4ED9-ACDC-9186896747FD}"/>
    <dgm:cxn modelId="{F89D7293-8B71-4BB2-A2BF-FA55C5092DE3}" type="presOf" srcId="{B53BEF09-C020-4D69-97FD-952795BF4EC9}" destId="{8FAC0FDE-4E91-4284-97E0-D3342E93A5DB}" srcOrd="0" destOrd="0" presId="urn:microsoft.com/office/officeart/2005/8/layout/hProcess9"/>
    <dgm:cxn modelId="{A39B7F41-CEA4-450F-A6CB-27CCC285C171}" type="presOf" srcId="{1DA32BFA-3C3D-427F-9FE4-CA90379F250F}" destId="{BE97A9FF-4A3F-4004-AD3C-B6E166C2846D}" srcOrd="0" destOrd="0" presId="urn:microsoft.com/office/officeart/2005/8/layout/hProcess9"/>
    <dgm:cxn modelId="{C3B13759-CB84-407F-B829-7DF4D03F0BD9}" srcId="{3FB0FA63-FB8F-4159-B67E-C668B4C2A7E9}" destId="{4221EDB3-5BCB-432D-A219-1058E11C933C}" srcOrd="3" destOrd="0" parTransId="{FD1B7AE7-7F53-4F62-AC90-BB67AA03CA17}" sibTransId="{D39B7436-3C12-4D71-882E-588AB119CAEF}"/>
    <dgm:cxn modelId="{2275F2C0-A72D-4189-8F41-7BDA298D20D3}" srcId="{3FB0FA63-FB8F-4159-B67E-C668B4C2A7E9}" destId="{8CE8C9A4-6379-4D90-AE10-FB790C7333CF}" srcOrd="0" destOrd="0" parTransId="{BD508CBA-D559-42AF-88F3-4A03BFC2BC81}" sibTransId="{8B9CD78C-4678-46A4-84C1-62A9735694A6}"/>
    <dgm:cxn modelId="{B50640AC-7033-40EC-BC1D-8B642C1F997F}" type="presOf" srcId="{3FB0FA63-FB8F-4159-B67E-C668B4C2A7E9}" destId="{A31BEA7E-0A2F-476F-92C3-864B1FD7436C}" srcOrd="0" destOrd="0" presId="urn:microsoft.com/office/officeart/2005/8/layout/hProcess9"/>
    <dgm:cxn modelId="{79E829A2-130E-4862-966E-B88E2E77A554}" type="presOf" srcId="{4221EDB3-5BCB-432D-A219-1058E11C933C}" destId="{0E672EAD-2322-4028-883E-67FC57B0F470}" srcOrd="0" destOrd="0" presId="urn:microsoft.com/office/officeart/2005/8/layout/hProcess9"/>
    <dgm:cxn modelId="{D76F9AC2-8246-4D8E-99EF-6537A1F70298}" type="presParOf" srcId="{A31BEA7E-0A2F-476F-92C3-864B1FD7436C}" destId="{A910177A-C29D-4FA4-8BC1-6294CFA4CCB5}" srcOrd="0" destOrd="0" presId="urn:microsoft.com/office/officeart/2005/8/layout/hProcess9"/>
    <dgm:cxn modelId="{9C1ECE8D-4501-4D07-83B3-2CCF28B31855}" type="presParOf" srcId="{A31BEA7E-0A2F-476F-92C3-864B1FD7436C}" destId="{97CFBA54-D34A-4A1D-96BD-C64BDA26C142}" srcOrd="1" destOrd="0" presId="urn:microsoft.com/office/officeart/2005/8/layout/hProcess9"/>
    <dgm:cxn modelId="{FC4AF367-06AD-4D21-B098-587A6274EB51}" type="presParOf" srcId="{97CFBA54-D34A-4A1D-96BD-C64BDA26C142}" destId="{8DB72E46-B9CF-4907-936F-39C404B67FEF}" srcOrd="0" destOrd="0" presId="urn:microsoft.com/office/officeart/2005/8/layout/hProcess9"/>
    <dgm:cxn modelId="{A79F03BD-8572-4EF0-90F1-306FAFD9B74F}" type="presParOf" srcId="{97CFBA54-D34A-4A1D-96BD-C64BDA26C142}" destId="{11B96586-E734-4C4D-B8E0-F323814B47F6}" srcOrd="1" destOrd="0" presId="urn:microsoft.com/office/officeart/2005/8/layout/hProcess9"/>
    <dgm:cxn modelId="{CD7EA125-07C9-4F7E-B113-64023A947DD6}" type="presParOf" srcId="{97CFBA54-D34A-4A1D-96BD-C64BDA26C142}" destId="{8FAC0FDE-4E91-4284-97E0-D3342E93A5DB}" srcOrd="2" destOrd="0" presId="urn:microsoft.com/office/officeart/2005/8/layout/hProcess9"/>
    <dgm:cxn modelId="{7FA4E4E1-35C4-48B5-9D02-BBA19C1CA4E2}" type="presParOf" srcId="{97CFBA54-D34A-4A1D-96BD-C64BDA26C142}" destId="{BD8E9E46-72FD-41FD-9FC7-A7EFC8F06B48}" srcOrd="3" destOrd="0" presId="urn:microsoft.com/office/officeart/2005/8/layout/hProcess9"/>
    <dgm:cxn modelId="{77C26200-5227-4941-A72F-6594A95C4A5B}" type="presParOf" srcId="{97CFBA54-D34A-4A1D-96BD-C64BDA26C142}" destId="{BE97A9FF-4A3F-4004-AD3C-B6E166C2846D}" srcOrd="4" destOrd="0" presId="urn:microsoft.com/office/officeart/2005/8/layout/hProcess9"/>
    <dgm:cxn modelId="{4DB879F5-D31A-41EE-B346-18C98122356E}" type="presParOf" srcId="{97CFBA54-D34A-4A1D-96BD-C64BDA26C142}" destId="{DA244492-4200-476D-A87F-D7403F05B965}" srcOrd="5" destOrd="0" presId="urn:microsoft.com/office/officeart/2005/8/layout/hProcess9"/>
    <dgm:cxn modelId="{0EA31DF4-7B98-4C83-8BE7-86C4C68CFA51}" type="presParOf" srcId="{97CFBA54-D34A-4A1D-96BD-C64BDA26C142}" destId="{0E672EAD-2322-4028-883E-67FC57B0F47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3AF1E-FA9B-4A27-8D3A-231C8918D9F4}" type="doc">
      <dgm:prSet loTypeId="urn:microsoft.com/office/officeart/2005/8/layout/hList9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B1EE067-8084-4E6D-BD05-D7960D5E99F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前端</a:t>
          </a:r>
        </a:p>
      </dgm:t>
    </dgm:pt>
    <dgm:pt modelId="{31B81A5A-16A7-4C16-8424-82C142AB8209}" type="parTrans" cxnId="{747DB582-6A96-44D9-AEB4-E7BC4041EA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895C1A-D004-407F-BA25-C6F0848FC05C}" type="sibTrans" cxnId="{747DB582-6A96-44D9-AEB4-E7BC4041EA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48FD49-6C07-4F32-B035-D9816A71922A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安卓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770413-1A40-42AB-A9FA-DBF7C7439E60}" type="parTrans" cxnId="{0FE7DF7E-43F5-4716-A7CC-9F9CAB05E6A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20A03-2E51-4A48-83F2-4D282615B349}" type="sibTrans" cxnId="{0FE7DF7E-43F5-4716-A7CC-9F9CAB05E6A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CB3C13-33CF-4966-84F9-CE89C03BF3BA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网页端</a:t>
          </a:r>
        </a:p>
      </dgm:t>
    </dgm:pt>
    <dgm:pt modelId="{3980A729-0D45-4DCE-9EE7-CEF1E004D927}" type="parTrans" cxnId="{3E665D68-DA33-4093-AD58-068904073D4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37C23B-8D84-4598-8F50-CF87144B8EF5}" type="sibTrans" cxnId="{3E665D68-DA33-4093-AD58-068904073D4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E2EACE-E1EC-49E5-812D-BE283A447A9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</a:t>
          </a:r>
        </a:p>
      </dgm:t>
    </dgm:pt>
    <dgm:pt modelId="{14211F55-819C-4F94-A112-2BB962EB9DB6}" type="parTrans" cxnId="{BBE5CEB7-38BA-41A4-93D8-68D4F160D74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935869-C664-4818-AD8F-36F46E394F34}" type="sibTrans" cxnId="{BBE5CEB7-38BA-41A4-93D8-68D4F160D74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BCA432-1527-48F3-B496-09259797FAD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558738-0A21-4EBD-8925-DCD0C71B0A17}" type="parTrans" cxnId="{6B8FD0B2-2293-4002-9AB3-A8E7E153CC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3436D2-1E63-431F-A1A2-631EAF82487C}" type="sibTrans" cxnId="{6B8FD0B2-2293-4002-9AB3-A8E7E153CC7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3BAC0-513E-410D-B61D-83761A39E2E2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MySQL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5A43C7-DE07-4AFE-8ED2-58E2F66D46E5}" type="parTrans" cxnId="{B9CA879A-F231-4BAC-AB4B-4F92D965233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5D4477-D67E-4D1B-A07B-A568B8357950}" type="sibTrans" cxnId="{B9CA879A-F231-4BAC-AB4B-4F92D965233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3E1057-2C61-4AE7-8718-12F979EA6B06}" type="pres">
      <dgm:prSet presAssocID="{00E3AF1E-FA9B-4A27-8D3A-231C8918D9F4}" presName="list" presStyleCnt="0">
        <dgm:presLayoutVars>
          <dgm:dir/>
          <dgm:animLvl val="lvl"/>
        </dgm:presLayoutVars>
      </dgm:prSet>
      <dgm:spPr/>
    </dgm:pt>
    <dgm:pt modelId="{0642FB0E-05BA-4545-AD2B-98EDEDA85E91}" type="pres">
      <dgm:prSet presAssocID="{EB1EE067-8084-4E6D-BD05-D7960D5E99F4}" presName="posSpace" presStyleCnt="0"/>
      <dgm:spPr/>
    </dgm:pt>
    <dgm:pt modelId="{9CF6732C-DB6F-4D09-BF77-3ECFA4A75F4C}" type="pres">
      <dgm:prSet presAssocID="{EB1EE067-8084-4E6D-BD05-D7960D5E99F4}" presName="vertFlow" presStyleCnt="0"/>
      <dgm:spPr/>
    </dgm:pt>
    <dgm:pt modelId="{A369B75D-B525-42DA-B6F4-D03178F938C9}" type="pres">
      <dgm:prSet presAssocID="{EB1EE067-8084-4E6D-BD05-D7960D5E99F4}" presName="topSpace" presStyleCnt="0"/>
      <dgm:spPr/>
    </dgm:pt>
    <dgm:pt modelId="{5805FBFA-3702-47DA-9818-0E7FFFAEF9BA}" type="pres">
      <dgm:prSet presAssocID="{EB1EE067-8084-4E6D-BD05-D7960D5E99F4}" presName="firstComp" presStyleCnt="0"/>
      <dgm:spPr/>
    </dgm:pt>
    <dgm:pt modelId="{FC40E139-72E5-4FBA-A75A-0D8A8A1F20BF}" type="pres">
      <dgm:prSet presAssocID="{EB1EE067-8084-4E6D-BD05-D7960D5E99F4}" presName="firstChild" presStyleLbl="bgAccFollowNode1" presStyleIdx="0" presStyleCnt="4"/>
      <dgm:spPr/>
    </dgm:pt>
    <dgm:pt modelId="{100FF63D-D3A9-4607-832A-0369F5A89438}" type="pres">
      <dgm:prSet presAssocID="{EB1EE067-8084-4E6D-BD05-D7960D5E99F4}" presName="firstChildTx" presStyleLbl="bgAccFollowNode1" presStyleIdx="0" presStyleCnt="4">
        <dgm:presLayoutVars>
          <dgm:bulletEnabled val="1"/>
        </dgm:presLayoutVars>
      </dgm:prSet>
      <dgm:spPr/>
    </dgm:pt>
    <dgm:pt modelId="{292B67BE-1DA5-4779-A58C-1901C1845BF5}" type="pres">
      <dgm:prSet presAssocID="{61CB3C13-33CF-4966-84F9-CE89C03BF3BA}" presName="comp" presStyleCnt="0"/>
      <dgm:spPr/>
    </dgm:pt>
    <dgm:pt modelId="{AD6D523A-4845-4199-B7F3-BC30F47809D8}" type="pres">
      <dgm:prSet presAssocID="{61CB3C13-33CF-4966-84F9-CE89C03BF3BA}" presName="child" presStyleLbl="bgAccFollowNode1" presStyleIdx="1" presStyleCnt="4"/>
      <dgm:spPr/>
    </dgm:pt>
    <dgm:pt modelId="{A0ACD2B7-76D2-4FA6-BF40-C50D71B75056}" type="pres">
      <dgm:prSet presAssocID="{61CB3C13-33CF-4966-84F9-CE89C03BF3BA}" presName="childTx" presStyleLbl="bgAccFollowNode1" presStyleIdx="1" presStyleCnt="4">
        <dgm:presLayoutVars>
          <dgm:bulletEnabled val="1"/>
        </dgm:presLayoutVars>
      </dgm:prSet>
      <dgm:spPr/>
    </dgm:pt>
    <dgm:pt modelId="{A1AD9536-D3B3-4D65-9159-6FA6E9707423}" type="pres">
      <dgm:prSet presAssocID="{EB1EE067-8084-4E6D-BD05-D7960D5E99F4}" presName="negSpace" presStyleCnt="0"/>
      <dgm:spPr/>
    </dgm:pt>
    <dgm:pt modelId="{3B68FAE7-20F2-4B40-9863-6BA70471F34C}" type="pres">
      <dgm:prSet presAssocID="{EB1EE067-8084-4E6D-BD05-D7960D5E99F4}" presName="circle" presStyleLbl="node1" presStyleIdx="0" presStyleCnt="2"/>
      <dgm:spPr/>
    </dgm:pt>
    <dgm:pt modelId="{F8FCBCF0-5A90-447F-8838-D59BF0EF36E1}" type="pres">
      <dgm:prSet presAssocID="{2D895C1A-D004-407F-BA25-C6F0848FC05C}" presName="transSpace" presStyleCnt="0"/>
      <dgm:spPr/>
    </dgm:pt>
    <dgm:pt modelId="{3D6F5516-848E-42C7-B1D6-AA3F5BD9FA4B}" type="pres">
      <dgm:prSet presAssocID="{24E2EACE-E1EC-49E5-812D-BE283A447A93}" presName="posSpace" presStyleCnt="0"/>
      <dgm:spPr/>
    </dgm:pt>
    <dgm:pt modelId="{12FB18E5-6199-4F4F-88B0-16B78397A03E}" type="pres">
      <dgm:prSet presAssocID="{24E2EACE-E1EC-49E5-812D-BE283A447A93}" presName="vertFlow" presStyleCnt="0"/>
      <dgm:spPr/>
    </dgm:pt>
    <dgm:pt modelId="{CAA25704-DB73-4D4B-B335-15C2613B5C18}" type="pres">
      <dgm:prSet presAssocID="{24E2EACE-E1EC-49E5-812D-BE283A447A93}" presName="topSpace" presStyleCnt="0"/>
      <dgm:spPr/>
    </dgm:pt>
    <dgm:pt modelId="{10BE96A1-EDA9-4259-8095-A26197662830}" type="pres">
      <dgm:prSet presAssocID="{24E2EACE-E1EC-49E5-812D-BE283A447A93}" presName="firstComp" presStyleCnt="0"/>
      <dgm:spPr/>
    </dgm:pt>
    <dgm:pt modelId="{CBB9A694-4D5E-47D1-B0CD-62420F84EAE1}" type="pres">
      <dgm:prSet presAssocID="{24E2EACE-E1EC-49E5-812D-BE283A447A93}" presName="firstChild" presStyleLbl="bgAccFollowNode1" presStyleIdx="2" presStyleCnt="4"/>
      <dgm:spPr/>
    </dgm:pt>
    <dgm:pt modelId="{B90F3131-026A-40AC-8B0B-97E09DBA3D44}" type="pres">
      <dgm:prSet presAssocID="{24E2EACE-E1EC-49E5-812D-BE283A447A93}" presName="firstChildTx" presStyleLbl="bgAccFollowNode1" presStyleIdx="2" presStyleCnt="4">
        <dgm:presLayoutVars>
          <dgm:bulletEnabled val="1"/>
        </dgm:presLayoutVars>
      </dgm:prSet>
      <dgm:spPr/>
    </dgm:pt>
    <dgm:pt modelId="{62F8E826-C1D1-468B-A5AF-A09311F051B0}" type="pres">
      <dgm:prSet presAssocID="{A823BAC0-513E-410D-B61D-83761A39E2E2}" presName="comp" presStyleCnt="0"/>
      <dgm:spPr/>
    </dgm:pt>
    <dgm:pt modelId="{2531DC77-8D38-48A2-9A3A-E1FCFB2D2FD6}" type="pres">
      <dgm:prSet presAssocID="{A823BAC0-513E-410D-B61D-83761A39E2E2}" presName="child" presStyleLbl="bgAccFollowNode1" presStyleIdx="3" presStyleCnt="4"/>
      <dgm:spPr/>
    </dgm:pt>
    <dgm:pt modelId="{334D80ED-CAB4-4B74-9272-49A3138BB3BF}" type="pres">
      <dgm:prSet presAssocID="{A823BAC0-513E-410D-B61D-83761A39E2E2}" presName="childTx" presStyleLbl="bgAccFollowNode1" presStyleIdx="3" presStyleCnt="4">
        <dgm:presLayoutVars>
          <dgm:bulletEnabled val="1"/>
        </dgm:presLayoutVars>
      </dgm:prSet>
      <dgm:spPr/>
    </dgm:pt>
    <dgm:pt modelId="{8BDAE61D-E7BE-470B-8333-C355A149DA83}" type="pres">
      <dgm:prSet presAssocID="{24E2EACE-E1EC-49E5-812D-BE283A447A93}" presName="negSpace" presStyleCnt="0"/>
      <dgm:spPr/>
    </dgm:pt>
    <dgm:pt modelId="{F31CE66B-E55B-4FA0-B689-2450AADA1A8B}" type="pres">
      <dgm:prSet presAssocID="{24E2EACE-E1EC-49E5-812D-BE283A447A93}" presName="circle" presStyleLbl="node1" presStyleIdx="1" presStyleCnt="2"/>
      <dgm:spPr/>
    </dgm:pt>
  </dgm:ptLst>
  <dgm:cxnLst>
    <dgm:cxn modelId="{B964D7B1-F109-465E-8512-2E1F6A70D3FF}" type="presOf" srcId="{00E3AF1E-FA9B-4A27-8D3A-231C8918D9F4}" destId="{363E1057-2C61-4AE7-8718-12F979EA6B06}" srcOrd="0" destOrd="0" presId="urn:microsoft.com/office/officeart/2005/8/layout/hList9"/>
    <dgm:cxn modelId="{69552A9B-DA42-4AF2-A571-9D28A6A407CD}" type="presOf" srcId="{61CB3C13-33CF-4966-84F9-CE89C03BF3BA}" destId="{A0ACD2B7-76D2-4FA6-BF40-C50D71B75056}" srcOrd="1" destOrd="0" presId="urn:microsoft.com/office/officeart/2005/8/layout/hList9"/>
    <dgm:cxn modelId="{3E665D68-DA33-4093-AD58-068904073D47}" srcId="{EB1EE067-8084-4E6D-BD05-D7960D5E99F4}" destId="{61CB3C13-33CF-4966-84F9-CE89C03BF3BA}" srcOrd="1" destOrd="0" parTransId="{3980A729-0D45-4DCE-9EE7-CEF1E004D927}" sibTransId="{1C37C23B-8D84-4598-8F50-CF87144B8EF5}"/>
    <dgm:cxn modelId="{BBE5CEB7-38BA-41A4-93D8-68D4F160D745}" srcId="{00E3AF1E-FA9B-4A27-8D3A-231C8918D9F4}" destId="{24E2EACE-E1EC-49E5-812D-BE283A447A93}" srcOrd="1" destOrd="0" parTransId="{14211F55-819C-4F94-A112-2BB962EB9DB6}" sibTransId="{8E935869-C664-4818-AD8F-36F46E394F34}"/>
    <dgm:cxn modelId="{D36AE1B0-9432-49B4-850E-745FD8DF20BD}" type="presOf" srcId="{61CB3C13-33CF-4966-84F9-CE89C03BF3BA}" destId="{AD6D523A-4845-4199-B7F3-BC30F47809D8}" srcOrd="0" destOrd="0" presId="urn:microsoft.com/office/officeart/2005/8/layout/hList9"/>
    <dgm:cxn modelId="{0FE7DF7E-43F5-4716-A7CC-9F9CAB05E6AC}" srcId="{EB1EE067-8084-4E6D-BD05-D7960D5E99F4}" destId="{9348FD49-6C07-4F32-B035-D9816A71922A}" srcOrd="0" destOrd="0" parTransId="{30770413-1A40-42AB-A9FA-DBF7C7439E60}" sibTransId="{25C20A03-2E51-4A48-83F2-4D282615B349}"/>
    <dgm:cxn modelId="{35C552C8-B06B-46CE-A23C-D0B6F316385C}" type="presOf" srcId="{A823BAC0-513E-410D-B61D-83761A39E2E2}" destId="{334D80ED-CAB4-4B74-9272-49A3138BB3BF}" srcOrd="1" destOrd="0" presId="urn:microsoft.com/office/officeart/2005/8/layout/hList9"/>
    <dgm:cxn modelId="{F8626558-6DCF-4810-9FF1-4489D8822EDF}" type="presOf" srcId="{A6BCA432-1527-48F3-B496-09259797FADD}" destId="{CBB9A694-4D5E-47D1-B0CD-62420F84EAE1}" srcOrd="0" destOrd="0" presId="urn:microsoft.com/office/officeart/2005/8/layout/hList9"/>
    <dgm:cxn modelId="{F72F1179-AC08-4728-981B-2F787192B8CA}" type="presOf" srcId="{9348FD49-6C07-4F32-B035-D9816A71922A}" destId="{FC40E139-72E5-4FBA-A75A-0D8A8A1F20BF}" srcOrd="0" destOrd="0" presId="urn:microsoft.com/office/officeart/2005/8/layout/hList9"/>
    <dgm:cxn modelId="{BEB3A9AE-1DD6-4377-8865-5E818F644219}" type="presOf" srcId="{EB1EE067-8084-4E6D-BD05-D7960D5E99F4}" destId="{3B68FAE7-20F2-4B40-9863-6BA70471F34C}" srcOrd="0" destOrd="0" presId="urn:microsoft.com/office/officeart/2005/8/layout/hList9"/>
    <dgm:cxn modelId="{F6B9DFE9-51CB-457D-BCBE-005DCD05EBAC}" type="presOf" srcId="{24E2EACE-E1EC-49E5-812D-BE283A447A93}" destId="{F31CE66B-E55B-4FA0-B689-2450AADA1A8B}" srcOrd="0" destOrd="0" presId="urn:microsoft.com/office/officeart/2005/8/layout/hList9"/>
    <dgm:cxn modelId="{747DB582-6A96-44D9-AEB4-E7BC4041EA29}" srcId="{00E3AF1E-FA9B-4A27-8D3A-231C8918D9F4}" destId="{EB1EE067-8084-4E6D-BD05-D7960D5E99F4}" srcOrd="0" destOrd="0" parTransId="{31B81A5A-16A7-4C16-8424-82C142AB8209}" sibTransId="{2D895C1A-D004-407F-BA25-C6F0848FC05C}"/>
    <dgm:cxn modelId="{B9CA879A-F231-4BAC-AB4B-4F92D9652336}" srcId="{24E2EACE-E1EC-49E5-812D-BE283A447A93}" destId="{A823BAC0-513E-410D-B61D-83761A39E2E2}" srcOrd="1" destOrd="0" parTransId="{FB5A43C7-DE07-4AFE-8ED2-58E2F66D46E5}" sibTransId="{1B5D4477-D67E-4D1B-A07B-A568B8357950}"/>
    <dgm:cxn modelId="{12A2300C-CFAC-43EB-B22E-E98F9700C07A}" type="presOf" srcId="{A823BAC0-513E-410D-B61D-83761A39E2E2}" destId="{2531DC77-8D38-48A2-9A3A-E1FCFB2D2FD6}" srcOrd="0" destOrd="0" presId="urn:microsoft.com/office/officeart/2005/8/layout/hList9"/>
    <dgm:cxn modelId="{6B8FD0B2-2293-4002-9AB3-A8E7E153CC77}" srcId="{24E2EACE-E1EC-49E5-812D-BE283A447A93}" destId="{A6BCA432-1527-48F3-B496-09259797FADD}" srcOrd="0" destOrd="0" parTransId="{BB558738-0A21-4EBD-8925-DCD0C71B0A17}" sibTransId="{A23436D2-1E63-431F-A1A2-631EAF82487C}"/>
    <dgm:cxn modelId="{CE3C1BD3-0AB3-4CF7-BEFB-2242F309155A}" type="presOf" srcId="{9348FD49-6C07-4F32-B035-D9816A71922A}" destId="{100FF63D-D3A9-4607-832A-0369F5A89438}" srcOrd="1" destOrd="0" presId="urn:microsoft.com/office/officeart/2005/8/layout/hList9"/>
    <dgm:cxn modelId="{8DB18A5B-BF4F-423D-9432-AAC1250B783D}" type="presOf" srcId="{A6BCA432-1527-48F3-B496-09259797FADD}" destId="{B90F3131-026A-40AC-8B0B-97E09DBA3D44}" srcOrd="1" destOrd="0" presId="urn:microsoft.com/office/officeart/2005/8/layout/hList9"/>
    <dgm:cxn modelId="{B5A9613F-97F9-4834-A871-B4163FA80A7B}" type="presParOf" srcId="{363E1057-2C61-4AE7-8718-12F979EA6B06}" destId="{0642FB0E-05BA-4545-AD2B-98EDEDA85E91}" srcOrd="0" destOrd="0" presId="urn:microsoft.com/office/officeart/2005/8/layout/hList9"/>
    <dgm:cxn modelId="{C4FCD27B-D785-42B8-A32D-ACE70E31C205}" type="presParOf" srcId="{363E1057-2C61-4AE7-8718-12F979EA6B06}" destId="{9CF6732C-DB6F-4D09-BF77-3ECFA4A75F4C}" srcOrd="1" destOrd="0" presId="urn:microsoft.com/office/officeart/2005/8/layout/hList9"/>
    <dgm:cxn modelId="{70F8291F-B8B8-4E84-897E-B08102E2917D}" type="presParOf" srcId="{9CF6732C-DB6F-4D09-BF77-3ECFA4A75F4C}" destId="{A369B75D-B525-42DA-B6F4-D03178F938C9}" srcOrd="0" destOrd="0" presId="urn:microsoft.com/office/officeart/2005/8/layout/hList9"/>
    <dgm:cxn modelId="{F0B523EA-F143-4002-B1F1-ABF4BA2C0657}" type="presParOf" srcId="{9CF6732C-DB6F-4D09-BF77-3ECFA4A75F4C}" destId="{5805FBFA-3702-47DA-9818-0E7FFFAEF9BA}" srcOrd="1" destOrd="0" presId="urn:microsoft.com/office/officeart/2005/8/layout/hList9"/>
    <dgm:cxn modelId="{C2053087-9BD7-4534-9DAE-CC715F547AA0}" type="presParOf" srcId="{5805FBFA-3702-47DA-9818-0E7FFFAEF9BA}" destId="{FC40E139-72E5-4FBA-A75A-0D8A8A1F20BF}" srcOrd="0" destOrd="0" presId="urn:microsoft.com/office/officeart/2005/8/layout/hList9"/>
    <dgm:cxn modelId="{8E5E0F65-5559-40E1-B794-423F308C492D}" type="presParOf" srcId="{5805FBFA-3702-47DA-9818-0E7FFFAEF9BA}" destId="{100FF63D-D3A9-4607-832A-0369F5A89438}" srcOrd="1" destOrd="0" presId="urn:microsoft.com/office/officeart/2005/8/layout/hList9"/>
    <dgm:cxn modelId="{0B793414-53B7-4FFB-B1C6-669315509739}" type="presParOf" srcId="{9CF6732C-DB6F-4D09-BF77-3ECFA4A75F4C}" destId="{292B67BE-1DA5-4779-A58C-1901C1845BF5}" srcOrd="2" destOrd="0" presId="urn:microsoft.com/office/officeart/2005/8/layout/hList9"/>
    <dgm:cxn modelId="{27A6619D-F822-4F46-88BF-1C9AFE783B74}" type="presParOf" srcId="{292B67BE-1DA5-4779-A58C-1901C1845BF5}" destId="{AD6D523A-4845-4199-B7F3-BC30F47809D8}" srcOrd="0" destOrd="0" presId="urn:microsoft.com/office/officeart/2005/8/layout/hList9"/>
    <dgm:cxn modelId="{D56A7032-A3E5-4E02-8558-CEEB31AEC3BF}" type="presParOf" srcId="{292B67BE-1DA5-4779-A58C-1901C1845BF5}" destId="{A0ACD2B7-76D2-4FA6-BF40-C50D71B75056}" srcOrd="1" destOrd="0" presId="urn:microsoft.com/office/officeart/2005/8/layout/hList9"/>
    <dgm:cxn modelId="{5DCAA1EB-1A51-4C9C-B2B6-16B1BFB7C353}" type="presParOf" srcId="{363E1057-2C61-4AE7-8718-12F979EA6B06}" destId="{A1AD9536-D3B3-4D65-9159-6FA6E9707423}" srcOrd="2" destOrd="0" presId="urn:microsoft.com/office/officeart/2005/8/layout/hList9"/>
    <dgm:cxn modelId="{C8A20255-2ED2-4B30-A3A6-6DD5FBB11317}" type="presParOf" srcId="{363E1057-2C61-4AE7-8718-12F979EA6B06}" destId="{3B68FAE7-20F2-4B40-9863-6BA70471F34C}" srcOrd="3" destOrd="0" presId="urn:microsoft.com/office/officeart/2005/8/layout/hList9"/>
    <dgm:cxn modelId="{3CB6F92A-292E-4CBF-86E9-5C1B61A0F729}" type="presParOf" srcId="{363E1057-2C61-4AE7-8718-12F979EA6B06}" destId="{F8FCBCF0-5A90-447F-8838-D59BF0EF36E1}" srcOrd="4" destOrd="0" presId="urn:microsoft.com/office/officeart/2005/8/layout/hList9"/>
    <dgm:cxn modelId="{0DDA7129-41AD-41E2-8F61-7D1EA4F791E4}" type="presParOf" srcId="{363E1057-2C61-4AE7-8718-12F979EA6B06}" destId="{3D6F5516-848E-42C7-B1D6-AA3F5BD9FA4B}" srcOrd="5" destOrd="0" presId="urn:microsoft.com/office/officeart/2005/8/layout/hList9"/>
    <dgm:cxn modelId="{9A613C09-18F7-4BCA-A675-BCFFC996F924}" type="presParOf" srcId="{363E1057-2C61-4AE7-8718-12F979EA6B06}" destId="{12FB18E5-6199-4F4F-88B0-16B78397A03E}" srcOrd="6" destOrd="0" presId="urn:microsoft.com/office/officeart/2005/8/layout/hList9"/>
    <dgm:cxn modelId="{9DC49FD5-1C14-4872-B195-C84D1D0D1A21}" type="presParOf" srcId="{12FB18E5-6199-4F4F-88B0-16B78397A03E}" destId="{CAA25704-DB73-4D4B-B335-15C2613B5C18}" srcOrd="0" destOrd="0" presId="urn:microsoft.com/office/officeart/2005/8/layout/hList9"/>
    <dgm:cxn modelId="{7A874137-6CFB-4FAB-B7F3-564363D53AE9}" type="presParOf" srcId="{12FB18E5-6199-4F4F-88B0-16B78397A03E}" destId="{10BE96A1-EDA9-4259-8095-A26197662830}" srcOrd="1" destOrd="0" presId="urn:microsoft.com/office/officeart/2005/8/layout/hList9"/>
    <dgm:cxn modelId="{2BAFC9D6-FEF6-41C9-8303-47430493216C}" type="presParOf" srcId="{10BE96A1-EDA9-4259-8095-A26197662830}" destId="{CBB9A694-4D5E-47D1-B0CD-62420F84EAE1}" srcOrd="0" destOrd="0" presId="urn:microsoft.com/office/officeart/2005/8/layout/hList9"/>
    <dgm:cxn modelId="{C1C34834-831F-479F-B10A-C1D73B66F645}" type="presParOf" srcId="{10BE96A1-EDA9-4259-8095-A26197662830}" destId="{B90F3131-026A-40AC-8B0B-97E09DBA3D44}" srcOrd="1" destOrd="0" presId="urn:microsoft.com/office/officeart/2005/8/layout/hList9"/>
    <dgm:cxn modelId="{4CC94DB9-4A03-4094-ADFA-2F6E7AD4A0F6}" type="presParOf" srcId="{12FB18E5-6199-4F4F-88B0-16B78397A03E}" destId="{62F8E826-C1D1-468B-A5AF-A09311F051B0}" srcOrd="2" destOrd="0" presId="urn:microsoft.com/office/officeart/2005/8/layout/hList9"/>
    <dgm:cxn modelId="{265A93E5-EFA8-4D3A-9C43-EF3C172FFC30}" type="presParOf" srcId="{62F8E826-C1D1-468B-A5AF-A09311F051B0}" destId="{2531DC77-8D38-48A2-9A3A-E1FCFB2D2FD6}" srcOrd="0" destOrd="0" presId="urn:microsoft.com/office/officeart/2005/8/layout/hList9"/>
    <dgm:cxn modelId="{1316E312-AC3E-4717-AE1F-CA18F6FBD4CB}" type="presParOf" srcId="{62F8E826-C1D1-468B-A5AF-A09311F051B0}" destId="{334D80ED-CAB4-4B74-9272-49A3138BB3BF}" srcOrd="1" destOrd="0" presId="urn:microsoft.com/office/officeart/2005/8/layout/hList9"/>
    <dgm:cxn modelId="{08C7B05D-A39C-4903-AE21-7FD100F6D8D5}" type="presParOf" srcId="{363E1057-2C61-4AE7-8718-12F979EA6B06}" destId="{8BDAE61D-E7BE-470B-8333-C355A149DA83}" srcOrd="7" destOrd="0" presId="urn:microsoft.com/office/officeart/2005/8/layout/hList9"/>
    <dgm:cxn modelId="{CB96F59B-98B9-480A-AC1C-8BA64E0D72A1}" type="presParOf" srcId="{363E1057-2C61-4AE7-8718-12F979EA6B06}" destId="{F31CE66B-E55B-4FA0-B689-2450AADA1A8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43A2F-235F-441F-8A81-EC57A67454A8}" type="doc">
      <dgm:prSet loTypeId="urn:microsoft.com/office/officeart/2005/8/layout/hList1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F837970-E760-4795-A27D-D353A02F196C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Volley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38C5E4-9D79-4EB4-BC25-2A91A576F515}" type="parTrans" cxnId="{26B9C9DB-1FF5-49F3-A3B1-41C1DE9A4E9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EE3A6F-8CEC-4CB7-97A4-4B3B5C46FD3C}" type="sibTrans" cxnId="{26B9C9DB-1FF5-49F3-A3B1-41C1DE9A4E9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1EF9B1-B931-43ED-9BD2-01D9164400EA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Google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E33459-C446-4829-A644-F861A5DE1486}" type="parTrans" cxnId="{2A6BDEBA-4BD7-40C7-963A-73F87710841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14C088-335F-4BF2-A624-C5EA9CAF8A23}" type="sibTrans" cxnId="{2A6BDEBA-4BD7-40C7-963A-73F87710841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2D90B8-6CED-4CA8-A6DB-C521F992AA5C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高并发网络框架</a:t>
          </a:r>
        </a:p>
      </dgm:t>
    </dgm:pt>
    <dgm:pt modelId="{E86AA00E-E539-4869-8629-358C017C1CBC}" type="parTrans" cxnId="{AD75633C-6D23-4343-B293-61A5DA9095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520FF3-9EEF-4463-AEB7-8509E5DE6D26}" type="sibTrans" cxnId="{AD75633C-6D23-4343-B293-61A5DA9095F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6A8A25-9D56-4210-9B2C-8AFEDD5B9553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EventBus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350EAD-AE62-4381-ACBA-FDBAEEE598A5}" type="parTrans" cxnId="{0E84DF30-9FA4-4D28-A9C3-0BCE4F25936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A4AE1C-CBF3-4F15-874F-8C3801C14595}" type="sibTrans" cxnId="{0E84DF30-9FA4-4D28-A9C3-0BCE4F25936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CCB9DB-4403-4A45-9872-C3E9C9F5A93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第三方</a:t>
          </a:r>
        </a:p>
      </dgm:t>
    </dgm:pt>
    <dgm:pt modelId="{1D5753DE-5A95-4DAD-AD6B-53B93DB184FA}" type="parTrans" cxnId="{9CDAECFE-0983-4EF1-A611-8DC11F8295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3657C7-6019-443C-9028-765BCC27A9B6}" type="sibTrans" cxnId="{9CDAECFE-0983-4EF1-A611-8DC11F8295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CBFFDF-5754-4C5B-9B63-3C70E9FB794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灵活的事件分发总线</a:t>
          </a:r>
        </a:p>
      </dgm:t>
    </dgm:pt>
    <dgm:pt modelId="{E02A8BE8-2D7E-4DFE-943C-FD876F6EAB8A}" type="parTrans" cxnId="{E954B0EE-0DB6-40B9-AF02-54C0A601D4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2A7695-759D-4608-9EDA-FC2D5AF6A58D}" type="sibTrans" cxnId="{E954B0EE-0DB6-40B9-AF02-54C0A601D4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F5D4E3-18B3-4ACD-840E-8E67A5E4341E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Fresco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0FE8B8-0A5D-4715-B088-292C54C2281E}" type="parTrans" cxnId="{E48F8862-4753-4C05-8EDD-AFEE859537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29102-9724-4892-A870-778F26307956}" type="sibTrans" cxnId="{E48F8862-4753-4C05-8EDD-AFEE859537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A2967F-D4B7-4BF6-AC5F-531EDC71FA0B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Facebook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D1A717-280C-4D43-AECA-E97A96D8BB11}" type="parTrans" cxnId="{EEC73995-C092-42B1-8E35-D0773B676F7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4E5952-E021-43E0-A656-D218D873C1BF}" type="sibTrans" cxnId="{EEC73995-C092-42B1-8E35-D0773B676F7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F12E50-3077-4BCC-95A6-7AE9449DABF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优秀的图片加载框架</a:t>
          </a:r>
        </a:p>
      </dgm:t>
    </dgm:pt>
    <dgm:pt modelId="{416DC57F-550E-41CD-9887-D30FD53DC161}" type="parTrans" cxnId="{297224C0-ADE0-4E19-AF2E-01C71E71F2B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1CF78B-D23A-499B-9645-ECE4F4E02AA9}" type="sibTrans" cxnId="{297224C0-ADE0-4E19-AF2E-01C71E71F2B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1664A-13AA-4082-B842-8930788B0216}" type="pres">
      <dgm:prSet presAssocID="{8EC43A2F-235F-441F-8A81-EC57A67454A8}" presName="Name0" presStyleCnt="0">
        <dgm:presLayoutVars>
          <dgm:dir/>
          <dgm:animLvl val="lvl"/>
          <dgm:resizeHandles val="exact"/>
        </dgm:presLayoutVars>
      </dgm:prSet>
      <dgm:spPr/>
    </dgm:pt>
    <dgm:pt modelId="{104ADB63-2B67-4780-997D-7B5DC58A3306}" type="pres">
      <dgm:prSet presAssocID="{9F837970-E760-4795-A27D-D353A02F196C}" presName="composite" presStyleCnt="0"/>
      <dgm:spPr/>
    </dgm:pt>
    <dgm:pt modelId="{B28FE445-E2B2-4430-8840-F8E4C27D38F1}" type="pres">
      <dgm:prSet presAssocID="{9F837970-E760-4795-A27D-D353A02F19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5CDAB9-89FD-43C9-9C57-3A7F3079BF7A}" type="pres">
      <dgm:prSet presAssocID="{9F837970-E760-4795-A27D-D353A02F196C}" presName="desTx" presStyleLbl="alignAccFollowNode1" presStyleIdx="0" presStyleCnt="3">
        <dgm:presLayoutVars>
          <dgm:bulletEnabled val="1"/>
        </dgm:presLayoutVars>
      </dgm:prSet>
      <dgm:spPr/>
    </dgm:pt>
    <dgm:pt modelId="{0B3858CB-F054-45F6-A29A-A412F76CABC3}" type="pres">
      <dgm:prSet presAssocID="{DDEE3A6F-8CEC-4CB7-97A4-4B3B5C46FD3C}" presName="space" presStyleCnt="0"/>
      <dgm:spPr/>
    </dgm:pt>
    <dgm:pt modelId="{267DF5AC-4842-48E7-BD29-8579F2D3F84C}" type="pres">
      <dgm:prSet presAssocID="{EE6A8A25-9D56-4210-9B2C-8AFEDD5B9553}" presName="composite" presStyleCnt="0"/>
      <dgm:spPr/>
    </dgm:pt>
    <dgm:pt modelId="{FABD0B80-D15D-446C-8CC6-C0CC9463A1A9}" type="pres">
      <dgm:prSet presAssocID="{EE6A8A25-9D56-4210-9B2C-8AFEDD5B95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20AA04-50AF-4DA3-89EE-4BEAFEF6A3EC}" type="pres">
      <dgm:prSet presAssocID="{EE6A8A25-9D56-4210-9B2C-8AFEDD5B9553}" presName="desTx" presStyleLbl="alignAccFollowNode1" presStyleIdx="1" presStyleCnt="3">
        <dgm:presLayoutVars>
          <dgm:bulletEnabled val="1"/>
        </dgm:presLayoutVars>
      </dgm:prSet>
      <dgm:spPr/>
    </dgm:pt>
    <dgm:pt modelId="{B72BB583-64B2-4CAA-8C9B-DA5C18BC8A7F}" type="pres">
      <dgm:prSet presAssocID="{26A4AE1C-CBF3-4F15-874F-8C3801C14595}" presName="space" presStyleCnt="0"/>
      <dgm:spPr/>
    </dgm:pt>
    <dgm:pt modelId="{B19DAAB6-3819-4FC8-ACF7-1541833359D4}" type="pres">
      <dgm:prSet presAssocID="{06F5D4E3-18B3-4ACD-840E-8E67A5E4341E}" presName="composite" presStyleCnt="0"/>
      <dgm:spPr/>
    </dgm:pt>
    <dgm:pt modelId="{BFF27E9F-6E83-4307-BBCC-F2FDAD60A698}" type="pres">
      <dgm:prSet presAssocID="{06F5D4E3-18B3-4ACD-840E-8E67A5E434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DBAE66-CCB7-469D-AB75-20B579C60229}" type="pres">
      <dgm:prSet presAssocID="{06F5D4E3-18B3-4ACD-840E-8E67A5E434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C73995-C092-42B1-8E35-D0773B676F7C}" srcId="{06F5D4E3-18B3-4ACD-840E-8E67A5E4341E}" destId="{D7A2967F-D4B7-4BF6-AC5F-531EDC71FA0B}" srcOrd="0" destOrd="0" parTransId="{05D1A717-280C-4D43-AECA-E97A96D8BB11}" sibTransId="{FD4E5952-E021-43E0-A656-D218D873C1BF}"/>
    <dgm:cxn modelId="{4458C344-160B-4567-A4A7-257B23241542}" type="presOf" srcId="{8EC43A2F-235F-441F-8A81-EC57A67454A8}" destId="{CCB1664A-13AA-4082-B842-8930788B0216}" srcOrd="0" destOrd="0" presId="urn:microsoft.com/office/officeart/2005/8/layout/hList1"/>
    <dgm:cxn modelId="{2A6BDEBA-4BD7-40C7-963A-73F87710841C}" srcId="{9F837970-E760-4795-A27D-D353A02F196C}" destId="{131EF9B1-B931-43ED-9BD2-01D9164400EA}" srcOrd="0" destOrd="0" parTransId="{76E33459-C446-4829-A644-F861A5DE1486}" sibTransId="{1F14C088-335F-4BF2-A624-C5EA9CAF8A23}"/>
    <dgm:cxn modelId="{9CDAECFE-0983-4EF1-A611-8DC11F82950F}" srcId="{EE6A8A25-9D56-4210-9B2C-8AFEDD5B9553}" destId="{DDCCB9DB-4403-4A45-9872-C3E9C9F5A93D}" srcOrd="0" destOrd="0" parTransId="{1D5753DE-5A95-4DAD-AD6B-53B93DB184FA}" sibTransId="{E33657C7-6019-443C-9028-765BCC27A9B6}"/>
    <dgm:cxn modelId="{2C543934-D28D-4E88-99DE-53DB2BCB9876}" type="presOf" srcId="{131EF9B1-B931-43ED-9BD2-01D9164400EA}" destId="{EA5CDAB9-89FD-43C9-9C57-3A7F3079BF7A}" srcOrd="0" destOrd="0" presId="urn:microsoft.com/office/officeart/2005/8/layout/hList1"/>
    <dgm:cxn modelId="{5C371208-2091-43BD-BEBD-6E4B3BFB4ED5}" type="presOf" srcId="{B7F12E50-3077-4BCC-95A6-7AE9449DABF1}" destId="{3ADBAE66-CCB7-469D-AB75-20B579C60229}" srcOrd="0" destOrd="1" presId="urn:microsoft.com/office/officeart/2005/8/layout/hList1"/>
    <dgm:cxn modelId="{8F0D8C63-6E7C-4EB2-BDDC-18E0B456CF97}" type="presOf" srcId="{D7A2967F-D4B7-4BF6-AC5F-531EDC71FA0B}" destId="{3ADBAE66-CCB7-469D-AB75-20B579C60229}" srcOrd="0" destOrd="0" presId="urn:microsoft.com/office/officeart/2005/8/layout/hList1"/>
    <dgm:cxn modelId="{0E84DF30-9FA4-4D28-A9C3-0BCE4F25936B}" srcId="{8EC43A2F-235F-441F-8A81-EC57A67454A8}" destId="{EE6A8A25-9D56-4210-9B2C-8AFEDD5B9553}" srcOrd="1" destOrd="0" parTransId="{8C350EAD-AE62-4381-ACBA-FDBAEEE598A5}" sibTransId="{26A4AE1C-CBF3-4F15-874F-8C3801C14595}"/>
    <dgm:cxn modelId="{AD75633C-6D23-4343-B293-61A5DA9095F6}" srcId="{9F837970-E760-4795-A27D-D353A02F196C}" destId="{D52D90B8-6CED-4CA8-A6DB-C521F992AA5C}" srcOrd="1" destOrd="0" parTransId="{E86AA00E-E539-4869-8629-358C017C1CBC}" sibTransId="{8E520FF3-9EEF-4463-AEB7-8509E5DE6D26}"/>
    <dgm:cxn modelId="{64520F8A-9D71-41CB-B8D7-8129EC8A59FB}" type="presOf" srcId="{D52D90B8-6CED-4CA8-A6DB-C521F992AA5C}" destId="{EA5CDAB9-89FD-43C9-9C57-3A7F3079BF7A}" srcOrd="0" destOrd="1" presId="urn:microsoft.com/office/officeart/2005/8/layout/hList1"/>
    <dgm:cxn modelId="{9F24C1A3-0659-4A84-8F92-8BF4A2820C72}" type="presOf" srcId="{89CBFFDF-5754-4C5B-9B63-3C70E9FB7941}" destId="{6920AA04-50AF-4DA3-89EE-4BEAFEF6A3EC}" srcOrd="0" destOrd="1" presId="urn:microsoft.com/office/officeart/2005/8/layout/hList1"/>
    <dgm:cxn modelId="{1655CDBC-5A47-4658-96F9-DAC8FFD6EB65}" type="presOf" srcId="{9F837970-E760-4795-A27D-D353A02F196C}" destId="{B28FE445-E2B2-4430-8840-F8E4C27D38F1}" srcOrd="0" destOrd="0" presId="urn:microsoft.com/office/officeart/2005/8/layout/hList1"/>
    <dgm:cxn modelId="{297224C0-ADE0-4E19-AF2E-01C71E71F2BA}" srcId="{06F5D4E3-18B3-4ACD-840E-8E67A5E4341E}" destId="{B7F12E50-3077-4BCC-95A6-7AE9449DABF1}" srcOrd="1" destOrd="0" parTransId="{416DC57F-550E-41CD-9887-D30FD53DC161}" sibTransId="{F01CF78B-D23A-499B-9645-ECE4F4E02AA9}"/>
    <dgm:cxn modelId="{01182ACB-4D16-425B-AF91-DAF205BC4218}" type="presOf" srcId="{DDCCB9DB-4403-4A45-9872-C3E9C9F5A93D}" destId="{6920AA04-50AF-4DA3-89EE-4BEAFEF6A3EC}" srcOrd="0" destOrd="0" presId="urn:microsoft.com/office/officeart/2005/8/layout/hList1"/>
    <dgm:cxn modelId="{E954B0EE-0DB6-40B9-AF02-54C0A601D4DC}" srcId="{EE6A8A25-9D56-4210-9B2C-8AFEDD5B9553}" destId="{89CBFFDF-5754-4C5B-9B63-3C70E9FB7941}" srcOrd="1" destOrd="0" parTransId="{E02A8BE8-2D7E-4DFE-943C-FD876F6EAB8A}" sibTransId="{4A2A7695-759D-4608-9EDA-FC2D5AF6A58D}"/>
    <dgm:cxn modelId="{E48F8862-4753-4C05-8EDD-AFEE859537DC}" srcId="{8EC43A2F-235F-441F-8A81-EC57A67454A8}" destId="{06F5D4E3-18B3-4ACD-840E-8E67A5E4341E}" srcOrd="2" destOrd="0" parTransId="{040FE8B8-0A5D-4715-B088-292C54C2281E}" sibTransId="{E3729102-9724-4892-A870-778F26307956}"/>
    <dgm:cxn modelId="{46B8E30E-1E94-4591-B912-43A95387F222}" type="presOf" srcId="{06F5D4E3-18B3-4ACD-840E-8E67A5E4341E}" destId="{BFF27E9F-6E83-4307-BBCC-F2FDAD60A698}" srcOrd="0" destOrd="0" presId="urn:microsoft.com/office/officeart/2005/8/layout/hList1"/>
    <dgm:cxn modelId="{26B9C9DB-1FF5-49F3-A3B1-41C1DE9A4E9F}" srcId="{8EC43A2F-235F-441F-8A81-EC57A67454A8}" destId="{9F837970-E760-4795-A27D-D353A02F196C}" srcOrd="0" destOrd="0" parTransId="{E838C5E4-9D79-4EB4-BC25-2A91A576F515}" sibTransId="{DDEE3A6F-8CEC-4CB7-97A4-4B3B5C46FD3C}"/>
    <dgm:cxn modelId="{AFD69393-70DD-474D-B44F-6205EA1412D9}" type="presOf" srcId="{EE6A8A25-9D56-4210-9B2C-8AFEDD5B9553}" destId="{FABD0B80-D15D-446C-8CC6-C0CC9463A1A9}" srcOrd="0" destOrd="0" presId="urn:microsoft.com/office/officeart/2005/8/layout/hList1"/>
    <dgm:cxn modelId="{E7A055EC-3345-4E78-A84A-E917502E13B0}" type="presParOf" srcId="{CCB1664A-13AA-4082-B842-8930788B0216}" destId="{104ADB63-2B67-4780-997D-7B5DC58A3306}" srcOrd="0" destOrd="0" presId="urn:microsoft.com/office/officeart/2005/8/layout/hList1"/>
    <dgm:cxn modelId="{DBED8EF7-5A9C-48B8-9FEE-B7EBFFA60B99}" type="presParOf" srcId="{104ADB63-2B67-4780-997D-7B5DC58A3306}" destId="{B28FE445-E2B2-4430-8840-F8E4C27D38F1}" srcOrd="0" destOrd="0" presId="urn:microsoft.com/office/officeart/2005/8/layout/hList1"/>
    <dgm:cxn modelId="{E6210396-0D13-4A5F-9F2D-E27EE2DF7A01}" type="presParOf" srcId="{104ADB63-2B67-4780-997D-7B5DC58A3306}" destId="{EA5CDAB9-89FD-43C9-9C57-3A7F3079BF7A}" srcOrd="1" destOrd="0" presId="urn:microsoft.com/office/officeart/2005/8/layout/hList1"/>
    <dgm:cxn modelId="{CDC4B1F7-C89F-4237-997F-0838F33CB0AE}" type="presParOf" srcId="{CCB1664A-13AA-4082-B842-8930788B0216}" destId="{0B3858CB-F054-45F6-A29A-A412F76CABC3}" srcOrd="1" destOrd="0" presId="urn:microsoft.com/office/officeart/2005/8/layout/hList1"/>
    <dgm:cxn modelId="{7DDA8153-35A9-4C1B-87E8-2346176788EE}" type="presParOf" srcId="{CCB1664A-13AA-4082-B842-8930788B0216}" destId="{267DF5AC-4842-48E7-BD29-8579F2D3F84C}" srcOrd="2" destOrd="0" presId="urn:microsoft.com/office/officeart/2005/8/layout/hList1"/>
    <dgm:cxn modelId="{B27FF6C4-14AE-4639-A527-78283934F5F2}" type="presParOf" srcId="{267DF5AC-4842-48E7-BD29-8579F2D3F84C}" destId="{FABD0B80-D15D-446C-8CC6-C0CC9463A1A9}" srcOrd="0" destOrd="0" presId="urn:microsoft.com/office/officeart/2005/8/layout/hList1"/>
    <dgm:cxn modelId="{BA966F75-A8DA-4AEE-ACE9-8954066C29DD}" type="presParOf" srcId="{267DF5AC-4842-48E7-BD29-8579F2D3F84C}" destId="{6920AA04-50AF-4DA3-89EE-4BEAFEF6A3EC}" srcOrd="1" destOrd="0" presId="urn:microsoft.com/office/officeart/2005/8/layout/hList1"/>
    <dgm:cxn modelId="{0F648730-969F-4751-810D-EB46EA912637}" type="presParOf" srcId="{CCB1664A-13AA-4082-B842-8930788B0216}" destId="{B72BB583-64B2-4CAA-8C9B-DA5C18BC8A7F}" srcOrd="3" destOrd="0" presId="urn:microsoft.com/office/officeart/2005/8/layout/hList1"/>
    <dgm:cxn modelId="{F92AD79D-0131-45D6-AEE0-F39FC2F3F52E}" type="presParOf" srcId="{CCB1664A-13AA-4082-B842-8930788B0216}" destId="{B19DAAB6-3819-4FC8-ACF7-1541833359D4}" srcOrd="4" destOrd="0" presId="urn:microsoft.com/office/officeart/2005/8/layout/hList1"/>
    <dgm:cxn modelId="{11C647B6-042C-4EBF-891A-2B0A04D409A0}" type="presParOf" srcId="{B19DAAB6-3819-4FC8-ACF7-1541833359D4}" destId="{BFF27E9F-6E83-4307-BBCC-F2FDAD60A698}" srcOrd="0" destOrd="0" presId="urn:microsoft.com/office/officeart/2005/8/layout/hList1"/>
    <dgm:cxn modelId="{9032E617-D01E-4CA4-9DBC-BCBDDE4F6E2F}" type="presParOf" srcId="{B19DAAB6-3819-4FC8-ACF7-1541833359D4}" destId="{3ADBAE66-CCB7-469D-AB75-20B579C602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AAA4B7-1A40-4F03-AA18-A8395EF2C16E}" type="doc">
      <dgm:prSet loTypeId="urn:microsoft.com/office/officeart/2005/8/layout/hierarchy4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75D18C5-470D-425A-9C2E-D188EDBE161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3F37DE-D97D-4ADC-8524-C4FC69806034}" type="parTrans" cxnId="{7CF38F89-7B40-44C1-925C-E64BDA3F6A1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C42F2B-8660-4DCE-AF76-B451E024FDDA}" type="sibTrans" cxnId="{7CF38F89-7B40-44C1-925C-E64BDA3F6A1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CD753B-1544-42C2-A5F0-93B61D759CA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快速搭建</a:t>
          </a:r>
        </a:p>
      </dgm:t>
    </dgm:pt>
    <dgm:pt modelId="{297A916C-EF9A-4CEA-814F-E30EB2F2F2FE}" type="parTrans" cxnId="{DE624C18-9092-49BF-A244-A66FC1EB2C9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B4DB8D-B4AC-496A-9324-B50B7C8D9259}" type="sibTrans" cxnId="{DE624C18-9092-49BF-A244-A66FC1EB2C9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2E101-F409-428B-BF98-48C5DF2EA48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 + Ajax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A86F4A-8734-4F6E-A8A0-6312637EA6E4}" type="parTrans" cxnId="{705725EF-6A70-471D-A6E9-68FA6BAC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817FD6-7D14-477B-AE85-5B410577873D}" type="sibTrans" cxnId="{705725EF-6A70-471D-A6E9-68FA6BAC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2A1DA8-D650-4932-BD9A-BD583D2478E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gm:t>
    </dgm:pt>
    <dgm:pt modelId="{E0EBBF06-EAF2-47B5-BA48-DF4BD057A1C8}" type="parTrans" cxnId="{D10E7457-B9CD-45BD-9D44-5AED6308650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6B9D9A-CE92-42BD-9DEB-8E3DDFEEFE36}" type="sibTrans" cxnId="{D10E7457-B9CD-45BD-9D44-5AED6308650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6D583A-CA0E-4962-A057-126FE082D62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利用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处理全部逻辑</a:t>
          </a:r>
        </a:p>
      </dgm:t>
    </dgm:pt>
    <dgm:pt modelId="{5387ECD3-4A78-45BB-8794-F6B5B91EC77B}" type="parTrans" cxnId="{5AD7DDCB-EABD-4189-8887-AB454B91FB9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256B97-555E-47E9-A866-F3FAD1579E41}" type="sibTrans" cxnId="{5AD7DDCB-EABD-4189-8887-AB454B91FB9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B3E876-5F70-440A-95A6-B41C33795199}" type="pres">
      <dgm:prSet presAssocID="{F9AAA4B7-1A40-4F03-AA18-A8395EF2C1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90E55-72C3-48A5-AE4D-1BCAB006E6DF}" type="pres">
      <dgm:prSet presAssocID="{075D18C5-470D-425A-9C2E-D188EDBE161D}" presName="vertOne" presStyleCnt="0"/>
      <dgm:spPr/>
    </dgm:pt>
    <dgm:pt modelId="{F9ED96FA-66A7-40C0-8AEA-2FED3B456F78}" type="pres">
      <dgm:prSet presAssocID="{075D18C5-470D-425A-9C2E-D188EDBE161D}" presName="txOne" presStyleLbl="node0" presStyleIdx="0" presStyleCnt="2">
        <dgm:presLayoutVars>
          <dgm:chPref val="3"/>
        </dgm:presLayoutVars>
      </dgm:prSet>
      <dgm:spPr/>
    </dgm:pt>
    <dgm:pt modelId="{4DC70EEB-B50E-433C-9FF8-4E4A8B994944}" type="pres">
      <dgm:prSet presAssocID="{075D18C5-470D-425A-9C2E-D188EDBE161D}" presName="parTransOne" presStyleCnt="0"/>
      <dgm:spPr/>
    </dgm:pt>
    <dgm:pt modelId="{866B1AC1-C15A-4C58-A577-1D9BFA0BD618}" type="pres">
      <dgm:prSet presAssocID="{075D18C5-470D-425A-9C2E-D188EDBE161D}" presName="horzOne" presStyleCnt="0"/>
      <dgm:spPr/>
    </dgm:pt>
    <dgm:pt modelId="{D59BC8C8-2014-4886-A170-A350C9DDC00D}" type="pres">
      <dgm:prSet presAssocID="{57CD753B-1544-42C2-A5F0-93B61D759CA3}" presName="vertTwo" presStyleCnt="0"/>
      <dgm:spPr/>
    </dgm:pt>
    <dgm:pt modelId="{BE31C924-D41C-4453-B0BE-1E2C1F287233}" type="pres">
      <dgm:prSet presAssocID="{57CD753B-1544-42C2-A5F0-93B61D759CA3}" presName="txTwo" presStyleLbl="node2" presStyleIdx="0" presStyleCnt="3">
        <dgm:presLayoutVars>
          <dgm:chPref val="3"/>
        </dgm:presLayoutVars>
      </dgm:prSet>
      <dgm:spPr/>
    </dgm:pt>
    <dgm:pt modelId="{A0F659AC-79B8-4672-9E2C-BB9C6DED7EE3}" type="pres">
      <dgm:prSet presAssocID="{57CD753B-1544-42C2-A5F0-93B61D759CA3}" presName="horzTwo" presStyleCnt="0"/>
      <dgm:spPr/>
    </dgm:pt>
    <dgm:pt modelId="{4E34BDE4-1104-482C-A8EF-3AB50292644E}" type="pres">
      <dgm:prSet presAssocID="{4CC42F2B-8660-4DCE-AF76-B451E024FDDA}" presName="sibSpaceOne" presStyleCnt="0"/>
      <dgm:spPr/>
    </dgm:pt>
    <dgm:pt modelId="{EFF13A17-DAF1-4951-9E21-4F4DEAD807FB}" type="pres">
      <dgm:prSet presAssocID="{D032E101-F409-428B-BF98-48C5DF2EA48D}" presName="vertOne" presStyleCnt="0"/>
      <dgm:spPr/>
    </dgm:pt>
    <dgm:pt modelId="{4A5B59BD-98C6-4905-AC3F-5BF94469D1A1}" type="pres">
      <dgm:prSet presAssocID="{D032E101-F409-428B-BF98-48C5DF2EA48D}" presName="txOne" presStyleLbl="node0" presStyleIdx="1" presStyleCnt="2">
        <dgm:presLayoutVars>
          <dgm:chPref val="3"/>
        </dgm:presLayoutVars>
      </dgm:prSet>
      <dgm:spPr/>
    </dgm:pt>
    <dgm:pt modelId="{0C3D470D-8631-41DF-9D31-6FCD7318C768}" type="pres">
      <dgm:prSet presAssocID="{D032E101-F409-428B-BF98-48C5DF2EA48D}" presName="parTransOne" presStyleCnt="0"/>
      <dgm:spPr/>
    </dgm:pt>
    <dgm:pt modelId="{32D903B3-EA3F-4957-8772-8042940E9BB6}" type="pres">
      <dgm:prSet presAssocID="{D032E101-F409-428B-BF98-48C5DF2EA48D}" presName="horzOne" presStyleCnt="0"/>
      <dgm:spPr/>
    </dgm:pt>
    <dgm:pt modelId="{5E865456-49E3-41CB-A2BA-9BEE1B78FA2B}" type="pres">
      <dgm:prSet presAssocID="{922A1DA8-D650-4932-BD9A-BD583D2478E3}" presName="vertTwo" presStyleCnt="0"/>
      <dgm:spPr/>
    </dgm:pt>
    <dgm:pt modelId="{8C5E516D-D2D7-4951-9E3A-EDF63F8DABA7}" type="pres">
      <dgm:prSet presAssocID="{922A1DA8-D650-4932-BD9A-BD583D2478E3}" presName="txTwo" presStyleLbl="node2" presStyleIdx="1" presStyleCnt="3">
        <dgm:presLayoutVars>
          <dgm:chPref val="3"/>
        </dgm:presLayoutVars>
      </dgm:prSet>
      <dgm:spPr/>
    </dgm:pt>
    <dgm:pt modelId="{31AB0BEF-6FBB-425C-A179-D1DA0E3213B6}" type="pres">
      <dgm:prSet presAssocID="{922A1DA8-D650-4932-BD9A-BD583D2478E3}" presName="horzTwo" presStyleCnt="0"/>
      <dgm:spPr/>
    </dgm:pt>
    <dgm:pt modelId="{B29FB3AD-BF49-4A8C-B766-C2EE5D152CDF}" type="pres">
      <dgm:prSet presAssocID="{816B9D9A-CE92-42BD-9DEB-8E3DDFEEFE36}" presName="sibSpaceTwo" presStyleCnt="0"/>
      <dgm:spPr/>
    </dgm:pt>
    <dgm:pt modelId="{37F9B933-CFF0-401A-AABC-F88ABFFAB300}" type="pres">
      <dgm:prSet presAssocID="{306D583A-CA0E-4962-A057-126FE082D62B}" presName="vertTwo" presStyleCnt="0"/>
      <dgm:spPr/>
    </dgm:pt>
    <dgm:pt modelId="{5766E66C-FD93-4512-A813-3F5E48F55085}" type="pres">
      <dgm:prSet presAssocID="{306D583A-CA0E-4962-A057-126FE082D62B}" presName="txTwo" presStyleLbl="node2" presStyleIdx="2" presStyleCnt="3">
        <dgm:presLayoutVars>
          <dgm:chPref val="3"/>
        </dgm:presLayoutVars>
      </dgm:prSet>
      <dgm:spPr/>
    </dgm:pt>
    <dgm:pt modelId="{BABBE7C3-02CC-434B-A761-0C8CABF0B90D}" type="pres">
      <dgm:prSet presAssocID="{306D583A-CA0E-4962-A057-126FE082D62B}" presName="horzTwo" presStyleCnt="0"/>
      <dgm:spPr/>
    </dgm:pt>
  </dgm:ptLst>
  <dgm:cxnLst>
    <dgm:cxn modelId="{D10E7457-B9CD-45BD-9D44-5AED63086504}" srcId="{D032E101-F409-428B-BF98-48C5DF2EA48D}" destId="{922A1DA8-D650-4932-BD9A-BD583D2478E3}" srcOrd="0" destOrd="0" parTransId="{E0EBBF06-EAF2-47B5-BA48-DF4BD057A1C8}" sibTransId="{816B9D9A-CE92-42BD-9DEB-8E3DDFEEFE36}"/>
    <dgm:cxn modelId="{7CF38F89-7B40-44C1-925C-E64BDA3F6A13}" srcId="{F9AAA4B7-1A40-4F03-AA18-A8395EF2C16E}" destId="{075D18C5-470D-425A-9C2E-D188EDBE161D}" srcOrd="0" destOrd="0" parTransId="{9F3F37DE-D97D-4ADC-8524-C4FC69806034}" sibTransId="{4CC42F2B-8660-4DCE-AF76-B451E024FDDA}"/>
    <dgm:cxn modelId="{705725EF-6A70-471D-A6E9-68FA6BAC349E}" srcId="{F9AAA4B7-1A40-4F03-AA18-A8395EF2C16E}" destId="{D032E101-F409-428B-BF98-48C5DF2EA48D}" srcOrd="1" destOrd="0" parTransId="{CBA86F4A-8734-4F6E-A8A0-6312637EA6E4}" sibTransId="{72817FD6-7D14-477B-AE85-5B410577873D}"/>
    <dgm:cxn modelId="{E6E0391F-A75F-4EAF-90FA-94C08E0F52AC}" type="presOf" srcId="{D032E101-F409-428B-BF98-48C5DF2EA48D}" destId="{4A5B59BD-98C6-4905-AC3F-5BF94469D1A1}" srcOrd="0" destOrd="0" presId="urn:microsoft.com/office/officeart/2005/8/layout/hierarchy4"/>
    <dgm:cxn modelId="{E7EE17DE-3FB0-469A-9E52-A3DC82DECFE0}" type="presOf" srcId="{075D18C5-470D-425A-9C2E-D188EDBE161D}" destId="{F9ED96FA-66A7-40C0-8AEA-2FED3B456F78}" srcOrd="0" destOrd="0" presId="urn:microsoft.com/office/officeart/2005/8/layout/hierarchy4"/>
    <dgm:cxn modelId="{10A7AE4D-C72D-453C-B744-B10A8F119A2A}" type="presOf" srcId="{57CD753B-1544-42C2-A5F0-93B61D759CA3}" destId="{BE31C924-D41C-4453-B0BE-1E2C1F287233}" srcOrd="0" destOrd="0" presId="urn:microsoft.com/office/officeart/2005/8/layout/hierarchy4"/>
    <dgm:cxn modelId="{79ACEE26-36BD-4143-B855-252CDB38612B}" type="presOf" srcId="{922A1DA8-D650-4932-BD9A-BD583D2478E3}" destId="{8C5E516D-D2D7-4951-9E3A-EDF63F8DABA7}" srcOrd="0" destOrd="0" presId="urn:microsoft.com/office/officeart/2005/8/layout/hierarchy4"/>
    <dgm:cxn modelId="{69F9F567-EB73-4CA9-B955-663E03658F84}" type="presOf" srcId="{306D583A-CA0E-4962-A057-126FE082D62B}" destId="{5766E66C-FD93-4512-A813-3F5E48F55085}" srcOrd="0" destOrd="0" presId="urn:microsoft.com/office/officeart/2005/8/layout/hierarchy4"/>
    <dgm:cxn modelId="{5AD7DDCB-EABD-4189-8887-AB454B91FB9C}" srcId="{D032E101-F409-428B-BF98-48C5DF2EA48D}" destId="{306D583A-CA0E-4962-A057-126FE082D62B}" srcOrd="1" destOrd="0" parTransId="{5387ECD3-4A78-45BB-8794-F6B5B91EC77B}" sibTransId="{78256B97-555E-47E9-A866-F3FAD1579E41}"/>
    <dgm:cxn modelId="{DE624C18-9092-49BF-A244-A66FC1EB2C9A}" srcId="{075D18C5-470D-425A-9C2E-D188EDBE161D}" destId="{57CD753B-1544-42C2-A5F0-93B61D759CA3}" srcOrd="0" destOrd="0" parTransId="{297A916C-EF9A-4CEA-814F-E30EB2F2F2FE}" sibTransId="{46B4DB8D-B4AC-496A-9324-B50B7C8D9259}"/>
    <dgm:cxn modelId="{EA02AC63-C9AA-4CA5-803D-825E997F9BFA}" type="presOf" srcId="{F9AAA4B7-1A40-4F03-AA18-A8395EF2C16E}" destId="{14B3E876-5F70-440A-95A6-B41C33795199}" srcOrd="0" destOrd="0" presId="urn:microsoft.com/office/officeart/2005/8/layout/hierarchy4"/>
    <dgm:cxn modelId="{E45AD985-B771-4FDC-AAB8-76C316BA2BD9}" type="presParOf" srcId="{14B3E876-5F70-440A-95A6-B41C33795199}" destId="{5DE90E55-72C3-48A5-AE4D-1BCAB006E6DF}" srcOrd="0" destOrd="0" presId="urn:microsoft.com/office/officeart/2005/8/layout/hierarchy4"/>
    <dgm:cxn modelId="{81475C1A-A698-4A23-B3E8-7EEC949D41B5}" type="presParOf" srcId="{5DE90E55-72C3-48A5-AE4D-1BCAB006E6DF}" destId="{F9ED96FA-66A7-40C0-8AEA-2FED3B456F78}" srcOrd="0" destOrd="0" presId="urn:microsoft.com/office/officeart/2005/8/layout/hierarchy4"/>
    <dgm:cxn modelId="{AD48A120-36DF-4C76-A089-5F70ECA6B8F7}" type="presParOf" srcId="{5DE90E55-72C3-48A5-AE4D-1BCAB006E6DF}" destId="{4DC70EEB-B50E-433C-9FF8-4E4A8B994944}" srcOrd="1" destOrd="0" presId="urn:microsoft.com/office/officeart/2005/8/layout/hierarchy4"/>
    <dgm:cxn modelId="{A1DCCCEB-73D3-4890-9C3F-B8E8A8B1AD9D}" type="presParOf" srcId="{5DE90E55-72C3-48A5-AE4D-1BCAB006E6DF}" destId="{866B1AC1-C15A-4C58-A577-1D9BFA0BD618}" srcOrd="2" destOrd="0" presId="urn:microsoft.com/office/officeart/2005/8/layout/hierarchy4"/>
    <dgm:cxn modelId="{35BE488A-ACCC-4B3C-9931-D873BDC15DD1}" type="presParOf" srcId="{866B1AC1-C15A-4C58-A577-1D9BFA0BD618}" destId="{D59BC8C8-2014-4886-A170-A350C9DDC00D}" srcOrd="0" destOrd="0" presId="urn:microsoft.com/office/officeart/2005/8/layout/hierarchy4"/>
    <dgm:cxn modelId="{498AEA68-0D0E-4762-90F9-919C74DD0ED9}" type="presParOf" srcId="{D59BC8C8-2014-4886-A170-A350C9DDC00D}" destId="{BE31C924-D41C-4453-B0BE-1E2C1F287233}" srcOrd="0" destOrd="0" presId="urn:microsoft.com/office/officeart/2005/8/layout/hierarchy4"/>
    <dgm:cxn modelId="{DAAACD70-6E16-47DD-88C6-DC8079BB9B44}" type="presParOf" srcId="{D59BC8C8-2014-4886-A170-A350C9DDC00D}" destId="{A0F659AC-79B8-4672-9E2C-BB9C6DED7EE3}" srcOrd="1" destOrd="0" presId="urn:microsoft.com/office/officeart/2005/8/layout/hierarchy4"/>
    <dgm:cxn modelId="{DD4559A3-0EA8-4D7D-9FD9-5240D4D1AC2D}" type="presParOf" srcId="{14B3E876-5F70-440A-95A6-B41C33795199}" destId="{4E34BDE4-1104-482C-A8EF-3AB50292644E}" srcOrd="1" destOrd="0" presId="urn:microsoft.com/office/officeart/2005/8/layout/hierarchy4"/>
    <dgm:cxn modelId="{165C328B-F596-4CD6-A5EA-9AB6BC77B3FD}" type="presParOf" srcId="{14B3E876-5F70-440A-95A6-B41C33795199}" destId="{EFF13A17-DAF1-4951-9E21-4F4DEAD807FB}" srcOrd="2" destOrd="0" presId="urn:microsoft.com/office/officeart/2005/8/layout/hierarchy4"/>
    <dgm:cxn modelId="{4D2FB562-55EE-4DD7-B6FB-57AA855F5534}" type="presParOf" srcId="{EFF13A17-DAF1-4951-9E21-4F4DEAD807FB}" destId="{4A5B59BD-98C6-4905-AC3F-5BF94469D1A1}" srcOrd="0" destOrd="0" presId="urn:microsoft.com/office/officeart/2005/8/layout/hierarchy4"/>
    <dgm:cxn modelId="{6BFAF266-3979-4A0B-9B2D-54EC5C140847}" type="presParOf" srcId="{EFF13A17-DAF1-4951-9E21-4F4DEAD807FB}" destId="{0C3D470D-8631-41DF-9D31-6FCD7318C768}" srcOrd="1" destOrd="0" presId="urn:microsoft.com/office/officeart/2005/8/layout/hierarchy4"/>
    <dgm:cxn modelId="{22F4D85B-2620-49B9-BD3D-4198027E9EFE}" type="presParOf" srcId="{EFF13A17-DAF1-4951-9E21-4F4DEAD807FB}" destId="{32D903B3-EA3F-4957-8772-8042940E9BB6}" srcOrd="2" destOrd="0" presId="urn:microsoft.com/office/officeart/2005/8/layout/hierarchy4"/>
    <dgm:cxn modelId="{61746B3E-1331-47ED-A213-0CE3213B0F14}" type="presParOf" srcId="{32D903B3-EA3F-4957-8772-8042940E9BB6}" destId="{5E865456-49E3-41CB-A2BA-9BEE1B78FA2B}" srcOrd="0" destOrd="0" presId="urn:microsoft.com/office/officeart/2005/8/layout/hierarchy4"/>
    <dgm:cxn modelId="{EAE924F7-5A84-43F9-8BF5-AE57CBEB5C7C}" type="presParOf" srcId="{5E865456-49E3-41CB-A2BA-9BEE1B78FA2B}" destId="{8C5E516D-D2D7-4951-9E3A-EDF63F8DABA7}" srcOrd="0" destOrd="0" presId="urn:microsoft.com/office/officeart/2005/8/layout/hierarchy4"/>
    <dgm:cxn modelId="{3E9B3B74-E85D-42F4-8800-193C518EE46D}" type="presParOf" srcId="{5E865456-49E3-41CB-A2BA-9BEE1B78FA2B}" destId="{31AB0BEF-6FBB-425C-A179-D1DA0E3213B6}" srcOrd="1" destOrd="0" presId="urn:microsoft.com/office/officeart/2005/8/layout/hierarchy4"/>
    <dgm:cxn modelId="{BBD98271-6DB5-4B4A-AA6A-123F050F006C}" type="presParOf" srcId="{32D903B3-EA3F-4957-8772-8042940E9BB6}" destId="{B29FB3AD-BF49-4A8C-B766-C2EE5D152CDF}" srcOrd="1" destOrd="0" presId="urn:microsoft.com/office/officeart/2005/8/layout/hierarchy4"/>
    <dgm:cxn modelId="{DC2418BE-53B2-4AC3-BC92-1F0C6810AA3E}" type="presParOf" srcId="{32D903B3-EA3F-4957-8772-8042940E9BB6}" destId="{37F9B933-CFF0-401A-AABC-F88ABFFAB300}" srcOrd="2" destOrd="0" presId="urn:microsoft.com/office/officeart/2005/8/layout/hierarchy4"/>
    <dgm:cxn modelId="{51CB70AA-98E3-481A-8F7B-77AA43C4C5E2}" type="presParOf" srcId="{37F9B933-CFF0-401A-AABC-F88ABFFAB300}" destId="{5766E66C-FD93-4512-A813-3F5E48F55085}" srcOrd="0" destOrd="0" presId="urn:microsoft.com/office/officeart/2005/8/layout/hierarchy4"/>
    <dgm:cxn modelId="{2548DFD0-E7E1-4752-BECE-A99174D3B041}" type="presParOf" srcId="{37F9B933-CFF0-401A-AABC-F88ABFFAB300}" destId="{BABBE7C3-02CC-434B-A761-0C8CABF0B9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1215C-AAD8-44B2-B0E2-D53FFE006EA0}" type="doc">
      <dgm:prSet loTypeId="urn:microsoft.com/office/officeart/2005/8/layout/hList6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6F9BE0C-DE43-4ED8-830A-CD62927DBBD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2019CF-9C5C-42B1-BB51-B69330E59EA4}" type="parTrans" cxnId="{79EA7F00-A37C-495E-AF10-5016C29E2CC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8B6BB5-C81B-4305-8537-08E23B59D970}" type="sibTrans" cxnId="{79EA7F00-A37C-495E-AF10-5016C29E2CC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E551BC-1F28-422B-81DC-3C2A3AA7895F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gm:t>
    </dgm:pt>
    <dgm:pt modelId="{B7EFCC7B-6ABD-4684-8A3D-568210E22B2E}" type="parTrans" cxnId="{E8C3DEAF-37AA-4592-ADFE-DF71F676772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B49D20-2805-4134-9655-59500F64EB62}" type="sibTrans" cxnId="{E8C3DEAF-37AA-4592-ADFE-DF71F676772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07D4B4-0D28-4E42-863F-BF8FAABE33B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EF897F-077F-47E5-881F-248B3FF486FA}" type="parTrans" cxnId="{5B756993-1412-4FD9-A0A8-631F03D68D8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42C055-9AA3-4C45-AE2C-AC6AE38F4C9E}" type="sibTrans" cxnId="{5B756993-1412-4FD9-A0A8-631F03D68D8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AE2C26-2384-4930-8FF5-4FCCA54A151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将数据库返回的结果进行打包</a:t>
          </a:r>
        </a:p>
      </dgm:t>
    </dgm:pt>
    <dgm:pt modelId="{B9B55C86-9951-463B-98FF-1C1A061534FD}" type="parTrans" cxnId="{76499649-7BA4-4BFD-9970-50CC41F24F4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F810B2-2493-4314-92B4-67A6F185D771}" type="sibTrans" cxnId="{76499649-7BA4-4BFD-9970-50CC41F24F4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4175CD-816C-4738-A37D-5756BD64D575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760DED-E027-43EE-9F7E-0CEDA99A60B9}" type="parTrans" cxnId="{4A8982AC-DC70-4E13-A743-94460E374B6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3BCFBD-E72A-4FCE-B9EA-D264DFA23656}" type="sibTrans" cxnId="{4A8982AC-DC70-4E13-A743-94460E374B6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3A6144-F01E-47C2-ACC0-979DF5CB8DD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安全机制</a:t>
          </a:r>
        </a:p>
      </dgm:t>
    </dgm:pt>
    <dgm:pt modelId="{8509347F-C0A7-46BC-9B07-DDA42FA32708}" type="parTrans" cxnId="{69C44E50-5DCB-4BEA-A55E-B6EDC56691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69144-3FD0-4DAC-82C2-7C9EA078F81A}" type="sibTrans" cxnId="{69C44E50-5DCB-4BEA-A55E-B6EDC56691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CB320B-67C7-498B-97C4-8859513EF52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调用接口前需验证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6234E8-B12D-4819-AFA3-D39D696ED157}" type="parTrans" cxnId="{3B3A2A5E-565F-42A5-964C-8281CC87706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14E65D-C0D5-4558-852B-8543C3B1E042}" type="sibTrans" cxnId="{3B3A2A5E-565F-42A5-964C-8281CC87706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86A229-479A-4F51-89E7-8A580225F52A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29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个接口</a:t>
          </a:r>
        </a:p>
      </dgm:t>
    </dgm:pt>
    <dgm:pt modelId="{199DE837-BF4C-4A1C-970B-57F973BCE5A3}" type="parTrans" cxnId="{12B0236A-F029-41C0-881C-F11C2419CE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02275C-17D9-44F0-91C2-31BEEC98276E}" type="sibTrans" cxnId="{12B0236A-F029-41C0-881C-F11C2419CE7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4CABBD-707E-4F9D-8C05-6AB7B61E0531}" type="pres">
      <dgm:prSet presAssocID="{9051215C-AAD8-44B2-B0E2-D53FFE006EA0}" presName="Name0" presStyleCnt="0">
        <dgm:presLayoutVars>
          <dgm:dir/>
          <dgm:resizeHandles val="exact"/>
        </dgm:presLayoutVars>
      </dgm:prSet>
      <dgm:spPr/>
    </dgm:pt>
    <dgm:pt modelId="{88D0DB0B-2FB8-4D62-86FE-3E81CC732A6B}" type="pres">
      <dgm:prSet presAssocID="{76F9BE0C-DE43-4ED8-830A-CD62927DBBDD}" presName="node" presStyleLbl="node1" presStyleIdx="0" presStyleCnt="3">
        <dgm:presLayoutVars>
          <dgm:bulletEnabled val="1"/>
        </dgm:presLayoutVars>
      </dgm:prSet>
      <dgm:spPr/>
    </dgm:pt>
    <dgm:pt modelId="{8F13ABA3-69CD-43BD-AABA-B9608317026C}" type="pres">
      <dgm:prSet presAssocID="{2C8B6BB5-C81B-4305-8537-08E23B59D970}" presName="sibTrans" presStyleCnt="0"/>
      <dgm:spPr/>
    </dgm:pt>
    <dgm:pt modelId="{B2742F0C-BA58-448C-A2A0-74F1874AED17}" type="pres">
      <dgm:prSet presAssocID="{9307D4B4-0D28-4E42-863F-BF8FAABE33B9}" presName="node" presStyleLbl="node1" presStyleIdx="1" presStyleCnt="3">
        <dgm:presLayoutVars>
          <dgm:bulletEnabled val="1"/>
        </dgm:presLayoutVars>
      </dgm:prSet>
      <dgm:spPr/>
    </dgm:pt>
    <dgm:pt modelId="{11E8D222-A506-4426-AA4F-4A2F57696E09}" type="pres">
      <dgm:prSet presAssocID="{C842C055-9AA3-4C45-AE2C-AC6AE38F4C9E}" presName="sibTrans" presStyleCnt="0"/>
      <dgm:spPr/>
    </dgm:pt>
    <dgm:pt modelId="{6B7899AC-BAC0-4F5B-B61A-5D161D2DA431}" type="pres">
      <dgm:prSet presAssocID="{374175CD-816C-4738-A37D-5756BD64D575}" presName="node" presStyleLbl="node1" presStyleIdx="2" presStyleCnt="3">
        <dgm:presLayoutVars>
          <dgm:bulletEnabled val="1"/>
        </dgm:presLayoutVars>
      </dgm:prSet>
      <dgm:spPr/>
    </dgm:pt>
  </dgm:ptLst>
  <dgm:cxnLst>
    <dgm:cxn modelId="{7755FCC7-A869-4280-89FD-41D94B74FF0F}" type="presOf" srcId="{BB3A6144-F01E-47C2-ACC0-979DF5CB8DD9}" destId="{6B7899AC-BAC0-4F5B-B61A-5D161D2DA431}" srcOrd="0" destOrd="1" presId="urn:microsoft.com/office/officeart/2005/8/layout/hList6"/>
    <dgm:cxn modelId="{5B756993-1412-4FD9-A0A8-631F03D68D84}" srcId="{9051215C-AAD8-44B2-B0E2-D53FFE006EA0}" destId="{9307D4B4-0D28-4E42-863F-BF8FAABE33B9}" srcOrd="1" destOrd="0" parTransId="{EBEF897F-077F-47E5-881F-248B3FF486FA}" sibTransId="{C842C055-9AA3-4C45-AE2C-AC6AE38F4C9E}"/>
    <dgm:cxn modelId="{E7261CA6-88B9-4482-860A-3463A094DF0D}" type="presOf" srcId="{374175CD-816C-4738-A37D-5756BD64D575}" destId="{6B7899AC-BAC0-4F5B-B61A-5D161D2DA431}" srcOrd="0" destOrd="0" presId="urn:microsoft.com/office/officeart/2005/8/layout/hList6"/>
    <dgm:cxn modelId="{28D6F675-1925-4AEB-8563-33F08078057D}" type="presOf" srcId="{9307D4B4-0D28-4E42-863F-BF8FAABE33B9}" destId="{B2742F0C-BA58-448C-A2A0-74F1874AED17}" srcOrd="0" destOrd="0" presId="urn:microsoft.com/office/officeart/2005/8/layout/hList6"/>
    <dgm:cxn modelId="{53D3B895-53F1-4422-850C-67CD2F9E94FD}" type="presOf" srcId="{76F9BE0C-DE43-4ED8-830A-CD62927DBBDD}" destId="{88D0DB0B-2FB8-4D62-86FE-3E81CC732A6B}" srcOrd="0" destOrd="0" presId="urn:microsoft.com/office/officeart/2005/8/layout/hList6"/>
    <dgm:cxn modelId="{76499649-7BA4-4BFD-9970-50CC41F24F42}" srcId="{9307D4B4-0D28-4E42-863F-BF8FAABE33B9}" destId="{06AE2C26-2384-4930-8FF5-4FCCA54A1511}" srcOrd="0" destOrd="0" parTransId="{B9B55C86-9951-463B-98FF-1C1A061534FD}" sibTransId="{A4F810B2-2493-4314-92B4-67A6F185D771}"/>
    <dgm:cxn modelId="{12B0236A-F029-41C0-881C-F11C2419CE72}" srcId="{76F9BE0C-DE43-4ED8-830A-CD62927DBBDD}" destId="{5E86A229-479A-4F51-89E7-8A580225F52A}" srcOrd="1" destOrd="0" parTransId="{199DE837-BF4C-4A1C-970B-57F973BCE5A3}" sibTransId="{DC02275C-17D9-44F0-91C2-31BEEC98276E}"/>
    <dgm:cxn modelId="{385FED5E-B6C7-416C-8EF6-AC48BFF2E656}" type="presOf" srcId="{9051215C-AAD8-44B2-B0E2-D53FFE006EA0}" destId="{B74CABBD-707E-4F9D-8C05-6AB7B61E0531}" srcOrd="0" destOrd="0" presId="urn:microsoft.com/office/officeart/2005/8/layout/hList6"/>
    <dgm:cxn modelId="{A336F3AB-1DFC-4DCF-8C9F-9076F7334D12}" type="presOf" srcId="{5E86A229-479A-4F51-89E7-8A580225F52A}" destId="{88D0DB0B-2FB8-4D62-86FE-3E81CC732A6B}" srcOrd="0" destOrd="2" presId="urn:microsoft.com/office/officeart/2005/8/layout/hList6"/>
    <dgm:cxn modelId="{E8C3DEAF-37AA-4592-ADFE-DF71F676772D}" srcId="{76F9BE0C-DE43-4ED8-830A-CD62927DBBDD}" destId="{10E551BC-1F28-422B-81DC-3C2A3AA7895F}" srcOrd="0" destOrd="0" parTransId="{B7EFCC7B-6ABD-4684-8A3D-568210E22B2E}" sibTransId="{19B49D20-2805-4134-9655-59500F64EB62}"/>
    <dgm:cxn modelId="{DC82FBBA-1693-458C-8AA1-9B55A5F6579C}" type="presOf" srcId="{10E551BC-1F28-422B-81DC-3C2A3AA7895F}" destId="{88D0DB0B-2FB8-4D62-86FE-3E81CC732A6B}" srcOrd="0" destOrd="1" presId="urn:microsoft.com/office/officeart/2005/8/layout/hList6"/>
    <dgm:cxn modelId="{69C44E50-5DCB-4BEA-A55E-B6EDC566910F}" srcId="{374175CD-816C-4738-A37D-5756BD64D575}" destId="{BB3A6144-F01E-47C2-ACC0-979DF5CB8DD9}" srcOrd="0" destOrd="0" parTransId="{8509347F-C0A7-46BC-9B07-DDA42FA32708}" sibTransId="{F2C69144-3FD0-4DAC-82C2-7C9EA078F81A}"/>
    <dgm:cxn modelId="{4A8982AC-DC70-4E13-A743-94460E374B67}" srcId="{9051215C-AAD8-44B2-B0E2-D53FFE006EA0}" destId="{374175CD-816C-4738-A37D-5756BD64D575}" srcOrd="2" destOrd="0" parTransId="{10760DED-E027-43EE-9F7E-0CEDA99A60B9}" sibTransId="{AB3BCFBD-E72A-4FCE-B9EA-D264DFA23656}"/>
    <dgm:cxn modelId="{79EA7F00-A37C-495E-AF10-5016C29E2CC2}" srcId="{9051215C-AAD8-44B2-B0E2-D53FFE006EA0}" destId="{76F9BE0C-DE43-4ED8-830A-CD62927DBBDD}" srcOrd="0" destOrd="0" parTransId="{E32019CF-9C5C-42B1-BB51-B69330E59EA4}" sibTransId="{2C8B6BB5-C81B-4305-8537-08E23B59D970}"/>
    <dgm:cxn modelId="{3B3A2A5E-565F-42A5-964C-8281CC877068}" srcId="{374175CD-816C-4738-A37D-5756BD64D575}" destId="{63CB320B-67C7-498B-97C4-8859513EF52B}" srcOrd="1" destOrd="0" parTransId="{C86234E8-B12D-4819-AFA3-D39D696ED157}" sibTransId="{8214E65D-C0D5-4558-852B-8543C3B1E042}"/>
    <dgm:cxn modelId="{95FFF1F1-C42C-4634-8DA0-DA5F294F10C9}" type="presOf" srcId="{06AE2C26-2384-4930-8FF5-4FCCA54A1511}" destId="{B2742F0C-BA58-448C-A2A0-74F1874AED17}" srcOrd="0" destOrd="1" presId="urn:microsoft.com/office/officeart/2005/8/layout/hList6"/>
    <dgm:cxn modelId="{40DC0848-B62B-4138-8FBB-C90AF3C8629B}" type="presOf" srcId="{63CB320B-67C7-498B-97C4-8859513EF52B}" destId="{6B7899AC-BAC0-4F5B-B61A-5D161D2DA431}" srcOrd="0" destOrd="2" presId="urn:microsoft.com/office/officeart/2005/8/layout/hList6"/>
    <dgm:cxn modelId="{349BD1FF-F0DF-4C0B-89F5-FAEE5B57101D}" type="presParOf" srcId="{B74CABBD-707E-4F9D-8C05-6AB7B61E0531}" destId="{88D0DB0B-2FB8-4D62-86FE-3E81CC732A6B}" srcOrd="0" destOrd="0" presId="urn:microsoft.com/office/officeart/2005/8/layout/hList6"/>
    <dgm:cxn modelId="{1EAC529F-C48E-4060-9011-A8918135F20C}" type="presParOf" srcId="{B74CABBD-707E-4F9D-8C05-6AB7B61E0531}" destId="{8F13ABA3-69CD-43BD-AABA-B9608317026C}" srcOrd="1" destOrd="0" presId="urn:microsoft.com/office/officeart/2005/8/layout/hList6"/>
    <dgm:cxn modelId="{9CC86219-D88D-436B-AC1D-8179973821B3}" type="presParOf" srcId="{B74CABBD-707E-4F9D-8C05-6AB7B61E0531}" destId="{B2742F0C-BA58-448C-A2A0-74F1874AED17}" srcOrd="2" destOrd="0" presId="urn:microsoft.com/office/officeart/2005/8/layout/hList6"/>
    <dgm:cxn modelId="{4112A0F8-32E7-49A0-A7B8-904A672A5904}" type="presParOf" srcId="{B74CABBD-707E-4F9D-8C05-6AB7B61E0531}" destId="{11E8D222-A506-4426-AA4F-4A2F57696E09}" srcOrd="3" destOrd="0" presId="urn:microsoft.com/office/officeart/2005/8/layout/hList6"/>
    <dgm:cxn modelId="{04E57440-0B23-47F7-825A-E7863730B532}" type="presParOf" srcId="{B74CABBD-707E-4F9D-8C05-6AB7B61E0531}" destId="{6B7899AC-BAC0-4F5B-B61A-5D161D2DA43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6FF209-9692-4F6D-AF28-3A96331DDBA2}" type="doc">
      <dgm:prSet loTypeId="urn:microsoft.com/office/officeart/2005/8/layout/bList2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2025AF2-E49E-4158-8253-61A7DE404D2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张表</a:t>
          </a:r>
        </a:p>
      </dgm:t>
    </dgm:pt>
    <dgm:pt modelId="{4CFDCE34-6A2B-4726-8A87-91E09BE6D5DA}" type="parTrans" cxnId="{FED15480-2B50-4393-98AC-03B45D1336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3C8585-1510-4E0E-9085-0CF3598DBCD1}" type="sibTrans" cxnId="{FED15480-2B50-4393-98AC-03B45D1336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966FC2-AA2B-4B66-A5E9-44D18B2A7DD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取消管理员权限</a:t>
          </a:r>
        </a:p>
      </dgm:t>
    </dgm:pt>
    <dgm:pt modelId="{95272A51-2EF6-4442-BADB-5E8465EA767A}" type="parTrans" cxnId="{EA158BCE-2867-42AA-8C8E-8EF81570A5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26D4AF-F743-48BF-8FEF-D41125606327}" type="sibTrans" cxnId="{EA158BCE-2867-42AA-8C8E-8EF81570A5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B825C8-0FDB-4105-917C-B76C1D8ABBD1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MD5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加密</a:t>
          </a:r>
        </a:p>
      </dgm:t>
    </dgm:pt>
    <dgm:pt modelId="{416F78D5-AA14-4386-A1DB-600390EB32C1}" type="parTrans" cxnId="{53CBBC50-B6EE-4C6A-A855-DAE6B2ABD14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235C9F-24D8-4029-9032-B0FA51239F3C}" type="sibTrans" cxnId="{53CBBC50-B6EE-4C6A-A855-DAE6B2ABD14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B71B93-D76D-43C6-AF96-A4C3D293B0DE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触发器</a:t>
          </a:r>
        </a:p>
      </dgm:t>
    </dgm:pt>
    <dgm:pt modelId="{5E7F5B7C-E0F9-4B01-8644-0D480681E3D7}" type="parTrans" cxnId="{356B7445-2185-42A6-9779-46B2BE99ED5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370F0C-5536-4248-A829-4FB65D1A8536}" type="sibTrans" cxnId="{356B7445-2185-42A6-9779-46B2BE99ED5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A37B2C-72DC-4821-AD4C-4A383EB3E52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评分的连锁更新机制</a:t>
          </a:r>
        </a:p>
      </dgm:t>
    </dgm:pt>
    <dgm:pt modelId="{10FA4157-6995-4FA7-A77B-5B3AD22A0913}" type="parTrans" cxnId="{59EADB50-A842-4D47-B905-747C3C68DBB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AFFBD0-3061-4D10-8D5D-4B6D251209E0}" type="sibTrans" cxnId="{59EADB50-A842-4D47-B905-747C3C68DBB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29D6C0-C9AB-4E78-A8B3-492C0EFB92F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存储过程</a:t>
          </a:r>
        </a:p>
      </dgm:t>
    </dgm:pt>
    <dgm:pt modelId="{07E89046-1ECC-4B26-A7B1-5B0B21AE3E31}" type="parTrans" cxnId="{FDC7E8F3-814A-46FA-8601-F480801392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B7BCAA-6992-4EFD-9CA4-41EB28A86717}" type="sibTrans" cxnId="{FDC7E8F3-814A-46FA-8601-F480801392D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75AEC2-6767-48FF-93BE-1D49386255A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搜索菜品功能</a:t>
          </a:r>
        </a:p>
      </dgm:t>
    </dgm:pt>
    <dgm:pt modelId="{548DA1A6-49F5-4EA7-8B19-EFEE90069CFB}" type="parTrans" cxnId="{89F041B0-5673-4F92-898E-BF469C1AFD6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F6D2D9-A89D-44A5-B6A1-9511A2791DBA}" type="sibTrans" cxnId="{89F041B0-5673-4F92-898E-BF469C1AFD6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1F51D3-B2B5-469A-9078-C5F430888BCA}" type="pres">
      <dgm:prSet presAssocID="{896FF209-9692-4F6D-AF28-3A96331DDBA2}" presName="diagram" presStyleCnt="0">
        <dgm:presLayoutVars>
          <dgm:dir/>
          <dgm:animLvl val="lvl"/>
          <dgm:resizeHandles val="exact"/>
        </dgm:presLayoutVars>
      </dgm:prSet>
      <dgm:spPr/>
    </dgm:pt>
    <dgm:pt modelId="{E6072DD9-DC81-4C83-88DB-2491B483C17D}" type="pres">
      <dgm:prSet presAssocID="{82025AF2-E49E-4158-8253-61A7DE404D29}" presName="compNode" presStyleCnt="0"/>
      <dgm:spPr/>
    </dgm:pt>
    <dgm:pt modelId="{B747C6FD-1A02-4CBA-B766-21CF6A10C2F7}" type="pres">
      <dgm:prSet presAssocID="{82025AF2-E49E-4158-8253-61A7DE404D29}" presName="childRect" presStyleLbl="bgAcc1" presStyleIdx="0" presStyleCnt="3">
        <dgm:presLayoutVars>
          <dgm:bulletEnabled val="1"/>
        </dgm:presLayoutVars>
      </dgm:prSet>
      <dgm:spPr/>
    </dgm:pt>
    <dgm:pt modelId="{B23BC790-E0EF-4BF6-93D5-032DD7B75FCD}" type="pres">
      <dgm:prSet presAssocID="{82025AF2-E49E-4158-8253-61A7DE404D2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8F4395-8830-4555-8D0E-B3774CA2C07E}" type="pres">
      <dgm:prSet presAssocID="{82025AF2-E49E-4158-8253-61A7DE404D29}" presName="parentRect" presStyleLbl="alignNode1" presStyleIdx="0" presStyleCnt="3"/>
      <dgm:spPr/>
    </dgm:pt>
    <dgm:pt modelId="{65D209D9-10AE-4AED-91BA-1762E06C5A9D}" type="pres">
      <dgm:prSet presAssocID="{82025AF2-E49E-4158-8253-61A7DE404D29}" presName="adorn" presStyleLbl="fgAccFollowNode1" presStyleIdx="0" presStyleCnt="3"/>
      <dgm:spPr/>
    </dgm:pt>
    <dgm:pt modelId="{D40CD672-613C-4A44-95EA-4D2105F766D5}" type="pres">
      <dgm:prSet presAssocID="{7B3C8585-1510-4E0E-9085-0CF3598DBCD1}" presName="sibTrans" presStyleLbl="sibTrans2D1" presStyleIdx="0" presStyleCnt="0"/>
      <dgm:spPr/>
    </dgm:pt>
    <dgm:pt modelId="{1EF3E49A-28CD-4FFD-9506-2A904E5E40B8}" type="pres">
      <dgm:prSet presAssocID="{2AB71B93-D76D-43C6-AF96-A4C3D293B0DE}" presName="compNode" presStyleCnt="0"/>
      <dgm:spPr/>
    </dgm:pt>
    <dgm:pt modelId="{08A22FDD-1461-4ADC-B064-594DFA68FB00}" type="pres">
      <dgm:prSet presAssocID="{2AB71B93-D76D-43C6-AF96-A4C3D293B0DE}" presName="childRect" presStyleLbl="bgAcc1" presStyleIdx="1" presStyleCnt="3">
        <dgm:presLayoutVars>
          <dgm:bulletEnabled val="1"/>
        </dgm:presLayoutVars>
      </dgm:prSet>
      <dgm:spPr/>
    </dgm:pt>
    <dgm:pt modelId="{71FAD94D-2AC2-4D2E-A7F5-2BFD525B48AD}" type="pres">
      <dgm:prSet presAssocID="{2AB71B93-D76D-43C6-AF96-A4C3D293B0D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8EBDF6-32F1-48E7-9036-195F460403C8}" type="pres">
      <dgm:prSet presAssocID="{2AB71B93-D76D-43C6-AF96-A4C3D293B0DE}" presName="parentRect" presStyleLbl="alignNode1" presStyleIdx="1" presStyleCnt="3"/>
      <dgm:spPr/>
    </dgm:pt>
    <dgm:pt modelId="{3A8B1D65-A033-498D-98FD-16528945C12F}" type="pres">
      <dgm:prSet presAssocID="{2AB71B93-D76D-43C6-AF96-A4C3D293B0DE}" presName="adorn" presStyleLbl="fgAccFollowNode1" presStyleIdx="1" presStyleCnt="3"/>
      <dgm:spPr/>
    </dgm:pt>
    <dgm:pt modelId="{F08FC07C-9EB7-4D91-B367-2E4DA68749A8}" type="pres">
      <dgm:prSet presAssocID="{34370F0C-5536-4248-A829-4FB65D1A8536}" presName="sibTrans" presStyleLbl="sibTrans2D1" presStyleIdx="0" presStyleCnt="0"/>
      <dgm:spPr/>
    </dgm:pt>
    <dgm:pt modelId="{469DA1EB-F72D-4A04-A778-781EC19D612F}" type="pres">
      <dgm:prSet presAssocID="{5D29D6C0-C9AB-4E78-A8B3-492C0EFB92F4}" presName="compNode" presStyleCnt="0"/>
      <dgm:spPr/>
    </dgm:pt>
    <dgm:pt modelId="{530AE5A2-7DDA-429E-88FF-780B09BFD84D}" type="pres">
      <dgm:prSet presAssocID="{5D29D6C0-C9AB-4E78-A8B3-492C0EFB92F4}" presName="childRect" presStyleLbl="bgAcc1" presStyleIdx="2" presStyleCnt="3">
        <dgm:presLayoutVars>
          <dgm:bulletEnabled val="1"/>
        </dgm:presLayoutVars>
      </dgm:prSet>
      <dgm:spPr/>
    </dgm:pt>
    <dgm:pt modelId="{2735A9A5-17DB-4364-8C17-8A3F0EF621BC}" type="pres">
      <dgm:prSet presAssocID="{5D29D6C0-C9AB-4E78-A8B3-492C0EFB92F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D98383-94C4-4299-BB54-B64B9C7E5A3C}" type="pres">
      <dgm:prSet presAssocID="{5D29D6C0-C9AB-4E78-A8B3-492C0EFB92F4}" presName="parentRect" presStyleLbl="alignNode1" presStyleIdx="2" presStyleCnt="3"/>
      <dgm:spPr/>
    </dgm:pt>
    <dgm:pt modelId="{9C71627C-4FE2-4AC2-9AFB-248EC24C6FDE}" type="pres">
      <dgm:prSet presAssocID="{5D29D6C0-C9AB-4E78-A8B3-492C0EFB92F4}" presName="adorn" presStyleLbl="fgAccFollowNode1" presStyleIdx="2" presStyleCnt="3"/>
      <dgm:spPr/>
    </dgm:pt>
  </dgm:ptLst>
  <dgm:cxnLst>
    <dgm:cxn modelId="{539E0F95-E7E2-49EC-B806-BD99527CBFD5}" type="presOf" srcId="{2AB71B93-D76D-43C6-AF96-A4C3D293B0DE}" destId="{0D8EBDF6-32F1-48E7-9036-195F460403C8}" srcOrd="1" destOrd="0" presId="urn:microsoft.com/office/officeart/2005/8/layout/bList2"/>
    <dgm:cxn modelId="{F655BE4D-8A41-4F75-BB25-D7354D05C368}" type="presOf" srcId="{B275AEC2-6767-48FF-93BE-1D49386255A6}" destId="{530AE5A2-7DDA-429E-88FF-780B09BFD84D}" srcOrd="0" destOrd="0" presId="urn:microsoft.com/office/officeart/2005/8/layout/bList2"/>
    <dgm:cxn modelId="{695CF265-0D8B-44E2-B092-2E27B5764827}" type="presOf" srcId="{82025AF2-E49E-4158-8253-61A7DE404D29}" destId="{B23BC790-E0EF-4BF6-93D5-032DD7B75FCD}" srcOrd="0" destOrd="0" presId="urn:microsoft.com/office/officeart/2005/8/layout/bList2"/>
    <dgm:cxn modelId="{E6DDE0FB-92F2-4536-BE19-B03F93E9B24E}" type="presOf" srcId="{3FB825C8-0FDB-4105-917C-B76C1D8ABBD1}" destId="{B747C6FD-1A02-4CBA-B766-21CF6A10C2F7}" srcOrd="0" destOrd="1" presId="urn:microsoft.com/office/officeart/2005/8/layout/bList2"/>
    <dgm:cxn modelId="{3ED89214-206B-4FE6-B87A-9692A092FB47}" type="presOf" srcId="{82025AF2-E49E-4158-8253-61A7DE404D29}" destId="{F88F4395-8830-4555-8D0E-B3774CA2C07E}" srcOrd="1" destOrd="0" presId="urn:microsoft.com/office/officeart/2005/8/layout/bList2"/>
    <dgm:cxn modelId="{FED15480-2B50-4393-98AC-03B45D1336CC}" srcId="{896FF209-9692-4F6D-AF28-3A96331DDBA2}" destId="{82025AF2-E49E-4158-8253-61A7DE404D29}" srcOrd="0" destOrd="0" parTransId="{4CFDCE34-6A2B-4726-8A87-91E09BE6D5DA}" sibTransId="{7B3C8585-1510-4E0E-9085-0CF3598DBCD1}"/>
    <dgm:cxn modelId="{356B7445-2185-42A6-9779-46B2BE99ED53}" srcId="{896FF209-9692-4F6D-AF28-3A96331DDBA2}" destId="{2AB71B93-D76D-43C6-AF96-A4C3D293B0DE}" srcOrd="1" destOrd="0" parTransId="{5E7F5B7C-E0F9-4B01-8644-0D480681E3D7}" sibTransId="{34370F0C-5536-4248-A829-4FB65D1A8536}"/>
    <dgm:cxn modelId="{5F078164-EE11-4954-9A22-6497A8153C57}" type="presOf" srcId="{7B3C8585-1510-4E0E-9085-0CF3598DBCD1}" destId="{D40CD672-613C-4A44-95EA-4D2105F766D5}" srcOrd="0" destOrd="0" presId="urn:microsoft.com/office/officeart/2005/8/layout/bList2"/>
    <dgm:cxn modelId="{FDC7E8F3-814A-46FA-8601-F480801392DC}" srcId="{896FF209-9692-4F6D-AF28-3A96331DDBA2}" destId="{5D29D6C0-C9AB-4E78-A8B3-492C0EFB92F4}" srcOrd="2" destOrd="0" parTransId="{07E89046-1ECC-4B26-A7B1-5B0B21AE3E31}" sibTransId="{FAB7BCAA-6992-4EFD-9CA4-41EB28A86717}"/>
    <dgm:cxn modelId="{36A6101D-E9B3-4534-8EED-CB9BC4FBF5B8}" type="presOf" srcId="{4B966FC2-AA2B-4B66-A5E9-44D18B2A7DD2}" destId="{B747C6FD-1A02-4CBA-B766-21CF6A10C2F7}" srcOrd="0" destOrd="0" presId="urn:microsoft.com/office/officeart/2005/8/layout/bList2"/>
    <dgm:cxn modelId="{CA327AAA-1BFF-4801-81CC-FE12CCE192F5}" type="presOf" srcId="{5D29D6C0-C9AB-4E78-A8B3-492C0EFB92F4}" destId="{2735A9A5-17DB-4364-8C17-8A3F0EF621BC}" srcOrd="0" destOrd="0" presId="urn:microsoft.com/office/officeart/2005/8/layout/bList2"/>
    <dgm:cxn modelId="{E162A2CA-E312-4281-9FD9-D6F1FD11464D}" type="presOf" srcId="{896FF209-9692-4F6D-AF28-3A96331DDBA2}" destId="{A11F51D3-B2B5-469A-9078-C5F430888BCA}" srcOrd="0" destOrd="0" presId="urn:microsoft.com/office/officeart/2005/8/layout/bList2"/>
    <dgm:cxn modelId="{F19EBE6C-F714-4BD9-BC0F-C318346E498E}" type="presOf" srcId="{F5A37B2C-72DC-4821-AD4C-4A383EB3E527}" destId="{08A22FDD-1461-4ADC-B064-594DFA68FB00}" srcOrd="0" destOrd="0" presId="urn:microsoft.com/office/officeart/2005/8/layout/bList2"/>
    <dgm:cxn modelId="{53CBBC50-B6EE-4C6A-A855-DAE6B2ABD148}" srcId="{82025AF2-E49E-4158-8253-61A7DE404D29}" destId="{3FB825C8-0FDB-4105-917C-B76C1D8ABBD1}" srcOrd="1" destOrd="0" parTransId="{416F78D5-AA14-4386-A1DB-600390EB32C1}" sibTransId="{75235C9F-24D8-4029-9032-B0FA51239F3C}"/>
    <dgm:cxn modelId="{70B641C4-150A-4ACD-8F22-A06F4AD1058B}" type="presOf" srcId="{5D29D6C0-C9AB-4E78-A8B3-492C0EFB92F4}" destId="{37D98383-94C4-4299-BB54-B64B9C7E5A3C}" srcOrd="1" destOrd="0" presId="urn:microsoft.com/office/officeart/2005/8/layout/bList2"/>
    <dgm:cxn modelId="{EA158BCE-2867-42AA-8C8E-8EF81570A534}" srcId="{82025AF2-E49E-4158-8253-61A7DE404D29}" destId="{4B966FC2-AA2B-4B66-A5E9-44D18B2A7DD2}" srcOrd="0" destOrd="0" parTransId="{95272A51-2EF6-4442-BADB-5E8465EA767A}" sibTransId="{6B26D4AF-F743-48BF-8FEF-D41125606327}"/>
    <dgm:cxn modelId="{FE5C7F3B-AF21-4BA5-90BD-DCEC209F8EA7}" type="presOf" srcId="{2AB71B93-D76D-43C6-AF96-A4C3D293B0DE}" destId="{71FAD94D-2AC2-4D2E-A7F5-2BFD525B48AD}" srcOrd="0" destOrd="0" presId="urn:microsoft.com/office/officeart/2005/8/layout/bList2"/>
    <dgm:cxn modelId="{C02220FF-10DE-4E45-9A74-3C1002C1E619}" type="presOf" srcId="{34370F0C-5536-4248-A829-4FB65D1A8536}" destId="{F08FC07C-9EB7-4D91-B367-2E4DA68749A8}" srcOrd="0" destOrd="0" presId="urn:microsoft.com/office/officeart/2005/8/layout/bList2"/>
    <dgm:cxn modelId="{59EADB50-A842-4D47-B905-747C3C68DBB9}" srcId="{2AB71B93-D76D-43C6-AF96-A4C3D293B0DE}" destId="{F5A37B2C-72DC-4821-AD4C-4A383EB3E527}" srcOrd="0" destOrd="0" parTransId="{10FA4157-6995-4FA7-A77B-5B3AD22A0913}" sibTransId="{2FAFFBD0-3061-4D10-8D5D-4B6D251209E0}"/>
    <dgm:cxn modelId="{89F041B0-5673-4F92-898E-BF469C1AFD66}" srcId="{5D29D6C0-C9AB-4E78-A8B3-492C0EFB92F4}" destId="{B275AEC2-6767-48FF-93BE-1D49386255A6}" srcOrd="0" destOrd="0" parTransId="{548DA1A6-49F5-4EA7-8B19-EFEE90069CFB}" sibTransId="{4BF6D2D9-A89D-44A5-B6A1-9511A2791DBA}"/>
    <dgm:cxn modelId="{C0A51406-77BE-46DF-B3CD-55E85B22C710}" type="presParOf" srcId="{A11F51D3-B2B5-469A-9078-C5F430888BCA}" destId="{E6072DD9-DC81-4C83-88DB-2491B483C17D}" srcOrd="0" destOrd="0" presId="urn:microsoft.com/office/officeart/2005/8/layout/bList2"/>
    <dgm:cxn modelId="{A72A1098-0CDE-4C75-AA65-97F6C666884B}" type="presParOf" srcId="{E6072DD9-DC81-4C83-88DB-2491B483C17D}" destId="{B747C6FD-1A02-4CBA-B766-21CF6A10C2F7}" srcOrd="0" destOrd="0" presId="urn:microsoft.com/office/officeart/2005/8/layout/bList2"/>
    <dgm:cxn modelId="{427A5649-DCD7-455A-8105-D8A24F9C2A5D}" type="presParOf" srcId="{E6072DD9-DC81-4C83-88DB-2491B483C17D}" destId="{B23BC790-E0EF-4BF6-93D5-032DD7B75FCD}" srcOrd="1" destOrd="0" presId="urn:microsoft.com/office/officeart/2005/8/layout/bList2"/>
    <dgm:cxn modelId="{BFD108FE-C54F-44EE-BEC9-ED588440585C}" type="presParOf" srcId="{E6072DD9-DC81-4C83-88DB-2491B483C17D}" destId="{F88F4395-8830-4555-8D0E-B3774CA2C07E}" srcOrd="2" destOrd="0" presId="urn:microsoft.com/office/officeart/2005/8/layout/bList2"/>
    <dgm:cxn modelId="{92F9A3A2-BDAA-482E-92A3-380954A78ED0}" type="presParOf" srcId="{E6072DD9-DC81-4C83-88DB-2491B483C17D}" destId="{65D209D9-10AE-4AED-91BA-1762E06C5A9D}" srcOrd="3" destOrd="0" presId="urn:microsoft.com/office/officeart/2005/8/layout/bList2"/>
    <dgm:cxn modelId="{F68DF394-F0CC-4C62-B586-699C3F3AB4D2}" type="presParOf" srcId="{A11F51D3-B2B5-469A-9078-C5F430888BCA}" destId="{D40CD672-613C-4A44-95EA-4D2105F766D5}" srcOrd="1" destOrd="0" presId="urn:microsoft.com/office/officeart/2005/8/layout/bList2"/>
    <dgm:cxn modelId="{8562A1D9-59AA-42B2-902F-82C2463F4650}" type="presParOf" srcId="{A11F51D3-B2B5-469A-9078-C5F430888BCA}" destId="{1EF3E49A-28CD-4FFD-9506-2A904E5E40B8}" srcOrd="2" destOrd="0" presId="urn:microsoft.com/office/officeart/2005/8/layout/bList2"/>
    <dgm:cxn modelId="{18A4693E-8650-41C8-85D4-4F5C65BD4EBD}" type="presParOf" srcId="{1EF3E49A-28CD-4FFD-9506-2A904E5E40B8}" destId="{08A22FDD-1461-4ADC-B064-594DFA68FB00}" srcOrd="0" destOrd="0" presId="urn:microsoft.com/office/officeart/2005/8/layout/bList2"/>
    <dgm:cxn modelId="{913E3EA2-BBFE-4E27-965F-492BC8BCAE36}" type="presParOf" srcId="{1EF3E49A-28CD-4FFD-9506-2A904E5E40B8}" destId="{71FAD94D-2AC2-4D2E-A7F5-2BFD525B48AD}" srcOrd="1" destOrd="0" presId="urn:microsoft.com/office/officeart/2005/8/layout/bList2"/>
    <dgm:cxn modelId="{3C9C7221-0F3E-44F1-8878-9B9E630929FE}" type="presParOf" srcId="{1EF3E49A-28CD-4FFD-9506-2A904E5E40B8}" destId="{0D8EBDF6-32F1-48E7-9036-195F460403C8}" srcOrd="2" destOrd="0" presId="urn:microsoft.com/office/officeart/2005/8/layout/bList2"/>
    <dgm:cxn modelId="{395EA0A6-C9A2-4C8E-98AC-2465D7B58B03}" type="presParOf" srcId="{1EF3E49A-28CD-4FFD-9506-2A904E5E40B8}" destId="{3A8B1D65-A033-498D-98FD-16528945C12F}" srcOrd="3" destOrd="0" presId="urn:microsoft.com/office/officeart/2005/8/layout/bList2"/>
    <dgm:cxn modelId="{BE847041-DA0F-47C8-9B2F-F8FA90C95BD5}" type="presParOf" srcId="{A11F51D3-B2B5-469A-9078-C5F430888BCA}" destId="{F08FC07C-9EB7-4D91-B367-2E4DA68749A8}" srcOrd="3" destOrd="0" presId="urn:microsoft.com/office/officeart/2005/8/layout/bList2"/>
    <dgm:cxn modelId="{47F63DA0-3878-451F-BAA7-2EC410E8909D}" type="presParOf" srcId="{A11F51D3-B2B5-469A-9078-C5F430888BCA}" destId="{469DA1EB-F72D-4A04-A778-781EC19D612F}" srcOrd="4" destOrd="0" presId="urn:microsoft.com/office/officeart/2005/8/layout/bList2"/>
    <dgm:cxn modelId="{F9246A00-A6B8-4F88-B8DB-474DFA48DFA1}" type="presParOf" srcId="{469DA1EB-F72D-4A04-A778-781EC19D612F}" destId="{530AE5A2-7DDA-429E-88FF-780B09BFD84D}" srcOrd="0" destOrd="0" presId="urn:microsoft.com/office/officeart/2005/8/layout/bList2"/>
    <dgm:cxn modelId="{12F0C462-9976-4CE0-8746-C9407A98C081}" type="presParOf" srcId="{469DA1EB-F72D-4A04-A778-781EC19D612F}" destId="{2735A9A5-17DB-4364-8C17-8A3F0EF621BC}" srcOrd="1" destOrd="0" presId="urn:microsoft.com/office/officeart/2005/8/layout/bList2"/>
    <dgm:cxn modelId="{83D21AC8-06EF-4317-89B5-95247CF87ED9}" type="presParOf" srcId="{469DA1EB-F72D-4A04-A778-781EC19D612F}" destId="{37D98383-94C4-4299-BB54-B64B9C7E5A3C}" srcOrd="2" destOrd="0" presId="urn:microsoft.com/office/officeart/2005/8/layout/bList2"/>
    <dgm:cxn modelId="{A3A00836-D702-4457-A526-80F2F6C1D3E4}" type="presParOf" srcId="{469DA1EB-F72D-4A04-A778-781EC19D612F}" destId="{9C71627C-4FE2-4AC2-9AFB-248EC24C6FD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0177A-C29D-4FA4-8BC1-6294CFA4CCB5}">
      <dsp:nvSpPr>
        <dsp:cNvPr id="0" name=""/>
        <dsp:cNvSpPr/>
      </dsp:nvSpPr>
      <dsp:spPr>
        <a:xfrm>
          <a:off x="751403" y="0"/>
          <a:ext cx="8515905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2E46-B9CF-4907-936F-39C404B67FEF}">
      <dsp:nvSpPr>
        <dsp:cNvPr id="0" name=""/>
        <dsp:cNvSpPr/>
      </dsp:nvSpPr>
      <dsp:spPr>
        <a:xfrm>
          <a:off x="7582" y="937260"/>
          <a:ext cx="2291022" cy="12496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功能演示</a:t>
          </a:r>
        </a:p>
      </dsp:txBody>
      <dsp:txXfrm>
        <a:off x="68586" y="998264"/>
        <a:ext cx="2169014" cy="1127672"/>
      </dsp:txXfrm>
    </dsp:sp>
    <dsp:sp modelId="{8FAC0FDE-4E91-4284-97E0-D3342E93A5DB}">
      <dsp:nvSpPr>
        <dsp:cNvPr id="0" name=""/>
        <dsp:cNvSpPr/>
      </dsp:nvSpPr>
      <dsp:spPr>
        <a:xfrm>
          <a:off x="2578424" y="937260"/>
          <a:ext cx="2291022" cy="1249680"/>
        </a:xfrm>
        <a:prstGeom prst="roundRect">
          <a:avLst/>
        </a:prstGeom>
        <a:solidFill>
          <a:schemeClr val="accent1">
            <a:shade val="80000"/>
            <a:hueOff val="-185546"/>
            <a:satOff val="352"/>
            <a:lumOff val="980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架构简介</a:t>
          </a:r>
        </a:p>
      </dsp:txBody>
      <dsp:txXfrm>
        <a:off x="2639428" y="998264"/>
        <a:ext cx="2169014" cy="1127672"/>
      </dsp:txXfrm>
    </dsp:sp>
    <dsp:sp modelId="{BE97A9FF-4A3F-4004-AD3C-B6E166C2846D}">
      <dsp:nvSpPr>
        <dsp:cNvPr id="0" name=""/>
        <dsp:cNvSpPr/>
      </dsp:nvSpPr>
      <dsp:spPr>
        <a:xfrm>
          <a:off x="5149265" y="937260"/>
          <a:ext cx="2291022" cy="1249680"/>
        </a:xfrm>
        <a:prstGeom prst="roundRect">
          <a:avLst/>
        </a:prstGeom>
        <a:solidFill>
          <a:schemeClr val="accent1">
            <a:shade val="80000"/>
            <a:hueOff val="-371092"/>
            <a:satOff val="704"/>
            <a:lumOff val="19605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提交记录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0269" y="998264"/>
        <a:ext cx="2169014" cy="1127672"/>
      </dsp:txXfrm>
    </dsp:sp>
    <dsp:sp modelId="{0E672EAD-2322-4028-883E-67FC57B0F470}">
      <dsp:nvSpPr>
        <dsp:cNvPr id="0" name=""/>
        <dsp:cNvSpPr/>
      </dsp:nvSpPr>
      <dsp:spPr>
        <a:xfrm>
          <a:off x="7720107" y="937260"/>
          <a:ext cx="2291022" cy="1249680"/>
        </a:xfrm>
        <a:prstGeom prst="round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资金</a:t>
          </a:r>
          <a:endParaRPr lang="en-US" altLang="zh-CN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预算决算</a:t>
          </a:r>
        </a:p>
      </dsp:txBody>
      <dsp:txXfrm>
        <a:off x="7781111" y="998264"/>
        <a:ext cx="2169014" cy="1127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0E139-72E5-4FBA-A75A-0D8A8A1F20BF}">
      <dsp:nvSpPr>
        <dsp:cNvPr id="0" name=""/>
        <dsp:cNvSpPr/>
      </dsp:nvSpPr>
      <dsp:spPr>
        <a:xfrm>
          <a:off x="2931255" y="522400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安卓</a:t>
          </a: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42970" y="522400"/>
        <a:ext cx="1636503" cy="1299461"/>
      </dsp:txXfrm>
    </dsp:sp>
    <dsp:sp modelId="{AD6D523A-4845-4199-B7F3-BC30F47809D8}">
      <dsp:nvSpPr>
        <dsp:cNvPr id="0" name=""/>
        <dsp:cNvSpPr/>
      </dsp:nvSpPr>
      <dsp:spPr>
        <a:xfrm>
          <a:off x="2931255" y="1821862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网页端</a:t>
          </a:r>
        </a:p>
      </dsp:txBody>
      <dsp:txXfrm>
        <a:off x="3242970" y="1821862"/>
        <a:ext cx="1636503" cy="1299461"/>
      </dsp:txXfrm>
    </dsp:sp>
    <dsp:sp modelId="{3B68FAE7-20F2-4B40-9863-6BA70471F34C}">
      <dsp:nvSpPr>
        <dsp:cNvPr id="0" name=""/>
        <dsp:cNvSpPr/>
      </dsp:nvSpPr>
      <dsp:spPr>
        <a:xfrm>
          <a:off x="1892205" y="2875"/>
          <a:ext cx="1298812" cy="129881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前端</a:t>
          </a:r>
        </a:p>
      </dsp:txBody>
      <dsp:txXfrm>
        <a:off x="2082412" y="193082"/>
        <a:ext cx="918398" cy="918398"/>
      </dsp:txXfrm>
    </dsp:sp>
    <dsp:sp modelId="{CBB9A694-4D5E-47D1-B0CD-62420F84EAE1}">
      <dsp:nvSpPr>
        <dsp:cNvPr id="0" name=""/>
        <dsp:cNvSpPr/>
      </dsp:nvSpPr>
      <dsp:spPr>
        <a:xfrm>
          <a:off x="6178287" y="522400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PHP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90002" y="522400"/>
        <a:ext cx="1636503" cy="1299461"/>
      </dsp:txXfrm>
    </dsp:sp>
    <dsp:sp modelId="{2531DC77-8D38-48A2-9A3A-E1FCFB2D2FD6}">
      <dsp:nvSpPr>
        <dsp:cNvPr id="0" name=""/>
        <dsp:cNvSpPr/>
      </dsp:nvSpPr>
      <dsp:spPr>
        <a:xfrm>
          <a:off x="6178287" y="1821862"/>
          <a:ext cx="1948218" cy="1299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MySQL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90002" y="1821862"/>
        <a:ext cx="1636503" cy="1299461"/>
      </dsp:txXfrm>
    </dsp:sp>
    <dsp:sp modelId="{F31CE66B-E55B-4FA0-B689-2450AADA1A8B}">
      <dsp:nvSpPr>
        <dsp:cNvPr id="0" name=""/>
        <dsp:cNvSpPr/>
      </dsp:nvSpPr>
      <dsp:spPr>
        <a:xfrm>
          <a:off x="5139237" y="2875"/>
          <a:ext cx="1298812" cy="1298812"/>
        </a:xfrm>
        <a:prstGeom prst="ellipse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</a:t>
          </a:r>
        </a:p>
      </dsp:txBody>
      <dsp:txXfrm>
        <a:off x="5329444" y="193082"/>
        <a:ext cx="918398" cy="91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FE445-E2B2-4430-8840-F8E4C27D38F1}">
      <dsp:nvSpPr>
        <dsp:cNvPr id="0" name=""/>
        <dsp:cNvSpPr/>
      </dsp:nvSpPr>
      <dsp:spPr>
        <a:xfrm>
          <a:off x="3130" y="28004"/>
          <a:ext cx="3052576" cy="9216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Volley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30" y="28004"/>
        <a:ext cx="3052576" cy="921600"/>
      </dsp:txXfrm>
    </dsp:sp>
    <dsp:sp modelId="{EA5CDAB9-89FD-43C9-9C57-3A7F3079BF7A}">
      <dsp:nvSpPr>
        <dsp:cNvPr id="0" name=""/>
        <dsp:cNvSpPr/>
      </dsp:nvSpPr>
      <dsp:spPr>
        <a:xfrm>
          <a:off x="3130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Google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高并发网络框架</a:t>
          </a:r>
        </a:p>
      </dsp:txBody>
      <dsp:txXfrm>
        <a:off x="3130" y="949604"/>
        <a:ext cx="3052576" cy="2146590"/>
      </dsp:txXfrm>
    </dsp:sp>
    <dsp:sp modelId="{FABD0B80-D15D-446C-8CC6-C0CC9463A1A9}">
      <dsp:nvSpPr>
        <dsp:cNvPr id="0" name=""/>
        <dsp:cNvSpPr/>
      </dsp:nvSpPr>
      <dsp:spPr>
        <a:xfrm>
          <a:off x="3483067" y="28004"/>
          <a:ext cx="3052576" cy="921600"/>
        </a:xfrm>
        <a:prstGeom prst="rect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EventBus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3067" y="28004"/>
        <a:ext cx="3052576" cy="921600"/>
      </dsp:txXfrm>
    </dsp:sp>
    <dsp:sp modelId="{6920AA04-50AF-4DA3-89EE-4BEAFEF6A3EC}">
      <dsp:nvSpPr>
        <dsp:cNvPr id="0" name=""/>
        <dsp:cNvSpPr/>
      </dsp:nvSpPr>
      <dsp:spPr>
        <a:xfrm>
          <a:off x="3483067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第三方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灵活的事件分发总线</a:t>
          </a:r>
        </a:p>
      </dsp:txBody>
      <dsp:txXfrm>
        <a:off x="3483067" y="949604"/>
        <a:ext cx="3052576" cy="2146590"/>
      </dsp:txXfrm>
    </dsp:sp>
    <dsp:sp modelId="{BFF27E9F-6E83-4307-BBCC-F2FDAD60A698}">
      <dsp:nvSpPr>
        <dsp:cNvPr id="0" name=""/>
        <dsp:cNvSpPr/>
      </dsp:nvSpPr>
      <dsp:spPr>
        <a:xfrm>
          <a:off x="6963004" y="28004"/>
          <a:ext cx="3052576" cy="921600"/>
        </a:xfrm>
        <a:prstGeom prst="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Fresco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63004" y="28004"/>
        <a:ext cx="3052576" cy="921600"/>
      </dsp:txXfrm>
    </dsp:sp>
    <dsp:sp modelId="{3ADBAE66-CCB7-469D-AB75-20B579C60229}">
      <dsp:nvSpPr>
        <dsp:cNvPr id="0" name=""/>
        <dsp:cNvSpPr/>
      </dsp:nvSpPr>
      <dsp:spPr>
        <a:xfrm>
          <a:off x="6963004" y="949604"/>
          <a:ext cx="3052576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Facebook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优秀的图片加载框架</a:t>
          </a:r>
        </a:p>
      </dsp:txBody>
      <dsp:txXfrm>
        <a:off x="6963004" y="949604"/>
        <a:ext cx="3052576" cy="2146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D96FA-66A7-40C0-8AEA-2FED3B456F78}">
      <dsp:nvSpPr>
        <dsp:cNvPr id="0" name=""/>
        <dsp:cNvSpPr/>
      </dsp:nvSpPr>
      <dsp:spPr>
        <a:xfrm>
          <a:off x="4163" y="1341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235" y="44413"/>
        <a:ext cx="2015520" cy="1384426"/>
      </dsp:txXfrm>
    </dsp:sp>
    <dsp:sp modelId="{BE31C924-D41C-4453-B0BE-1E2C1F287233}">
      <dsp:nvSpPr>
        <dsp:cNvPr id="0" name=""/>
        <dsp:cNvSpPr/>
      </dsp:nvSpPr>
      <dsp:spPr>
        <a:xfrm>
          <a:off x="4163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快速搭建</a:t>
          </a:r>
        </a:p>
      </dsp:txBody>
      <dsp:txXfrm>
        <a:off x="47235" y="1695359"/>
        <a:ext cx="2015520" cy="1384426"/>
      </dsp:txXfrm>
    </dsp:sp>
    <dsp:sp modelId="{4A5B59BD-98C6-4905-AC3F-5BF94469D1A1}">
      <dsp:nvSpPr>
        <dsp:cNvPr id="0" name=""/>
        <dsp:cNvSpPr/>
      </dsp:nvSpPr>
      <dsp:spPr>
        <a:xfrm>
          <a:off x="2458907" y="1341"/>
          <a:ext cx="4379869" cy="147057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 + Ajax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01979" y="44413"/>
        <a:ext cx="4293725" cy="1384426"/>
      </dsp:txXfrm>
    </dsp:sp>
    <dsp:sp modelId="{8C5E516D-D2D7-4951-9E3A-EDF63F8DABA7}">
      <dsp:nvSpPr>
        <dsp:cNvPr id="0" name=""/>
        <dsp:cNvSpPr/>
      </dsp:nvSpPr>
      <dsp:spPr>
        <a:xfrm>
          <a:off x="2458907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</dsp:txBody>
      <dsp:txXfrm>
        <a:off x="2501979" y="1695359"/>
        <a:ext cx="2015520" cy="1384426"/>
      </dsp:txXfrm>
    </dsp:sp>
    <dsp:sp modelId="{5766E66C-FD93-4512-A813-3F5E48F55085}">
      <dsp:nvSpPr>
        <dsp:cNvPr id="0" name=""/>
        <dsp:cNvSpPr/>
      </dsp:nvSpPr>
      <dsp:spPr>
        <a:xfrm>
          <a:off x="4737112" y="1652287"/>
          <a:ext cx="2101664" cy="147057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利用</a:t>
          </a:r>
          <a:r>
            <a:rPr lang="en-US" altLang="zh-CN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</a:t>
          </a: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处理全部逻辑</a:t>
          </a:r>
        </a:p>
      </dsp:txBody>
      <dsp:txXfrm>
        <a:off x="4780184" y="1695359"/>
        <a:ext cx="2015520" cy="13844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0DB0B-2FB8-4D62-86FE-3E81CC732A6B}">
      <dsp:nvSpPr>
        <dsp:cNvPr id="0" name=""/>
        <dsp:cNvSpPr/>
      </dsp:nvSpPr>
      <dsp:spPr>
        <a:xfrm rot="16200000">
          <a:off x="29006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前后端分离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29</a:t>
          </a: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个接口</a:t>
          </a:r>
        </a:p>
      </dsp:txBody>
      <dsp:txXfrm rot="5400000">
        <a:off x="1223" y="624840"/>
        <a:ext cx="3179766" cy="1874520"/>
      </dsp:txXfrm>
    </dsp:sp>
    <dsp:sp modelId="{B2742F0C-BA58-448C-A2A0-74F1874AED17}">
      <dsp:nvSpPr>
        <dsp:cNvPr id="0" name=""/>
        <dsp:cNvSpPr/>
      </dsp:nvSpPr>
      <dsp:spPr>
        <a:xfrm rot="16200000">
          <a:off x="3447256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将数据库返回的结果进行打包</a:t>
          </a:r>
        </a:p>
      </dsp:txBody>
      <dsp:txXfrm rot="5400000">
        <a:off x="3419473" y="624840"/>
        <a:ext cx="3179766" cy="1874520"/>
      </dsp:txXfrm>
    </dsp:sp>
    <dsp:sp modelId="{6B7899AC-BAC0-4F5B-B61A-5D161D2DA431}">
      <dsp:nvSpPr>
        <dsp:cNvPr id="0" name=""/>
        <dsp:cNvSpPr/>
      </dsp:nvSpPr>
      <dsp:spPr>
        <a:xfrm rot="16200000">
          <a:off x="6865505" y="-27783"/>
          <a:ext cx="3124200" cy="3179766"/>
        </a:xfrm>
        <a:prstGeom prst="flowChartManualOperation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28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安全机制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调用接口前需验证</a:t>
          </a:r>
          <a:r>
            <a:rPr lang="en-US" altLang="zh-CN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</a:t>
          </a:r>
          <a:endParaRPr lang="zh-CN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6837722" y="624840"/>
        <a:ext cx="3179766" cy="1874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C6FD-1A02-4CBA-B766-21CF6A10C2F7}">
      <dsp:nvSpPr>
        <dsp:cNvPr id="0" name=""/>
        <dsp:cNvSpPr/>
      </dsp:nvSpPr>
      <dsp:spPr>
        <a:xfrm>
          <a:off x="36189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取消管理员权限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MD5</a:t>
          </a: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加密</a:t>
          </a:r>
        </a:p>
      </dsp:txBody>
      <dsp:txXfrm>
        <a:off x="409417" y="50764"/>
        <a:ext cx="2622002" cy="1980696"/>
      </dsp:txXfrm>
    </dsp:sp>
    <dsp:sp modelId="{F88F4395-8830-4555-8D0E-B3774CA2C07E}">
      <dsp:nvSpPr>
        <dsp:cNvPr id="0" name=""/>
        <dsp:cNvSpPr/>
      </dsp:nvSpPr>
      <dsp:spPr>
        <a:xfrm>
          <a:off x="361893" y="2031461"/>
          <a:ext cx="2717050" cy="8721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张表</a:t>
          </a:r>
        </a:p>
      </dsp:txBody>
      <dsp:txXfrm>
        <a:off x="361893" y="2031461"/>
        <a:ext cx="1913415" cy="872134"/>
      </dsp:txXfrm>
    </dsp:sp>
    <dsp:sp modelId="{65D209D9-10AE-4AED-91BA-1762E06C5A9D}">
      <dsp:nvSpPr>
        <dsp:cNvPr id="0" name=""/>
        <dsp:cNvSpPr/>
      </dsp:nvSpPr>
      <dsp:spPr>
        <a:xfrm>
          <a:off x="2352169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22FDD-1461-4ADC-B064-594DFA68FB00}">
      <dsp:nvSpPr>
        <dsp:cNvPr id="0" name=""/>
        <dsp:cNvSpPr/>
      </dsp:nvSpPr>
      <dsp:spPr>
        <a:xfrm>
          <a:off x="3538733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评分的连锁更新机制</a:t>
          </a:r>
        </a:p>
      </dsp:txBody>
      <dsp:txXfrm>
        <a:off x="3586257" y="50764"/>
        <a:ext cx="2622002" cy="1980696"/>
      </dsp:txXfrm>
    </dsp:sp>
    <dsp:sp modelId="{0D8EBDF6-32F1-48E7-9036-195F460403C8}">
      <dsp:nvSpPr>
        <dsp:cNvPr id="0" name=""/>
        <dsp:cNvSpPr/>
      </dsp:nvSpPr>
      <dsp:spPr>
        <a:xfrm>
          <a:off x="3538733" y="2031461"/>
          <a:ext cx="2717050" cy="872134"/>
        </a:xfrm>
        <a:prstGeom prst="rect">
          <a:avLst/>
        </a:prstGeom>
        <a:solidFill>
          <a:schemeClr val="accent1">
            <a:shade val="80000"/>
            <a:hueOff val="-278319"/>
            <a:satOff val="528"/>
            <a:lumOff val="1470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触发器</a:t>
          </a:r>
        </a:p>
      </dsp:txBody>
      <dsp:txXfrm>
        <a:off x="3538733" y="2031461"/>
        <a:ext cx="1913415" cy="872134"/>
      </dsp:txXfrm>
    </dsp:sp>
    <dsp:sp modelId="{3A8B1D65-A033-498D-98FD-16528945C12F}">
      <dsp:nvSpPr>
        <dsp:cNvPr id="0" name=""/>
        <dsp:cNvSpPr/>
      </dsp:nvSpPr>
      <dsp:spPr>
        <a:xfrm>
          <a:off x="5529010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AE5A2-7DDA-429E-88FF-780B09BFD84D}">
      <dsp:nvSpPr>
        <dsp:cNvPr id="0" name=""/>
        <dsp:cNvSpPr/>
      </dsp:nvSpPr>
      <dsp:spPr>
        <a:xfrm>
          <a:off x="6715574" y="3240"/>
          <a:ext cx="2717050" cy="2028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搜索菜品功能</a:t>
          </a:r>
        </a:p>
      </dsp:txBody>
      <dsp:txXfrm>
        <a:off x="6763098" y="50764"/>
        <a:ext cx="2622002" cy="1980696"/>
      </dsp:txXfrm>
    </dsp:sp>
    <dsp:sp modelId="{37D98383-94C4-4299-BB54-B64B9C7E5A3C}">
      <dsp:nvSpPr>
        <dsp:cNvPr id="0" name=""/>
        <dsp:cNvSpPr/>
      </dsp:nvSpPr>
      <dsp:spPr>
        <a:xfrm>
          <a:off x="6715574" y="2031461"/>
          <a:ext cx="2717050" cy="872134"/>
        </a:xfrm>
        <a:prstGeom prst="rect">
          <a:avLst/>
        </a:prstGeom>
        <a:solidFill>
          <a:schemeClr val="accent1">
            <a:shade val="80000"/>
            <a:hueOff val="-556638"/>
            <a:satOff val="1056"/>
            <a:lumOff val="2940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存储过程</a:t>
          </a:r>
        </a:p>
      </dsp:txBody>
      <dsp:txXfrm>
        <a:off x="6715574" y="2031461"/>
        <a:ext cx="1913415" cy="872134"/>
      </dsp:txXfrm>
    </dsp:sp>
    <dsp:sp modelId="{9C71627C-4FE2-4AC2-9AFB-248EC24C6FDE}">
      <dsp:nvSpPr>
        <dsp:cNvPr id="0" name=""/>
        <dsp:cNvSpPr/>
      </dsp:nvSpPr>
      <dsp:spPr>
        <a:xfrm>
          <a:off x="8705851" y="2169991"/>
          <a:ext cx="950967" cy="9509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0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1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4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5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7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5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A11718-8BA0-40B4-86DF-BAB01BDCF326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C16B6-BAD1-4A5A-AD26-16CCD0DF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2123" y="2104007"/>
            <a:ext cx="5119978" cy="1253067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校园美食评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71642" y="4298107"/>
            <a:ext cx="2705251" cy="101073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b="1" dirty="0"/>
              <a:t>朱舸   陈歌吟   唐明武</a:t>
            </a:r>
            <a:endParaRPr lang="en-US" altLang="zh-CN" sz="3800" b="1" dirty="0"/>
          </a:p>
          <a:p>
            <a:r>
              <a:rPr lang="zh-CN" altLang="en-US" sz="3800" b="1" dirty="0"/>
              <a:t>张成   赵仲印   卢红印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4" y="1738462"/>
            <a:ext cx="2055629" cy="19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资金预算决算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460" y="2553809"/>
            <a:ext cx="4570260" cy="1752599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谢谢观看</a:t>
            </a: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85" y="1868009"/>
            <a:ext cx="3236735" cy="3124200"/>
          </a:xfrm>
        </p:spPr>
      </p:pic>
    </p:spTree>
    <p:extLst>
      <p:ext uri="{BB962C8B-B14F-4D97-AF65-F5344CB8AC3E}">
        <p14:creationId xmlns:p14="http://schemas.microsoft.com/office/powerpoint/2010/main" val="2653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5137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6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产品功能演示</a:t>
            </a:r>
          </a:p>
        </p:txBody>
      </p:sp>
    </p:spTree>
    <p:extLst>
      <p:ext uri="{BB962C8B-B14F-4D97-AF65-F5344CB8AC3E}">
        <p14:creationId xmlns:p14="http://schemas.microsoft.com/office/powerpoint/2010/main" val="73838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系统架构简介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352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7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前端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安卓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APP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5612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3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网页端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130944"/>
              </p:ext>
            </p:extLst>
          </p:nvPr>
        </p:nvGraphicFramePr>
        <p:xfrm>
          <a:off x="3072196" y="2595979"/>
          <a:ext cx="684294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5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后台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PHP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6457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2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后台 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MySQL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152340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6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提交记录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ApplicationPracticeAndroid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ApplicationPracticeWeb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ApplicationPracticeDoc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98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105</TotalTime>
  <Words>151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Arial</vt:lpstr>
      <vt:lpstr>Corbel</vt:lpstr>
      <vt:lpstr>视差</vt:lpstr>
      <vt:lpstr>校园美食评</vt:lpstr>
      <vt:lpstr>内容提纲</vt:lpstr>
      <vt:lpstr>产品功能演示</vt:lpstr>
      <vt:lpstr>系统架构简介</vt:lpstr>
      <vt:lpstr>前端 - 安卓APP</vt:lpstr>
      <vt:lpstr>前端 - 网页端</vt:lpstr>
      <vt:lpstr>后台 - PHP</vt:lpstr>
      <vt:lpstr>后台 - MySQL</vt:lpstr>
      <vt:lpstr>GIT提交记录</vt:lpstr>
      <vt:lpstr>资金预算决算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校园美食评</dc:title>
  <dc:creator>张成</dc:creator>
  <cp:lastModifiedBy>张成</cp:lastModifiedBy>
  <cp:revision>37</cp:revision>
  <dcterms:created xsi:type="dcterms:W3CDTF">2016-09-17T00:43:53Z</dcterms:created>
  <dcterms:modified xsi:type="dcterms:W3CDTF">2016-09-17T02:31:24Z</dcterms:modified>
</cp:coreProperties>
</file>