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A5997-DA6B-485E-9D0C-A399DBCF186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715A6D4-780E-4C8A-AEB6-FB8CFCBC7E47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数据提取</a:t>
          </a:r>
        </a:p>
      </dgm:t>
    </dgm:pt>
    <dgm:pt modelId="{91887564-20D8-4DB9-BDD4-6378C4F9DF59}" type="parTrans" cxnId="{C756B390-FEF0-4359-8E2E-4F3C510853D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E12984-D7B2-4637-9E79-01C2BBDA513E}" type="sibTrans" cxnId="{C756B390-FEF0-4359-8E2E-4F3C510853D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7DB60-571F-4A56-A0AA-1B8BD996EE0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数据库设计数据导入</a:t>
          </a:r>
        </a:p>
      </dgm:t>
    </dgm:pt>
    <dgm:pt modelId="{FFDDBD52-1586-48CD-BA5F-29E30AF376A0}" type="parTrans" cxnId="{2E9BAFC6-731E-4B07-A61D-41855518FB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204229-CEB7-481F-8871-2A8FFA31180B}" type="sibTrans" cxnId="{2E9BAFC6-731E-4B07-A61D-41855518FB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143E89-91EB-4ED7-81C9-FA0C5F3E4229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服务器搭建接口设计</a:t>
          </a:r>
        </a:p>
      </dgm:t>
    </dgm:pt>
    <dgm:pt modelId="{5D7E3D62-E715-49CF-AF79-38E8948FA3B9}" type="parTrans" cxnId="{87440E58-0397-476E-A949-A0813A77655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F171F5-1A6A-4740-9B17-B8D26BE07A10}" type="sibTrans" cxnId="{87440E58-0397-476E-A949-A0813A77655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3A43D9-731C-4E6A-8FB6-81F4DACD2CAA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前端界面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展示</a:t>
          </a:r>
        </a:p>
      </dgm:t>
    </dgm:pt>
    <dgm:pt modelId="{85CBEE36-C7CC-4ABC-B6B2-1412F018C127}" type="parTrans" cxnId="{F21ED0CF-94C7-42D9-910F-F3F5356FF9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A26B70-8595-4AFF-AB12-655D50D6AE86}" type="sibTrans" cxnId="{F21ED0CF-94C7-42D9-910F-F3F5356FF95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22BA7-0CB7-443A-A944-6410748F3D02}" type="pres">
      <dgm:prSet presAssocID="{A6BA5997-DA6B-485E-9D0C-A399DBCF186C}" presName="CompostProcess" presStyleCnt="0">
        <dgm:presLayoutVars>
          <dgm:dir/>
          <dgm:resizeHandles val="exact"/>
        </dgm:presLayoutVars>
      </dgm:prSet>
      <dgm:spPr/>
    </dgm:pt>
    <dgm:pt modelId="{71253F43-F577-400B-8220-FE3C3B764E69}" type="pres">
      <dgm:prSet presAssocID="{A6BA5997-DA6B-485E-9D0C-A399DBCF186C}" presName="arrow" presStyleLbl="bgShp" presStyleIdx="0" presStyleCnt="1"/>
      <dgm:spPr/>
    </dgm:pt>
    <dgm:pt modelId="{9F75F763-4B3F-4556-A787-50942F533E37}" type="pres">
      <dgm:prSet presAssocID="{A6BA5997-DA6B-485E-9D0C-A399DBCF186C}" presName="linearProcess" presStyleCnt="0"/>
      <dgm:spPr/>
    </dgm:pt>
    <dgm:pt modelId="{EA1387F1-ADC8-409C-8068-B226941905D8}" type="pres">
      <dgm:prSet presAssocID="{F715A6D4-780E-4C8A-AEB6-FB8CFCBC7E47}" presName="textNode" presStyleLbl="node1" presStyleIdx="0" presStyleCnt="4">
        <dgm:presLayoutVars>
          <dgm:bulletEnabled val="1"/>
        </dgm:presLayoutVars>
      </dgm:prSet>
      <dgm:spPr/>
    </dgm:pt>
    <dgm:pt modelId="{F1D2BD62-421D-419E-A8B8-139DE5BE78A8}" type="pres">
      <dgm:prSet presAssocID="{45E12984-D7B2-4637-9E79-01C2BBDA513E}" presName="sibTrans" presStyleCnt="0"/>
      <dgm:spPr/>
    </dgm:pt>
    <dgm:pt modelId="{74BD2323-BFBF-4A8A-8F71-776DBBAC67CC}" type="pres">
      <dgm:prSet presAssocID="{C6A7DB60-571F-4A56-A0AA-1B8BD996EE01}" presName="textNode" presStyleLbl="node1" presStyleIdx="1" presStyleCnt="4">
        <dgm:presLayoutVars>
          <dgm:bulletEnabled val="1"/>
        </dgm:presLayoutVars>
      </dgm:prSet>
      <dgm:spPr/>
    </dgm:pt>
    <dgm:pt modelId="{604B2BA4-F5B0-4E52-A869-53C5F9F6FFDD}" type="pres">
      <dgm:prSet presAssocID="{7B204229-CEB7-481F-8871-2A8FFA31180B}" presName="sibTrans" presStyleCnt="0"/>
      <dgm:spPr/>
    </dgm:pt>
    <dgm:pt modelId="{80CEFD4A-281D-44B5-A356-A57A2DC721FA}" type="pres">
      <dgm:prSet presAssocID="{82143E89-91EB-4ED7-81C9-FA0C5F3E4229}" presName="textNode" presStyleLbl="node1" presStyleIdx="2" presStyleCnt="4">
        <dgm:presLayoutVars>
          <dgm:bulletEnabled val="1"/>
        </dgm:presLayoutVars>
      </dgm:prSet>
      <dgm:spPr/>
    </dgm:pt>
    <dgm:pt modelId="{097C888F-C2DF-42DE-B3B1-354958B1607B}" type="pres">
      <dgm:prSet presAssocID="{6CF171F5-1A6A-4740-9B17-B8D26BE07A10}" presName="sibTrans" presStyleCnt="0"/>
      <dgm:spPr/>
    </dgm:pt>
    <dgm:pt modelId="{4F59ADE7-EB64-4F7F-9551-4F2FF4E04AAA}" type="pres">
      <dgm:prSet presAssocID="{763A43D9-731C-4E6A-8FB6-81F4DACD2CA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E2E3618-B079-453B-A4DA-289C349B8E1E}" type="presOf" srcId="{C6A7DB60-571F-4A56-A0AA-1B8BD996EE01}" destId="{74BD2323-BFBF-4A8A-8F71-776DBBAC67CC}" srcOrd="0" destOrd="0" presId="urn:microsoft.com/office/officeart/2005/8/layout/hProcess9"/>
    <dgm:cxn modelId="{C756B390-FEF0-4359-8E2E-4F3C510853D4}" srcId="{A6BA5997-DA6B-485E-9D0C-A399DBCF186C}" destId="{F715A6D4-780E-4C8A-AEB6-FB8CFCBC7E47}" srcOrd="0" destOrd="0" parTransId="{91887564-20D8-4DB9-BDD4-6378C4F9DF59}" sibTransId="{45E12984-D7B2-4637-9E79-01C2BBDA513E}"/>
    <dgm:cxn modelId="{2E9BAFC6-731E-4B07-A61D-41855518FB34}" srcId="{A6BA5997-DA6B-485E-9D0C-A399DBCF186C}" destId="{C6A7DB60-571F-4A56-A0AA-1B8BD996EE01}" srcOrd="1" destOrd="0" parTransId="{FFDDBD52-1586-48CD-BA5F-29E30AF376A0}" sibTransId="{7B204229-CEB7-481F-8871-2A8FFA31180B}"/>
    <dgm:cxn modelId="{DAD0B351-D5A4-4A3D-A919-1B2203315607}" type="presOf" srcId="{82143E89-91EB-4ED7-81C9-FA0C5F3E4229}" destId="{80CEFD4A-281D-44B5-A356-A57A2DC721FA}" srcOrd="0" destOrd="0" presId="urn:microsoft.com/office/officeart/2005/8/layout/hProcess9"/>
    <dgm:cxn modelId="{87440E58-0397-476E-A949-A0813A77655A}" srcId="{A6BA5997-DA6B-485E-9D0C-A399DBCF186C}" destId="{82143E89-91EB-4ED7-81C9-FA0C5F3E4229}" srcOrd="2" destOrd="0" parTransId="{5D7E3D62-E715-49CF-AF79-38E8948FA3B9}" sibTransId="{6CF171F5-1A6A-4740-9B17-B8D26BE07A10}"/>
    <dgm:cxn modelId="{FF87332A-E85F-4F0E-A0CB-312D57800CDD}" type="presOf" srcId="{F715A6D4-780E-4C8A-AEB6-FB8CFCBC7E47}" destId="{EA1387F1-ADC8-409C-8068-B226941905D8}" srcOrd="0" destOrd="0" presId="urn:microsoft.com/office/officeart/2005/8/layout/hProcess9"/>
    <dgm:cxn modelId="{5F09A8BC-347A-4AD1-9E13-ED26E01F0204}" type="presOf" srcId="{763A43D9-731C-4E6A-8FB6-81F4DACD2CAA}" destId="{4F59ADE7-EB64-4F7F-9551-4F2FF4E04AAA}" srcOrd="0" destOrd="0" presId="urn:microsoft.com/office/officeart/2005/8/layout/hProcess9"/>
    <dgm:cxn modelId="{74493FC3-08A4-4FCD-829D-EC0BEA587559}" type="presOf" srcId="{A6BA5997-DA6B-485E-9D0C-A399DBCF186C}" destId="{0D122BA7-0CB7-443A-A944-6410748F3D02}" srcOrd="0" destOrd="0" presId="urn:microsoft.com/office/officeart/2005/8/layout/hProcess9"/>
    <dgm:cxn modelId="{F21ED0CF-94C7-42D9-910F-F3F5356FF955}" srcId="{A6BA5997-DA6B-485E-9D0C-A399DBCF186C}" destId="{763A43D9-731C-4E6A-8FB6-81F4DACD2CAA}" srcOrd="3" destOrd="0" parTransId="{85CBEE36-C7CC-4ABC-B6B2-1412F018C127}" sibTransId="{05A26B70-8595-4AFF-AB12-655D50D6AE86}"/>
    <dgm:cxn modelId="{7C436674-30C5-4DB7-9127-1AA6DAE9F68C}" type="presParOf" srcId="{0D122BA7-0CB7-443A-A944-6410748F3D02}" destId="{71253F43-F577-400B-8220-FE3C3B764E69}" srcOrd="0" destOrd="0" presId="urn:microsoft.com/office/officeart/2005/8/layout/hProcess9"/>
    <dgm:cxn modelId="{C1FD20F2-AE3C-438B-BF12-23D053A5DC95}" type="presParOf" srcId="{0D122BA7-0CB7-443A-A944-6410748F3D02}" destId="{9F75F763-4B3F-4556-A787-50942F533E37}" srcOrd="1" destOrd="0" presId="urn:microsoft.com/office/officeart/2005/8/layout/hProcess9"/>
    <dgm:cxn modelId="{ED65C756-F780-4732-BF94-8026EBD82562}" type="presParOf" srcId="{9F75F763-4B3F-4556-A787-50942F533E37}" destId="{EA1387F1-ADC8-409C-8068-B226941905D8}" srcOrd="0" destOrd="0" presId="urn:microsoft.com/office/officeart/2005/8/layout/hProcess9"/>
    <dgm:cxn modelId="{7A4F449E-510B-4EEA-8A08-3E5EACB9A653}" type="presParOf" srcId="{9F75F763-4B3F-4556-A787-50942F533E37}" destId="{F1D2BD62-421D-419E-A8B8-139DE5BE78A8}" srcOrd="1" destOrd="0" presId="urn:microsoft.com/office/officeart/2005/8/layout/hProcess9"/>
    <dgm:cxn modelId="{B8122553-F707-4DA1-A0FA-1A8AC58CB4C4}" type="presParOf" srcId="{9F75F763-4B3F-4556-A787-50942F533E37}" destId="{74BD2323-BFBF-4A8A-8F71-776DBBAC67CC}" srcOrd="2" destOrd="0" presId="urn:microsoft.com/office/officeart/2005/8/layout/hProcess9"/>
    <dgm:cxn modelId="{7916428E-AAAF-46F9-BA94-9B19C0130F86}" type="presParOf" srcId="{9F75F763-4B3F-4556-A787-50942F533E37}" destId="{604B2BA4-F5B0-4E52-A869-53C5F9F6FFDD}" srcOrd="3" destOrd="0" presId="urn:microsoft.com/office/officeart/2005/8/layout/hProcess9"/>
    <dgm:cxn modelId="{9333B0DE-8D68-4175-890B-DEDBFA261898}" type="presParOf" srcId="{9F75F763-4B3F-4556-A787-50942F533E37}" destId="{80CEFD4A-281D-44B5-A356-A57A2DC721FA}" srcOrd="4" destOrd="0" presId="urn:microsoft.com/office/officeart/2005/8/layout/hProcess9"/>
    <dgm:cxn modelId="{E41F1E46-FA37-4A9C-B99A-336E0A4B6B61}" type="presParOf" srcId="{9F75F763-4B3F-4556-A787-50942F533E37}" destId="{097C888F-C2DF-42DE-B3B1-354958B1607B}" srcOrd="5" destOrd="0" presId="urn:microsoft.com/office/officeart/2005/8/layout/hProcess9"/>
    <dgm:cxn modelId="{1AF8BC79-D0BE-4604-9235-DCB3E5296A79}" type="presParOf" srcId="{9F75F763-4B3F-4556-A787-50942F533E37}" destId="{4F59ADE7-EB64-4F7F-9551-4F2FF4E04A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8C320-31F0-4173-A098-251DAEBB9EF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FD06C6-2347-4131-97A2-0138FCE7D07E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csv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B5DF4-5FC5-450F-9B31-8891DD45D5EB}" type="parTrans" cxnId="{C684F887-130D-42E4-90EB-FC533950367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988C4E-31A9-4722-8FAD-6B34A59EF8FD}" type="sibTrans" cxnId="{C684F887-130D-42E4-90EB-FC533950367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8E386-02B5-420B-BBB7-A33DCA8AAEDF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FACDAC-4034-4202-A934-679C01C4737D}" type="parTrans" cxnId="{F05CA9F7-059E-46E6-BD6C-22A25426971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6FF75-1391-4FCE-BC29-A0B20F594CC0}" type="sibTrans" cxnId="{F05CA9F7-059E-46E6-BD6C-22A25426971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3C8D25-AF63-4601-8DC6-2FF6211DA31C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将杂乱的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csv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文件转化为</a:t>
          </a:r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113987-7678-42B2-BF93-8566D10AE953}" type="parTrans" cxnId="{472B319E-5DD6-4BA5-9AE8-B4F0EFB3443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193F67-E8A8-4B01-821F-FB52DAEC2F67}" type="sibTrans" cxnId="{472B319E-5DD6-4BA5-9AE8-B4F0EFB3443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55464-D852-4117-BA28-268860100977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9B233D-2A62-4624-9D3D-42851908AA3D}" type="parTrans" cxnId="{3CAE4441-CF0F-4085-A3E8-7A197B75173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256106-EF64-41D3-A8AC-A1D1C838798D}" type="sibTrans" cxnId="{3CAE4441-CF0F-4085-A3E8-7A197B75173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9C9989-B129-41B0-B8EE-69A56D773EB5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9FE71-CB97-43E7-922C-CB24FA5847C7}" type="parTrans" cxnId="{8814CBCF-4F74-4917-B224-5A43584B4C8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52842E-2F6E-4196-B975-9A7F960C903B}" type="sibTrans" cxnId="{8814CBCF-4F74-4917-B224-5A43584B4C8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9243B7-9BD1-4675-9D69-991E03B57BF4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提取有效信息，并打包成</a:t>
          </a:r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1E4AC7-AB72-48BE-BDE5-D2EA132D8309}" type="parTrans" cxnId="{51E35EDB-4D34-4E86-9469-AAF441F5132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5F1208-4CBB-4056-ABAE-DC6BAE4240CE}" type="sibTrans" cxnId="{51E35EDB-4D34-4E86-9469-AAF441F5132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42DAC7-C796-4D10-A0FC-8ADBDBF5AC6E}" type="pres">
      <dgm:prSet presAssocID="{AA28C320-31F0-4173-A098-251DAEBB9EF9}" presName="list" presStyleCnt="0">
        <dgm:presLayoutVars>
          <dgm:dir/>
          <dgm:animLvl val="lvl"/>
        </dgm:presLayoutVars>
      </dgm:prSet>
      <dgm:spPr/>
    </dgm:pt>
    <dgm:pt modelId="{726055E3-6FAE-4175-BCAD-45C6DDEB54AA}" type="pres">
      <dgm:prSet presAssocID="{F7FD06C6-2347-4131-97A2-0138FCE7D07E}" presName="posSpace" presStyleCnt="0"/>
      <dgm:spPr/>
    </dgm:pt>
    <dgm:pt modelId="{D89C54C2-C43B-4C8C-852D-FC18C6AA1ED0}" type="pres">
      <dgm:prSet presAssocID="{F7FD06C6-2347-4131-97A2-0138FCE7D07E}" presName="vertFlow" presStyleCnt="0"/>
      <dgm:spPr/>
    </dgm:pt>
    <dgm:pt modelId="{006D4170-0422-4CF2-A0C3-3E55957433D5}" type="pres">
      <dgm:prSet presAssocID="{F7FD06C6-2347-4131-97A2-0138FCE7D07E}" presName="topSpace" presStyleCnt="0"/>
      <dgm:spPr/>
    </dgm:pt>
    <dgm:pt modelId="{42A0C766-5C24-4AF5-8084-1649FDF319BE}" type="pres">
      <dgm:prSet presAssocID="{F7FD06C6-2347-4131-97A2-0138FCE7D07E}" presName="firstComp" presStyleCnt="0"/>
      <dgm:spPr/>
    </dgm:pt>
    <dgm:pt modelId="{59641CF2-A7D4-4DAD-BDAC-10C16B5B8D83}" type="pres">
      <dgm:prSet presAssocID="{F7FD06C6-2347-4131-97A2-0138FCE7D07E}" presName="firstChild" presStyleLbl="bgAccFollowNode1" presStyleIdx="0" presStyleCnt="4"/>
      <dgm:spPr/>
    </dgm:pt>
    <dgm:pt modelId="{8C38A8A8-CB4B-4AEB-8593-B2449156127A}" type="pres">
      <dgm:prSet presAssocID="{F7FD06C6-2347-4131-97A2-0138FCE7D07E}" presName="firstChildTx" presStyleLbl="bgAccFollowNode1" presStyleIdx="0" presStyleCnt="4">
        <dgm:presLayoutVars>
          <dgm:bulletEnabled val="1"/>
        </dgm:presLayoutVars>
      </dgm:prSet>
      <dgm:spPr/>
    </dgm:pt>
    <dgm:pt modelId="{A452DDDF-6597-4329-B740-E6A02A7BB7D8}" type="pres">
      <dgm:prSet presAssocID="{7D3C8D25-AF63-4601-8DC6-2FF6211DA31C}" presName="comp" presStyleCnt="0"/>
      <dgm:spPr/>
    </dgm:pt>
    <dgm:pt modelId="{38F0E9F8-CDF5-4174-9324-0A10CA349FFC}" type="pres">
      <dgm:prSet presAssocID="{7D3C8D25-AF63-4601-8DC6-2FF6211DA31C}" presName="child" presStyleLbl="bgAccFollowNode1" presStyleIdx="1" presStyleCnt="4"/>
      <dgm:spPr/>
    </dgm:pt>
    <dgm:pt modelId="{9C329F22-8022-41CA-BB7D-57458F820AA8}" type="pres">
      <dgm:prSet presAssocID="{7D3C8D25-AF63-4601-8DC6-2FF6211DA31C}" presName="childTx" presStyleLbl="bgAccFollowNode1" presStyleIdx="1" presStyleCnt="4">
        <dgm:presLayoutVars>
          <dgm:bulletEnabled val="1"/>
        </dgm:presLayoutVars>
      </dgm:prSet>
      <dgm:spPr/>
    </dgm:pt>
    <dgm:pt modelId="{563395E7-3911-4DFE-9862-9C284AF62762}" type="pres">
      <dgm:prSet presAssocID="{F7FD06C6-2347-4131-97A2-0138FCE7D07E}" presName="negSpace" presStyleCnt="0"/>
      <dgm:spPr/>
    </dgm:pt>
    <dgm:pt modelId="{1684854C-CEFE-4BCE-AC10-C01D38FD1767}" type="pres">
      <dgm:prSet presAssocID="{F7FD06C6-2347-4131-97A2-0138FCE7D07E}" presName="circle" presStyleLbl="node1" presStyleIdx="0" presStyleCnt="2"/>
      <dgm:spPr/>
    </dgm:pt>
    <dgm:pt modelId="{3BC1F506-4522-458A-A74E-2D917603A3D6}" type="pres">
      <dgm:prSet presAssocID="{31988C4E-31A9-4722-8FAD-6B34A59EF8FD}" presName="transSpace" presStyleCnt="0"/>
      <dgm:spPr/>
    </dgm:pt>
    <dgm:pt modelId="{7C0A09A2-4EEE-49C7-A505-4B304CC84ECE}" type="pres">
      <dgm:prSet presAssocID="{B8555464-D852-4117-BA28-268860100977}" presName="posSpace" presStyleCnt="0"/>
      <dgm:spPr/>
    </dgm:pt>
    <dgm:pt modelId="{C335E771-392B-4088-852B-A409DC3F3EEF}" type="pres">
      <dgm:prSet presAssocID="{B8555464-D852-4117-BA28-268860100977}" presName="vertFlow" presStyleCnt="0"/>
      <dgm:spPr/>
    </dgm:pt>
    <dgm:pt modelId="{F96D4EB2-A4DF-427C-BD35-A7E7F7202661}" type="pres">
      <dgm:prSet presAssocID="{B8555464-D852-4117-BA28-268860100977}" presName="topSpace" presStyleCnt="0"/>
      <dgm:spPr/>
    </dgm:pt>
    <dgm:pt modelId="{E9F7552F-B9CA-42AB-80AA-8857ACADE93E}" type="pres">
      <dgm:prSet presAssocID="{B8555464-D852-4117-BA28-268860100977}" presName="firstComp" presStyleCnt="0"/>
      <dgm:spPr/>
    </dgm:pt>
    <dgm:pt modelId="{2DA456CC-97B0-40D3-92DF-A0AB1A0207A6}" type="pres">
      <dgm:prSet presAssocID="{B8555464-D852-4117-BA28-268860100977}" presName="firstChild" presStyleLbl="bgAccFollowNode1" presStyleIdx="2" presStyleCnt="4"/>
      <dgm:spPr/>
    </dgm:pt>
    <dgm:pt modelId="{74EF5844-B089-48C1-8652-9DA3686F6B5D}" type="pres">
      <dgm:prSet presAssocID="{B8555464-D852-4117-BA28-268860100977}" presName="firstChildTx" presStyleLbl="bgAccFollowNode1" presStyleIdx="2" presStyleCnt="4">
        <dgm:presLayoutVars>
          <dgm:bulletEnabled val="1"/>
        </dgm:presLayoutVars>
      </dgm:prSet>
      <dgm:spPr/>
    </dgm:pt>
    <dgm:pt modelId="{0964C68D-33A7-4B0A-BCB6-2993329226C1}" type="pres">
      <dgm:prSet presAssocID="{D79243B7-9BD1-4675-9D69-991E03B57BF4}" presName="comp" presStyleCnt="0"/>
      <dgm:spPr/>
    </dgm:pt>
    <dgm:pt modelId="{844D764E-89FA-4EF6-AD5E-425BDB8B4B80}" type="pres">
      <dgm:prSet presAssocID="{D79243B7-9BD1-4675-9D69-991E03B57BF4}" presName="child" presStyleLbl="bgAccFollowNode1" presStyleIdx="3" presStyleCnt="4"/>
      <dgm:spPr/>
    </dgm:pt>
    <dgm:pt modelId="{4FE4BDAD-596A-43A3-98B8-6156F2EAACA0}" type="pres">
      <dgm:prSet presAssocID="{D79243B7-9BD1-4675-9D69-991E03B57BF4}" presName="childTx" presStyleLbl="bgAccFollowNode1" presStyleIdx="3" presStyleCnt="4">
        <dgm:presLayoutVars>
          <dgm:bulletEnabled val="1"/>
        </dgm:presLayoutVars>
      </dgm:prSet>
      <dgm:spPr/>
    </dgm:pt>
    <dgm:pt modelId="{E80515AF-AF6A-4584-994C-297D759D77A8}" type="pres">
      <dgm:prSet presAssocID="{B8555464-D852-4117-BA28-268860100977}" presName="negSpace" presStyleCnt="0"/>
      <dgm:spPr/>
    </dgm:pt>
    <dgm:pt modelId="{F068C961-A7CB-432E-92EE-8CA5923D87F9}" type="pres">
      <dgm:prSet presAssocID="{B8555464-D852-4117-BA28-268860100977}" presName="circle" presStyleLbl="node1" presStyleIdx="1" presStyleCnt="2"/>
      <dgm:spPr/>
    </dgm:pt>
  </dgm:ptLst>
  <dgm:cxnLst>
    <dgm:cxn modelId="{C684F887-130D-42E4-90EB-FC5339503673}" srcId="{AA28C320-31F0-4173-A098-251DAEBB9EF9}" destId="{F7FD06C6-2347-4131-97A2-0138FCE7D07E}" srcOrd="0" destOrd="0" parTransId="{78BB5DF4-5FC5-450F-9B31-8891DD45D5EB}" sibTransId="{31988C4E-31A9-4722-8FAD-6B34A59EF8FD}"/>
    <dgm:cxn modelId="{61F473A1-F546-4802-AFA8-E9433FFA5FCA}" type="presOf" srcId="{FB48E386-02B5-420B-BBB7-A33DCA8AAEDF}" destId="{59641CF2-A7D4-4DAD-BDAC-10C16B5B8D83}" srcOrd="0" destOrd="0" presId="urn:microsoft.com/office/officeart/2005/8/layout/hList9"/>
    <dgm:cxn modelId="{8C9F5FA1-D6DF-486F-98AB-07E84612AB98}" type="presOf" srcId="{D79243B7-9BD1-4675-9D69-991E03B57BF4}" destId="{844D764E-89FA-4EF6-AD5E-425BDB8B4B80}" srcOrd="0" destOrd="0" presId="urn:microsoft.com/office/officeart/2005/8/layout/hList9"/>
    <dgm:cxn modelId="{8BC8DC46-6FC9-4ACB-9B9D-251C1D5DE545}" type="presOf" srcId="{559C9989-B129-41B0-B8EE-69A56D773EB5}" destId="{74EF5844-B089-48C1-8652-9DA3686F6B5D}" srcOrd="1" destOrd="0" presId="urn:microsoft.com/office/officeart/2005/8/layout/hList9"/>
    <dgm:cxn modelId="{472B319E-5DD6-4BA5-9AE8-B4F0EFB34435}" srcId="{F7FD06C6-2347-4131-97A2-0138FCE7D07E}" destId="{7D3C8D25-AF63-4601-8DC6-2FF6211DA31C}" srcOrd="1" destOrd="0" parTransId="{BC113987-7678-42B2-BF93-8566D10AE953}" sibTransId="{86193F67-E8A8-4B01-821F-FB52DAEC2F67}"/>
    <dgm:cxn modelId="{23B8DE55-B176-4C7D-A6FB-A86C4712305F}" type="presOf" srcId="{7D3C8D25-AF63-4601-8DC6-2FF6211DA31C}" destId="{38F0E9F8-CDF5-4174-9324-0A10CA349FFC}" srcOrd="0" destOrd="0" presId="urn:microsoft.com/office/officeart/2005/8/layout/hList9"/>
    <dgm:cxn modelId="{99A99DBB-8E89-47CA-9B38-F449048EE310}" type="presOf" srcId="{B8555464-D852-4117-BA28-268860100977}" destId="{F068C961-A7CB-432E-92EE-8CA5923D87F9}" srcOrd="0" destOrd="0" presId="urn:microsoft.com/office/officeart/2005/8/layout/hList9"/>
    <dgm:cxn modelId="{4910B6D2-20D3-4757-8816-1A3F5B7D6CB6}" type="presOf" srcId="{7D3C8D25-AF63-4601-8DC6-2FF6211DA31C}" destId="{9C329F22-8022-41CA-BB7D-57458F820AA8}" srcOrd="1" destOrd="0" presId="urn:microsoft.com/office/officeart/2005/8/layout/hList9"/>
    <dgm:cxn modelId="{3CAE4441-CF0F-4085-A3E8-7A197B751735}" srcId="{AA28C320-31F0-4173-A098-251DAEBB9EF9}" destId="{B8555464-D852-4117-BA28-268860100977}" srcOrd="1" destOrd="0" parTransId="{0F9B233D-2A62-4624-9D3D-42851908AA3D}" sibTransId="{8C256106-EF64-41D3-A8AC-A1D1C838798D}"/>
    <dgm:cxn modelId="{C06D2C2F-C33D-402D-8BA3-241963122E09}" type="presOf" srcId="{AA28C320-31F0-4173-A098-251DAEBB9EF9}" destId="{D342DAC7-C796-4D10-A0FC-8ADBDBF5AC6E}" srcOrd="0" destOrd="0" presId="urn:microsoft.com/office/officeart/2005/8/layout/hList9"/>
    <dgm:cxn modelId="{4C743436-216E-4906-8729-1FE2C9B213D1}" type="presOf" srcId="{FB48E386-02B5-420B-BBB7-A33DCA8AAEDF}" destId="{8C38A8A8-CB4B-4AEB-8593-B2449156127A}" srcOrd="1" destOrd="0" presId="urn:microsoft.com/office/officeart/2005/8/layout/hList9"/>
    <dgm:cxn modelId="{B7828D2F-F01F-4389-8426-9933C47D6F94}" type="presOf" srcId="{559C9989-B129-41B0-B8EE-69A56D773EB5}" destId="{2DA456CC-97B0-40D3-92DF-A0AB1A0207A6}" srcOrd="0" destOrd="0" presId="urn:microsoft.com/office/officeart/2005/8/layout/hList9"/>
    <dgm:cxn modelId="{51E35EDB-4D34-4E86-9469-AAF441F5132C}" srcId="{B8555464-D852-4117-BA28-268860100977}" destId="{D79243B7-9BD1-4675-9D69-991E03B57BF4}" srcOrd="1" destOrd="0" parTransId="{981E4AC7-AB72-48BE-BDE5-D2EA132D8309}" sibTransId="{255F1208-4CBB-4056-ABAE-DC6BAE4240CE}"/>
    <dgm:cxn modelId="{F05CA9F7-059E-46E6-BD6C-22A25426971E}" srcId="{F7FD06C6-2347-4131-97A2-0138FCE7D07E}" destId="{FB48E386-02B5-420B-BBB7-A33DCA8AAEDF}" srcOrd="0" destOrd="0" parTransId="{1EFACDAC-4034-4202-A934-679C01C4737D}" sibTransId="{4B16FF75-1391-4FCE-BC29-A0B20F594CC0}"/>
    <dgm:cxn modelId="{3544B4A3-285B-461C-AF24-A85A51A1C77F}" type="presOf" srcId="{D79243B7-9BD1-4675-9D69-991E03B57BF4}" destId="{4FE4BDAD-596A-43A3-98B8-6156F2EAACA0}" srcOrd="1" destOrd="0" presId="urn:microsoft.com/office/officeart/2005/8/layout/hList9"/>
    <dgm:cxn modelId="{8814CBCF-4F74-4917-B224-5A43584B4C80}" srcId="{B8555464-D852-4117-BA28-268860100977}" destId="{559C9989-B129-41B0-B8EE-69A56D773EB5}" srcOrd="0" destOrd="0" parTransId="{AD69FE71-CB97-43E7-922C-CB24FA5847C7}" sibTransId="{2552842E-2F6E-4196-B975-9A7F960C903B}"/>
    <dgm:cxn modelId="{03FF8B35-0E9A-4C9E-9053-3944E0E84BCB}" type="presOf" srcId="{F7FD06C6-2347-4131-97A2-0138FCE7D07E}" destId="{1684854C-CEFE-4BCE-AC10-C01D38FD1767}" srcOrd="0" destOrd="0" presId="urn:microsoft.com/office/officeart/2005/8/layout/hList9"/>
    <dgm:cxn modelId="{90EF69D9-393E-4EB9-9633-024273DCB70A}" type="presParOf" srcId="{D342DAC7-C796-4D10-A0FC-8ADBDBF5AC6E}" destId="{726055E3-6FAE-4175-BCAD-45C6DDEB54AA}" srcOrd="0" destOrd="0" presId="urn:microsoft.com/office/officeart/2005/8/layout/hList9"/>
    <dgm:cxn modelId="{6336DAE4-701A-4F8E-821A-D70A98491D33}" type="presParOf" srcId="{D342DAC7-C796-4D10-A0FC-8ADBDBF5AC6E}" destId="{D89C54C2-C43B-4C8C-852D-FC18C6AA1ED0}" srcOrd="1" destOrd="0" presId="urn:microsoft.com/office/officeart/2005/8/layout/hList9"/>
    <dgm:cxn modelId="{9F3B335E-B249-416A-BBCD-434927D56C25}" type="presParOf" srcId="{D89C54C2-C43B-4C8C-852D-FC18C6AA1ED0}" destId="{006D4170-0422-4CF2-A0C3-3E55957433D5}" srcOrd="0" destOrd="0" presId="urn:microsoft.com/office/officeart/2005/8/layout/hList9"/>
    <dgm:cxn modelId="{688402C1-4D80-4934-9A58-2ABEF0840480}" type="presParOf" srcId="{D89C54C2-C43B-4C8C-852D-FC18C6AA1ED0}" destId="{42A0C766-5C24-4AF5-8084-1649FDF319BE}" srcOrd="1" destOrd="0" presId="urn:microsoft.com/office/officeart/2005/8/layout/hList9"/>
    <dgm:cxn modelId="{12105035-90E1-408C-AE52-5C9A17B10DB1}" type="presParOf" srcId="{42A0C766-5C24-4AF5-8084-1649FDF319BE}" destId="{59641CF2-A7D4-4DAD-BDAC-10C16B5B8D83}" srcOrd="0" destOrd="0" presId="urn:microsoft.com/office/officeart/2005/8/layout/hList9"/>
    <dgm:cxn modelId="{D6C4EF5F-E060-4F73-815B-11A2D337D999}" type="presParOf" srcId="{42A0C766-5C24-4AF5-8084-1649FDF319BE}" destId="{8C38A8A8-CB4B-4AEB-8593-B2449156127A}" srcOrd="1" destOrd="0" presId="urn:microsoft.com/office/officeart/2005/8/layout/hList9"/>
    <dgm:cxn modelId="{D3C32BE1-B0AE-4FAB-82F8-53298AAA7950}" type="presParOf" srcId="{D89C54C2-C43B-4C8C-852D-FC18C6AA1ED0}" destId="{A452DDDF-6597-4329-B740-E6A02A7BB7D8}" srcOrd="2" destOrd="0" presId="urn:microsoft.com/office/officeart/2005/8/layout/hList9"/>
    <dgm:cxn modelId="{A03BD0E7-1D29-4D96-91A9-A191BC0E986F}" type="presParOf" srcId="{A452DDDF-6597-4329-B740-E6A02A7BB7D8}" destId="{38F0E9F8-CDF5-4174-9324-0A10CA349FFC}" srcOrd="0" destOrd="0" presId="urn:microsoft.com/office/officeart/2005/8/layout/hList9"/>
    <dgm:cxn modelId="{626D83B0-5A77-4282-8953-4166D370D8F6}" type="presParOf" srcId="{A452DDDF-6597-4329-B740-E6A02A7BB7D8}" destId="{9C329F22-8022-41CA-BB7D-57458F820AA8}" srcOrd="1" destOrd="0" presId="urn:microsoft.com/office/officeart/2005/8/layout/hList9"/>
    <dgm:cxn modelId="{C301166F-3945-470B-9A66-B327EE85C29A}" type="presParOf" srcId="{D342DAC7-C796-4D10-A0FC-8ADBDBF5AC6E}" destId="{563395E7-3911-4DFE-9862-9C284AF62762}" srcOrd="2" destOrd="0" presId="urn:microsoft.com/office/officeart/2005/8/layout/hList9"/>
    <dgm:cxn modelId="{AC9018B1-F7DA-4B03-BFD4-2328F53D9A98}" type="presParOf" srcId="{D342DAC7-C796-4D10-A0FC-8ADBDBF5AC6E}" destId="{1684854C-CEFE-4BCE-AC10-C01D38FD1767}" srcOrd="3" destOrd="0" presId="urn:microsoft.com/office/officeart/2005/8/layout/hList9"/>
    <dgm:cxn modelId="{68F6F2BB-BE48-4432-9ACA-1F4AE9FAC13A}" type="presParOf" srcId="{D342DAC7-C796-4D10-A0FC-8ADBDBF5AC6E}" destId="{3BC1F506-4522-458A-A74E-2D917603A3D6}" srcOrd="4" destOrd="0" presId="urn:microsoft.com/office/officeart/2005/8/layout/hList9"/>
    <dgm:cxn modelId="{3240543B-85B2-46E2-AE43-5EEF251DE12D}" type="presParOf" srcId="{D342DAC7-C796-4D10-A0FC-8ADBDBF5AC6E}" destId="{7C0A09A2-4EEE-49C7-A505-4B304CC84ECE}" srcOrd="5" destOrd="0" presId="urn:microsoft.com/office/officeart/2005/8/layout/hList9"/>
    <dgm:cxn modelId="{86715F3A-CC06-4097-9D80-C365E73BBCFA}" type="presParOf" srcId="{D342DAC7-C796-4D10-A0FC-8ADBDBF5AC6E}" destId="{C335E771-392B-4088-852B-A409DC3F3EEF}" srcOrd="6" destOrd="0" presId="urn:microsoft.com/office/officeart/2005/8/layout/hList9"/>
    <dgm:cxn modelId="{26AFA5A5-91DB-4518-B3B9-60FB2B387915}" type="presParOf" srcId="{C335E771-392B-4088-852B-A409DC3F3EEF}" destId="{F96D4EB2-A4DF-427C-BD35-A7E7F7202661}" srcOrd="0" destOrd="0" presId="urn:microsoft.com/office/officeart/2005/8/layout/hList9"/>
    <dgm:cxn modelId="{B2124E79-6548-4C00-AEB7-D31F90C717B2}" type="presParOf" srcId="{C335E771-392B-4088-852B-A409DC3F3EEF}" destId="{E9F7552F-B9CA-42AB-80AA-8857ACADE93E}" srcOrd="1" destOrd="0" presId="urn:microsoft.com/office/officeart/2005/8/layout/hList9"/>
    <dgm:cxn modelId="{5E4C1DFE-D360-4C09-B792-31B7658335AA}" type="presParOf" srcId="{E9F7552F-B9CA-42AB-80AA-8857ACADE93E}" destId="{2DA456CC-97B0-40D3-92DF-A0AB1A0207A6}" srcOrd="0" destOrd="0" presId="urn:microsoft.com/office/officeart/2005/8/layout/hList9"/>
    <dgm:cxn modelId="{36883A0A-CC9F-45E3-A46C-4F50DF3BD1E8}" type="presParOf" srcId="{E9F7552F-B9CA-42AB-80AA-8857ACADE93E}" destId="{74EF5844-B089-48C1-8652-9DA3686F6B5D}" srcOrd="1" destOrd="0" presId="urn:microsoft.com/office/officeart/2005/8/layout/hList9"/>
    <dgm:cxn modelId="{264A4307-F773-483B-8619-AB3F95EA2189}" type="presParOf" srcId="{C335E771-392B-4088-852B-A409DC3F3EEF}" destId="{0964C68D-33A7-4B0A-BCB6-2993329226C1}" srcOrd="2" destOrd="0" presId="urn:microsoft.com/office/officeart/2005/8/layout/hList9"/>
    <dgm:cxn modelId="{D057D10F-4B3C-498F-8D12-B1CCB00C7215}" type="presParOf" srcId="{0964C68D-33A7-4B0A-BCB6-2993329226C1}" destId="{844D764E-89FA-4EF6-AD5E-425BDB8B4B80}" srcOrd="0" destOrd="0" presId="urn:microsoft.com/office/officeart/2005/8/layout/hList9"/>
    <dgm:cxn modelId="{4766365F-76E1-4B3C-A3F1-D771D282E536}" type="presParOf" srcId="{0964C68D-33A7-4B0A-BCB6-2993329226C1}" destId="{4FE4BDAD-596A-43A3-98B8-6156F2EAACA0}" srcOrd="1" destOrd="0" presId="urn:microsoft.com/office/officeart/2005/8/layout/hList9"/>
    <dgm:cxn modelId="{DA48620D-058F-4FAC-8E9E-51B68F841416}" type="presParOf" srcId="{D342DAC7-C796-4D10-A0FC-8ADBDBF5AC6E}" destId="{E80515AF-AF6A-4584-994C-297D759D77A8}" srcOrd="7" destOrd="0" presId="urn:microsoft.com/office/officeart/2005/8/layout/hList9"/>
    <dgm:cxn modelId="{9E8760AF-BF13-4430-A6AF-C3BE4AB32683}" type="presParOf" srcId="{D342DAC7-C796-4D10-A0FC-8ADBDBF5AC6E}" destId="{F068C961-A7CB-432E-92EE-8CA5923D87F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EC9758-8ACD-421F-A807-66F82C18085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6A41DC-8035-4554-9976-D4587BA936BD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Tomcat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88F22C-2004-4443-9C1B-2ADB50D2623E}" type="parTrans" cxnId="{46C2BECD-5AE1-48DF-BEC4-330A3C4A67D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B2CC77-D49E-4951-8266-5FAE8D464101}" type="sibTrans" cxnId="{46C2BECD-5AE1-48DF-BEC4-330A3C4A67D2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E3D1F4-5F67-4C07-A08D-D75FDEED8521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87B553-A0E0-4C29-872C-0D3AEF7D90D8}" type="parTrans" cxnId="{57D2DB1C-2325-4175-8656-77625FC984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8DFEF-DF5C-4608-BC52-E2618ACE308F}" type="sibTrans" cxnId="{57D2DB1C-2325-4175-8656-77625FC984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1FBF69-6DCC-4DD3-9E2F-76362A1BC71D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Servlet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106015-9B7B-429B-B36C-FD2D9BE8177A}" type="parTrans" cxnId="{2EEA66E2-3915-4745-A938-B5124D71902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A82FA-EDA1-4F83-8067-ABC4D8017ECD}" type="sibTrans" cxnId="{2EEA66E2-3915-4745-A938-B5124D71902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CBF490-B098-47F4-87CC-BB671FC6AC2D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多表查询，返回</a:t>
          </a:r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1C4F40-DD06-4B70-89B6-8C1A90D3264E}" type="sibTrans" cxnId="{B3D50153-EACC-4DF9-AD41-83364E537D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B710D4-E7D6-41F5-B89B-101909C38724}" type="parTrans" cxnId="{B3D50153-EACC-4DF9-AD41-83364E537D0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07A791-3582-4232-A5DE-CBC490D15113}" type="pres">
      <dgm:prSet presAssocID="{ECEC9758-8ACD-421F-A807-66F82C18085A}" presName="Name0" presStyleCnt="0">
        <dgm:presLayoutVars>
          <dgm:chMax val="4"/>
          <dgm:resizeHandles val="exact"/>
        </dgm:presLayoutVars>
      </dgm:prSet>
      <dgm:spPr/>
    </dgm:pt>
    <dgm:pt modelId="{8971B12F-6A42-40F0-ADCC-78F4B0806E7B}" type="pres">
      <dgm:prSet presAssocID="{ECEC9758-8ACD-421F-A807-66F82C18085A}" presName="ellipse" presStyleLbl="trBgShp" presStyleIdx="0" presStyleCnt="1"/>
      <dgm:spPr/>
    </dgm:pt>
    <dgm:pt modelId="{9CA39A23-CE34-4C41-8DE2-6443461B7E71}" type="pres">
      <dgm:prSet presAssocID="{ECEC9758-8ACD-421F-A807-66F82C18085A}" presName="arrow1" presStyleLbl="fgShp" presStyleIdx="0" presStyleCnt="1"/>
      <dgm:spPr/>
    </dgm:pt>
    <dgm:pt modelId="{8364DB85-296F-48BA-9BF4-7C4A8792A6D5}" type="pres">
      <dgm:prSet presAssocID="{ECEC9758-8ACD-421F-A807-66F82C18085A}" presName="rectangle" presStyleLbl="revTx" presStyleIdx="0" presStyleCnt="1">
        <dgm:presLayoutVars>
          <dgm:bulletEnabled val="1"/>
        </dgm:presLayoutVars>
      </dgm:prSet>
      <dgm:spPr/>
    </dgm:pt>
    <dgm:pt modelId="{587BFF88-F5D3-41DC-9BF5-78011F203467}" type="pres">
      <dgm:prSet presAssocID="{CFE3D1F4-5F67-4C07-A08D-D75FDEED8521}" presName="item1" presStyleLbl="node1" presStyleIdx="0" presStyleCnt="3">
        <dgm:presLayoutVars>
          <dgm:bulletEnabled val="1"/>
        </dgm:presLayoutVars>
      </dgm:prSet>
      <dgm:spPr/>
    </dgm:pt>
    <dgm:pt modelId="{8A1FB37C-F261-4242-AC79-21A04F3D90C7}" type="pres">
      <dgm:prSet presAssocID="{A41FBF69-6DCC-4DD3-9E2F-76362A1BC71D}" presName="item2" presStyleLbl="node1" presStyleIdx="1" presStyleCnt="3">
        <dgm:presLayoutVars>
          <dgm:bulletEnabled val="1"/>
        </dgm:presLayoutVars>
      </dgm:prSet>
      <dgm:spPr/>
    </dgm:pt>
    <dgm:pt modelId="{E63BAF5B-F186-4846-8629-8F53C9E8CA38}" type="pres">
      <dgm:prSet presAssocID="{5ECBF490-B098-47F4-87CC-BB671FC6AC2D}" presName="item3" presStyleLbl="node1" presStyleIdx="2" presStyleCnt="3">
        <dgm:presLayoutVars>
          <dgm:bulletEnabled val="1"/>
        </dgm:presLayoutVars>
      </dgm:prSet>
      <dgm:spPr/>
    </dgm:pt>
    <dgm:pt modelId="{E16653FC-FECC-4DBF-A034-1BFCB25ADC92}" type="pres">
      <dgm:prSet presAssocID="{ECEC9758-8ACD-421F-A807-66F82C18085A}" presName="funnel" presStyleLbl="trAlignAcc1" presStyleIdx="0" presStyleCnt="1"/>
      <dgm:spPr/>
    </dgm:pt>
  </dgm:ptLst>
  <dgm:cxnLst>
    <dgm:cxn modelId="{2E642C4F-7B6C-4166-92AC-095248696D7E}" type="presOf" srcId="{5ECBF490-B098-47F4-87CC-BB671FC6AC2D}" destId="{8364DB85-296F-48BA-9BF4-7C4A8792A6D5}" srcOrd="0" destOrd="0" presId="urn:microsoft.com/office/officeart/2005/8/layout/funnel1"/>
    <dgm:cxn modelId="{B78B7420-C4CB-45F3-B57F-7B517D0A5B78}" type="presOf" srcId="{CFE3D1F4-5F67-4C07-A08D-D75FDEED8521}" destId="{8A1FB37C-F261-4242-AC79-21A04F3D90C7}" srcOrd="0" destOrd="0" presId="urn:microsoft.com/office/officeart/2005/8/layout/funnel1"/>
    <dgm:cxn modelId="{57D2DB1C-2325-4175-8656-77625FC98429}" srcId="{ECEC9758-8ACD-421F-A807-66F82C18085A}" destId="{CFE3D1F4-5F67-4C07-A08D-D75FDEED8521}" srcOrd="1" destOrd="0" parTransId="{D487B553-A0E0-4C29-872C-0D3AEF7D90D8}" sibTransId="{C4B8DFEF-DF5C-4608-BC52-E2618ACE308F}"/>
    <dgm:cxn modelId="{10EFB2B2-7539-4627-9960-87F6DC526165}" type="presOf" srcId="{A41FBF69-6DCC-4DD3-9E2F-76362A1BC71D}" destId="{587BFF88-F5D3-41DC-9BF5-78011F203467}" srcOrd="0" destOrd="0" presId="urn:microsoft.com/office/officeart/2005/8/layout/funnel1"/>
    <dgm:cxn modelId="{2EEA66E2-3915-4745-A938-B5124D719020}" srcId="{ECEC9758-8ACD-421F-A807-66F82C18085A}" destId="{A41FBF69-6DCC-4DD3-9E2F-76362A1BC71D}" srcOrd="2" destOrd="0" parTransId="{F7106015-9B7B-429B-B36C-FD2D9BE8177A}" sibTransId="{F34A82FA-EDA1-4F83-8067-ABC4D8017ECD}"/>
    <dgm:cxn modelId="{930F13FB-367A-4E12-A38F-EC0F01A2D98C}" type="presOf" srcId="{ECEC9758-8ACD-421F-A807-66F82C18085A}" destId="{DD07A791-3582-4232-A5DE-CBC490D15113}" srcOrd="0" destOrd="0" presId="urn:microsoft.com/office/officeart/2005/8/layout/funnel1"/>
    <dgm:cxn modelId="{B3D50153-EACC-4DF9-AD41-83364E537D0F}" srcId="{ECEC9758-8ACD-421F-A807-66F82C18085A}" destId="{5ECBF490-B098-47F4-87CC-BB671FC6AC2D}" srcOrd="3" destOrd="0" parTransId="{E9B710D4-E7D6-41F5-B89B-101909C38724}" sibTransId="{111C4F40-DD06-4B70-89B6-8C1A90D3264E}"/>
    <dgm:cxn modelId="{46C2BECD-5AE1-48DF-BEC4-330A3C4A67D2}" srcId="{ECEC9758-8ACD-421F-A807-66F82C18085A}" destId="{296A41DC-8035-4554-9976-D4587BA936BD}" srcOrd="0" destOrd="0" parTransId="{B088F22C-2004-4443-9C1B-2ADB50D2623E}" sibTransId="{41B2CC77-D49E-4951-8266-5FAE8D464101}"/>
    <dgm:cxn modelId="{A53F85A4-6F2E-451C-9D44-1E51C9F93495}" type="presOf" srcId="{296A41DC-8035-4554-9976-D4587BA936BD}" destId="{E63BAF5B-F186-4846-8629-8F53C9E8CA38}" srcOrd="0" destOrd="0" presId="urn:microsoft.com/office/officeart/2005/8/layout/funnel1"/>
    <dgm:cxn modelId="{E3947869-D8B1-4B41-BC3C-7C05FB534619}" type="presParOf" srcId="{DD07A791-3582-4232-A5DE-CBC490D15113}" destId="{8971B12F-6A42-40F0-ADCC-78F4B0806E7B}" srcOrd="0" destOrd="0" presId="urn:microsoft.com/office/officeart/2005/8/layout/funnel1"/>
    <dgm:cxn modelId="{C77C1A7A-8765-47DA-8CA1-087050FDCFCE}" type="presParOf" srcId="{DD07A791-3582-4232-A5DE-CBC490D15113}" destId="{9CA39A23-CE34-4C41-8DE2-6443461B7E71}" srcOrd="1" destOrd="0" presId="urn:microsoft.com/office/officeart/2005/8/layout/funnel1"/>
    <dgm:cxn modelId="{CDB4A578-3D02-40B1-80EA-5A25FA7F0F56}" type="presParOf" srcId="{DD07A791-3582-4232-A5DE-CBC490D15113}" destId="{8364DB85-296F-48BA-9BF4-7C4A8792A6D5}" srcOrd="2" destOrd="0" presId="urn:microsoft.com/office/officeart/2005/8/layout/funnel1"/>
    <dgm:cxn modelId="{EA3459EA-8445-4D1A-AFC6-6E6D6C224EE8}" type="presParOf" srcId="{DD07A791-3582-4232-A5DE-CBC490D15113}" destId="{587BFF88-F5D3-41DC-9BF5-78011F203467}" srcOrd="3" destOrd="0" presId="urn:microsoft.com/office/officeart/2005/8/layout/funnel1"/>
    <dgm:cxn modelId="{9F73A8B2-B878-40AB-B9D3-03C6F2A9B032}" type="presParOf" srcId="{DD07A791-3582-4232-A5DE-CBC490D15113}" destId="{8A1FB37C-F261-4242-AC79-21A04F3D90C7}" srcOrd="4" destOrd="0" presId="urn:microsoft.com/office/officeart/2005/8/layout/funnel1"/>
    <dgm:cxn modelId="{4D08CCCA-2319-4D1A-AC09-4B8440544655}" type="presParOf" srcId="{DD07A791-3582-4232-A5DE-CBC490D15113}" destId="{E63BAF5B-F186-4846-8629-8F53C9E8CA38}" srcOrd="5" destOrd="0" presId="urn:microsoft.com/office/officeart/2005/8/layout/funnel1"/>
    <dgm:cxn modelId="{C8EB9F24-5DE0-4F09-91B7-0E9E87E3BAA9}" type="presParOf" srcId="{DD07A791-3582-4232-A5DE-CBC490D15113}" destId="{E16653FC-FECC-4DBF-A034-1BFCB25ADC9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D015D-41BE-4F1A-A124-DECDF4195C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8C9EC4-7951-4B28-9056-62CFBF81BA10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Bootstrap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5A7F77-A735-4C80-A596-51778FAE1001}" type="parTrans" cxnId="{DE651F67-8317-445A-A2BF-F7A2533BE0F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053E9D-3458-4AAE-8263-7AB1AABD097C}" type="sibTrans" cxnId="{DE651F67-8317-445A-A2BF-F7A2533BE0F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62675D-B62B-4C0C-B877-E92611676F7A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JQuery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0B48C0-9E14-412D-AB40-A707C6A43E1F}" type="parTrans" cxnId="{67BC196A-8FCD-4E66-8204-6F00275B37E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3C776-03D2-4721-9D93-D25AD5B79E78}" type="sibTrans" cxnId="{67BC196A-8FCD-4E66-8204-6F00275B37E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DF95B8-05D0-49CF-9CA8-7D7EAAD07EAD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D3.js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8B9BAC-10CC-47D9-91E2-17398A5FEE79}" type="parTrans" cxnId="{876B3DF4-10B8-46BF-AB28-B1CC4AFED33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1A0DE0-58E1-4003-97C7-F2A39D74F1DD}" type="sibTrans" cxnId="{876B3DF4-10B8-46BF-AB28-B1CC4AFED33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7FDA3E-F5A5-4C6A-826C-6F91568578CE}" type="pres">
      <dgm:prSet presAssocID="{2DDD015D-41BE-4F1A-A124-DECDF4195C65}" presName="diagram" presStyleCnt="0">
        <dgm:presLayoutVars>
          <dgm:dir/>
          <dgm:resizeHandles val="exact"/>
        </dgm:presLayoutVars>
      </dgm:prSet>
      <dgm:spPr/>
    </dgm:pt>
    <dgm:pt modelId="{C8DE71F4-148A-4713-A4A3-0FEB42FA26B9}" type="pres">
      <dgm:prSet presAssocID="{BA8C9EC4-7951-4B28-9056-62CFBF81BA10}" presName="node" presStyleLbl="node1" presStyleIdx="0" presStyleCnt="3">
        <dgm:presLayoutVars>
          <dgm:bulletEnabled val="1"/>
        </dgm:presLayoutVars>
      </dgm:prSet>
      <dgm:spPr/>
    </dgm:pt>
    <dgm:pt modelId="{6BD7ADDD-FB70-42CD-901E-6B9A4055B389}" type="pres">
      <dgm:prSet presAssocID="{39053E9D-3458-4AAE-8263-7AB1AABD097C}" presName="sibTrans" presStyleCnt="0"/>
      <dgm:spPr/>
    </dgm:pt>
    <dgm:pt modelId="{B9E8299D-9064-4D8C-8F09-A3D97744EB21}" type="pres">
      <dgm:prSet presAssocID="{AF62675D-B62B-4C0C-B877-E92611676F7A}" presName="node" presStyleLbl="node1" presStyleIdx="1" presStyleCnt="3">
        <dgm:presLayoutVars>
          <dgm:bulletEnabled val="1"/>
        </dgm:presLayoutVars>
      </dgm:prSet>
      <dgm:spPr/>
    </dgm:pt>
    <dgm:pt modelId="{27808B5B-86AB-4E6B-92E7-FE38593D18F6}" type="pres">
      <dgm:prSet presAssocID="{03F3C776-03D2-4721-9D93-D25AD5B79E78}" presName="sibTrans" presStyleCnt="0"/>
      <dgm:spPr/>
    </dgm:pt>
    <dgm:pt modelId="{5CA8CE37-772C-4934-9C59-09C4000F1A2C}" type="pres">
      <dgm:prSet presAssocID="{F8DF95B8-05D0-49CF-9CA8-7D7EAAD07EAD}" presName="node" presStyleLbl="node1" presStyleIdx="2" presStyleCnt="3">
        <dgm:presLayoutVars>
          <dgm:bulletEnabled val="1"/>
        </dgm:presLayoutVars>
      </dgm:prSet>
      <dgm:spPr/>
    </dgm:pt>
  </dgm:ptLst>
  <dgm:cxnLst>
    <dgm:cxn modelId="{876B3DF4-10B8-46BF-AB28-B1CC4AFED33D}" srcId="{2DDD015D-41BE-4F1A-A124-DECDF4195C65}" destId="{F8DF95B8-05D0-49CF-9CA8-7D7EAAD07EAD}" srcOrd="2" destOrd="0" parTransId="{CF8B9BAC-10CC-47D9-91E2-17398A5FEE79}" sibTransId="{901A0DE0-58E1-4003-97C7-F2A39D74F1DD}"/>
    <dgm:cxn modelId="{F1B869BF-9BB0-4E58-9F53-8F67215E3FA6}" type="presOf" srcId="{AF62675D-B62B-4C0C-B877-E92611676F7A}" destId="{B9E8299D-9064-4D8C-8F09-A3D97744EB21}" srcOrd="0" destOrd="0" presId="urn:microsoft.com/office/officeart/2005/8/layout/default"/>
    <dgm:cxn modelId="{ECD1D6B7-9FDD-48FA-B97C-CD8FD5D00232}" type="presOf" srcId="{F8DF95B8-05D0-49CF-9CA8-7D7EAAD07EAD}" destId="{5CA8CE37-772C-4934-9C59-09C4000F1A2C}" srcOrd="0" destOrd="0" presId="urn:microsoft.com/office/officeart/2005/8/layout/default"/>
    <dgm:cxn modelId="{DE651F67-8317-445A-A2BF-F7A2533BE0FF}" srcId="{2DDD015D-41BE-4F1A-A124-DECDF4195C65}" destId="{BA8C9EC4-7951-4B28-9056-62CFBF81BA10}" srcOrd="0" destOrd="0" parTransId="{9D5A7F77-A735-4C80-A596-51778FAE1001}" sibTransId="{39053E9D-3458-4AAE-8263-7AB1AABD097C}"/>
    <dgm:cxn modelId="{67BC196A-8FCD-4E66-8204-6F00275B37EF}" srcId="{2DDD015D-41BE-4F1A-A124-DECDF4195C65}" destId="{AF62675D-B62B-4C0C-B877-E92611676F7A}" srcOrd="1" destOrd="0" parTransId="{660B48C0-9E14-412D-AB40-A707C6A43E1F}" sibTransId="{03F3C776-03D2-4721-9D93-D25AD5B79E78}"/>
    <dgm:cxn modelId="{9B4AF648-231D-4F21-AA1B-FF9A78391D77}" type="presOf" srcId="{2DDD015D-41BE-4F1A-A124-DECDF4195C65}" destId="{5C7FDA3E-F5A5-4C6A-826C-6F91568578CE}" srcOrd="0" destOrd="0" presId="urn:microsoft.com/office/officeart/2005/8/layout/default"/>
    <dgm:cxn modelId="{DEC88A76-4522-4FC6-BCF1-2171D528A027}" type="presOf" srcId="{BA8C9EC4-7951-4B28-9056-62CFBF81BA10}" destId="{C8DE71F4-148A-4713-A4A3-0FEB42FA26B9}" srcOrd="0" destOrd="0" presId="urn:microsoft.com/office/officeart/2005/8/layout/default"/>
    <dgm:cxn modelId="{2FAA7C4E-1463-4984-A242-A8DB423CB8C3}" type="presParOf" srcId="{5C7FDA3E-F5A5-4C6A-826C-6F91568578CE}" destId="{C8DE71F4-148A-4713-A4A3-0FEB42FA26B9}" srcOrd="0" destOrd="0" presId="urn:microsoft.com/office/officeart/2005/8/layout/default"/>
    <dgm:cxn modelId="{998E8C77-B375-40D1-981C-E099CB20F7F1}" type="presParOf" srcId="{5C7FDA3E-F5A5-4C6A-826C-6F91568578CE}" destId="{6BD7ADDD-FB70-42CD-901E-6B9A4055B389}" srcOrd="1" destOrd="0" presId="urn:microsoft.com/office/officeart/2005/8/layout/default"/>
    <dgm:cxn modelId="{901E9D4C-30A4-4A54-98A7-FD70B76841D1}" type="presParOf" srcId="{5C7FDA3E-F5A5-4C6A-826C-6F91568578CE}" destId="{B9E8299D-9064-4D8C-8F09-A3D97744EB21}" srcOrd="2" destOrd="0" presId="urn:microsoft.com/office/officeart/2005/8/layout/default"/>
    <dgm:cxn modelId="{321D05BC-6010-4BFA-8E24-DFF33A8F328F}" type="presParOf" srcId="{5C7FDA3E-F5A5-4C6A-826C-6F91568578CE}" destId="{27808B5B-86AB-4E6B-92E7-FE38593D18F6}" srcOrd="3" destOrd="0" presId="urn:microsoft.com/office/officeart/2005/8/layout/default"/>
    <dgm:cxn modelId="{F2C34BF1-D9F7-4A5C-AA9A-D95FD22B95AC}" type="presParOf" srcId="{5C7FDA3E-F5A5-4C6A-826C-6F91568578CE}" destId="{5CA8CE37-772C-4934-9C59-09C4000F1A2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53F43-F577-400B-8220-FE3C3B764E69}">
      <dsp:nvSpPr>
        <dsp:cNvPr id="0" name=""/>
        <dsp:cNvSpPr/>
      </dsp:nvSpPr>
      <dsp:spPr>
        <a:xfrm>
          <a:off x="644710" y="0"/>
          <a:ext cx="7306717" cy="3881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387F1-ADC8-409C-8068-B226941905D8}">
      <dsp:nvSpPr>
        <dsp:cNvPr id="0" name=""/>
        <dsp:cNvSpPr/>
      </dsp:nvSpPr>
      <dsp:spPr>
        <a:xfrm>
          <a:off x="4197" y="1164431"/>
          <a:ext cx="2043051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数据提取</a:t>
          </a:r>
        </a:p>
      </dsp:txBody>
      <dsp:txXfrm>
        <a:off x="79987" y="1240221"/>
        <a:ext cx="1891471" cy="1400994"/>
      </dsp:txXfrm>
    </dsp:sp>
    <dsp:sp modelId="{74BD2323-BFBF-4A8A-8F71-776DBBAC67CC}">
      <dsp:nvSpPr>
        <dsp:cNvPr id="0" name=""/>
        <dsp:cNvSpPr/>
      </dsp:nvSpPr>
      <dsp:spPr>
        <a:xfrm>
          <a:off x="2185761" y="1164431"/>
          <a:ext cx="2043051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数据库设计数据导入</a:t>
          </a:r>
        </a:p>
      </dsp:txBody>
      <dsp:txXfrm>
        <a:off x="2261551" y="1240221"/>
        <a:ext cx="1891471" cy="1400994"/>
      </dsp:txXfrm>
    </dsp:sp>
    <dsp:sp modelId="{80CEFD4A-281D-44B5-A356-A57A2DC721FA}">
      <dsp:nvSpPr>
        <dsp:cNvPr id="0" name=""/>
        <dsp:cNvSpPr/>
      </dsp:nvSpPr>
      <dsp:spPr>
        <a:xfrm>
          <a:off x="4367324" y="1164431"/>
          <a:ext cx="2043051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服务器搭建接口设计</a:t>
          </a:r>
        </a:p>
      </dsp:txBody>
      <dsp:txXfrm>
        <a:off x="4443114" y="1240221"/>
        <a:ext cx="1891471" cy="1400994"/>
      </dsp:txXfrm>
    </dsp:sp>
    <dsp:sp modelId="{4F59ADE7-EB64-4F7F-9551-4F2FF4E04AAA}">
      <dsp:nvSpPr>
        <dsp:cNvPr id="0" name=""/>
        <dsp:cNvSpPr/>
      </dsp:nvSpPr>
      <dsp:spPr>
        <a:xfrm>
          <a:off x="6548888" y="1164431"/>
          <a:ext cx="2043051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前端界面</a:t>
          </a:r>
          <a:endParaRPr lang="en-US" altLang="zh-CN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展示</a:t>
          </a:r>
        </a:p>
      </dsp:txBody>
      <dsp:txXfrm>
        <a:off x="6624678" y="1240221"/>
        <a:ext cx="1891471" cy="1400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1CF2-A7D4-4DAD-BDAC-10C16B5B8D83}">
      <dsp:nvSpPr>
        <dsp:cNvPr id="0" name=""/>
        <dsp:cNvSpPr/>
      </dsp:nvSpPr>
      <dsp:spPr>
        <a:xfrm>
          <a:off x="1712546" y="647105"/>
          <a:ext cx="2424008" cy="1616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0387" y="647105"/>
        <a:ext cx="2036167" cy="1616813"/>
      </dsp:txXfrm>
    </dsp:sp>
    <dsp:sp modelId="{38F0E9F8-CDF5-4174-9324-0A10CA349FFC}">
      <dsp:nvSpPr>
        <dsp:cNvPr id="0" name=""/>
        <dsp:cNvSpPr/>
      </dsp:nvSpPr>
      <dsp:spPr>
        <a:xfrm>
          <a:off x="1712546" y="2263919"/>
          <a:ext cx="2424008" cy="1616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将杂乱的</a:t>
          </a:r>
          <a:r>
            <a:rPr lang="en-US" altLang="zh-CN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csv</a:t>
          </a:r>
          <a:r>
            <a:rPr lang="zh-CN" alt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文件转化为</a:t>
          </a:r>
          <a:r>
            <a:rPr lang="en-US" altLang="zh-CN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0387" y="2263919"/>
        <a:ext cx="2036167" cy="1616813"/>
      </dsp:txXfrm>
    </dsp:sp>
    <dsp:sp modelId="{1684854C-CEFE-4BCE-AC10-C01D38FD1767}">
      <dsp:nvSpPr>
        <dsp:cNvPr id="0" name=""/>
        <dsp:cNvSpPr/>
      </dsp:nvSpPr>
      <dsp:spPr>
        <a:xfrm>
          <a:off x="419741" y="703"/>
          <a:ext cx="1616005" cy="16160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csv</a:t>
          </a:r>
          <a:endParaRPr lang="zh-CN" altLang="en-US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6399" y="237361"/>
        <a:ext cx="1142689" cy="1142689"/>
      </dsp:txXfrm>
    </dsp:sp>
    <dsp:sp modelId="{2DA456CC-97B0-40D3-92DF-A0AB1A0207A6}">
      <dsp:nvSpPr>
        <dsp:cNvPr id="0" name=""/>
        <dsp:cNvSpPr/>
      </dsp:nvSpPr>
      <dsp:spPr>
        <a:xfrm>
          <a:off x="5752561" y="647105"/>
          <a:ext cx="2424008" cy="1616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40402" y="647105"/>
        <a:ext cx="2036167" cy="1616813"/>
      </dsp:txXfrm>
    </dsp:sp>
    <dsp:sp modelId="{844D764E-89FA-4EF6-AD5E-425BDB8B4B80}">
      <dsp:nvSpPr>
        <dsp:cNvPr id="0" name=""/>
        <dsp:cNvSpPr/>
      </dsp:nvSpPr>
      <dsp:spPr>
        <a:xfrm>
          <a:off x="5752561" y="2263919"/>
          <a:ext cx="2424008" cy="1616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提取有效信息，并打包成</a:t>
          </a:r>
          <a:r>
            <a:rPr lang="en-US" altLang="zh-CN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40402" y="2263919"/>
        <a:ext cx="2036167" cy="1616813"/>
      </dsp:txXfrm>
    </dsp:sp>
    <dsp:sp modelId="{F068C961-A7CB-432E-92EE-8CA5923D87F9}">
      <dsp:nvSpPr>
        <dsp:cNvPr id="0" name=""/>
        <dsp:cNvSpPr/>
      </dsp:nvSpPr>
      <dsp:spPr>
        <a:xfrm>
          <a:off x="4459756" y="703"/>
          <a:ext cx="1616005" cy="16160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6414" y="237361"/>
        <a:ext cx="1142689" cy="1142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1B12F-6A42-40F0-ADCC-78F4B0806E7B}">
      <dsp:nvSpPr>
        <dsp:cNvPr id="0" name=""/>
        <dsp:cNvSpPr/>
      </dsp:nvSpPr>
      <dsp:spPr>
        <a:xfrm>
          <a:off x="2291397" y="201606"/>
          <a:ext cx="4001110" cy="138953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39A23-CE34-4C41-8DE2-6443461B7E71}">
      <dsp:nvSpPr>
        <dsp:cNvPr id="0" name=""/>
        <dsp:cNvSpPr/>
      </dsp:nvSpPr>
      <dsp:spPr>
        <a:xfrm>
          <a:off x="3910451" y="3604101"/>
          <a:ext cx="775409" cy="49626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4DB85-296F-48BA-9BF4-7C4A8792A6D5}">
      <dsp:nvSpPr>
        <dsp:cNvPr id="0" name=""/>
        <dsp:cNvSpPr/>
      </dsp:nvSpPr>
      <dsp:spPr>
        <a:xfrm>
          <a:off x="2437174" y="4001110"/>
          <a:ext cx="3721963" cy="930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多表查询，返回</a:t>
          </a:r>
          <a:r>
            <a:rPr lang="en-US" altLang="zh-CN" sz="27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7174" y="4001110"/>
        <a:ext cx="3721963" cy="930490"/>
      </dsp:txXfrm>
    </dsp:sp>
    <dsp:sp modelId="{587BFF88-F5D3-41DC-9BF5-78011F203467}">
      <dsp:nvSpPr>
        <dsp:cNvPr id="0" name=""/>
        <dsp:cNvSpPr/>
      </dsp:nvSpPr>
      <dsp:spPr>
        <a:xfrm>
          <a:off x="3746064" y="1698456"/>
          <a:ext cx="1395736" cy="1395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Servlet</a:t>
          </a:r>
          <a:endParaRPr lang="zh-CN" altLang="en-US" sz="20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0465" y="1902857"/>
        <a:ext cx="986934" cy="986934"/>
      </dsp:txXfrm>
    </dsp:sp>
    <dsp:sp modelId="{8A1FB37C-F261-4242-AC79-21A04F3D90C7}">
      <dsp:nvSpPr>
        <dsp:cNvPr id="0" name=""/>
        <dsp:cNvSpPr/>
      </dsp:nvSpPr>
      <dsp:spPr>
        <a:xfrm>
          <a:off x="2747337" y="651343"/>
          <a:ext cx="1395736" cy="1395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1738" y="855744"/>
        <a:ext cx="986934" cy="986934"/>
      </dsp:txXfrm>
    </dsp:sp>
    <dsp:sp modelId="{E63BAF5B-F186-4846-8629-8F53C9E8CA38}">
      <dsp:nvSpPr>
        <dsp:cNvPr id="0" name=""/>
        <dsp:cNvSpPr/>
      </dsp:nvSpPr>
      <dsp:spPr>
        <a:xfrm>
          <a:off x="4174090" y="313885"/>
          <a:ext cx="1395736" cy="1395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Tomcat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78491" y="518286"/>
        <a:ext cx="986934" cy="986934"/>
      </dsp:txXfrm>
    </dsp:sp>
    <dsp:sp modelId="{E16653FC-FECC-4DBF-A034-1BFCB25ADC92}">
      <dsp:nvSpPr>
        <dsp:cNvPr id="0" name=""/>
        <dsp:cNvSpPr/>
      </dsp:nvSpPr>
      <dsp:spPr>
        <a:xfrm>
          <a:off x="2127010" y="31016"/>
          <a:ext cx="4342290" cy="347383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E71F4-148A-4713-A4A3-0FEB42FA26B9}">
      <dsp:nvSpPr>
        <dsp:cNvPr id="0" name=""/>
        <dsp:cNvSpPr/>
      </dsp:nvSpPr>
      <dsp:spPr>
        <a:xfrm>
          <a:off x="1164573" y="881"/>
          <a:ext cx="2984364" cy="17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Bootstrap</a:t>
          </a:r>
          <a:endParaRPr lang="zh-CN" altLang="en-US" sz="4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4573" y="881"/>
        <a:ext cx="2984364" cy="1790618"/>
      </dsp:txXfrm>
    </dsp:sp>
    <dsp:sp modelId="{B9E8299D-9064-4D8C-8F09-A3D97744EB21}">
      <dsp:nvSpPr>
        <dsp:cNvPr id="0" name=""/>
        <dsp:cNvSpPr/>
      </dsp:nvSpPr>
      <dsp:spPr>
        <a:xfrm>
          <a:off x="4447374" y="881"/>
          <a:ext cx="2984364" cy="17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JQuery</a:t>
          </a:r>
          <a:endParaRPr lang="zh-CN" altLang="en-US" sz="4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7374" y="881"/>
        <a:ext cx="2984364" cy="1790618"/>
      </dsp:txXfrm>
    </dsp:sp>
    <dsp:sp modelId="{5CA8CE37-772C-4934-9C59-09C4000F1A2C}">
      <dsp:nvSpPr>
        <dsp:cNvPr id="0" name=""/>
        <dsp:cNvSpPr/>
      </dsp:nvSpPr>
      <dsp:spPr>
        <a:xfrm>
          <a:off x="2805973" y="2089936"/>
          <a:ext cx="2984364" cy="1790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D3.js</a:t>
          </a:r>
          <a:endParaRPr lang="zh-CN" altLang="en-US" sz="42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5973" y="2089936"/>
        <a:ext cx="2984364" cy="179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2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88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8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1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9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1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6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8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3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8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8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9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13D8-47EB-4305-A104-D20CC4F453E3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0599A1-C17C-4B84-A8BA-64D1D5579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9608" y="2059620"/>
            <a:ext cx="8229599" cy="1227736"/>
          </a:xfrm>
        </p:spPr>
        <p:txBody>
          <a:bodyPr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交互式恶意代码特征查询系统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3497" y="3899912"/>
            <a:ext cx="4290053" cy="1550977"/>
          </a:xfrm>
        </p:spPr>
        <p:txBody>
          <a:bodyPr>
            <a:noAutofit/>
          </a:bodyPr>
          <a:lstStyle/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组长：邹欢欢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组员：赵仲印、张成、卢红印、唐明武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汇报人：张成</a:t>
            </a:r>
          </a:p>
        </p:txBody>
      </p:sp>
    </p:spTree>
    <p:extLst>
      <p:ext uri="{BB962C8B-B14F-4D97-AF65-F5344CB8AC3E}">
        <p14:creationId xmlns:p14="http://schemas.microsoft.com/office/powerpoint/2010/main" val="283523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汇报流程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36429"/>
              </p:ext>
            </p:extLst>
          </p:nvPr>
        </p:nvGraphicFramePr>
        <p:xfrm>
          <a:off x="677864" y="2160588"/>
          <a:ext cx="859613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95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数据提取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955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55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3663848" cy="4266844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(domain)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样本（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检测结果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(result)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 section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 import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05089" y="2160589"/>
            <a:ext cx="3663848" cy="4266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操作文件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(file)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操作注册表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(registry)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互斥体（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样本—域名（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—IP(DI)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94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接口设计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67448"/>
              </p:ext>
            </p:extLst>
          </p:nvPr>
        </p:nvGraphicFramePr>
        <p:xfrm>
          <a:off x="677863" y="1660124"/>
          <a:ext cx="8596312" cy="496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18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前端界面展示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7039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19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893" y="277575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Thank you very much !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205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138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交互式恶意代码特征查询系统</vt:lpstr>
      <vt:lpstr>汇报流程</vt:lpstr>
      <vt:lpstr>数据提取</vt:lpstr>
      <vt:lpstr>数据库设计</vt:lpstr>
      <vt:lpstr>接口设计</vt:lpstr>
      <vt:lpstr>前端界面展示</vt:lpstr>
      <vt:lpstr>Thank you very much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交互式恶意代码特征查询系统</dc:title>
  <dc:creator>张成</dc:creator>
  <cp:lastModifiedBy>张成</cp:lastModifiedBy>
  <cp:revision>19</cp:revision>
  <dcterms:created xsi:type="dcterms:W3CDTF">2016-09-27T01:50:35Z</dcterms:created>
  <dcterms:modified xsi:type="dcterms:W3CDTF">2016-09-27T02:29:34Z</dcterms:modified>
</cp:coreProperties>
</file>