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Proxima Nova"/>
      <p:regular r:id="rId23"/>
      <p:bold r:id="rId24"/>
      <p:italic r:id="rId25"/>
      <p:boldItalic r:id="rId26"/>
    </p:embeddedFont>
    <p:embeddedFont>
      <p:font typeface="Manrope"/>
      <p:regular r:id="rId27"/>
      <p:bold r:id="rId28"/>
    </p:embeddedFont>
    <p:embeddedFont>
      <p:font typeface="Proxima Nova Semibold"/>
      <p:regular r:id="rId29"/>
      <p:bold r:id="rId30"/>
      <p:boldItalic r:id="rId31"/>
    </p:embeddedFont>
    <p:embeddedFont>
      <p:font typeface="Archivo Black"/>
      <p:regular r:id="rId32"/>
    </p:embeddedFont>
    <p:embeddedFont>
      <p:font typeface="Archivo"/>
      <p:regular r:id="rId33"/>
      <p:bold r:id="rId34"/>
      <p:italic r:id="rId35"/>
      <p:boldItalic r:id="rId36"/>
    </p:embeddedFont>
    <p:embeddedFont>
      <p:font typeface="DM Sans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41" roundtripDataSignature="AMtx7mjPRlsxUwnWKUIuYznL7ubSWxSHm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DMSans-boldItalic.fntdata"/><Relationship Id="rId20" Type="http://schemas.openxmlformats.org/officeDocument/2006/relationships/slide" Target="slides/slide15.xml"/><Relationship Id="rId41" Type="http://customschemas.google.com/relationships/presentationmetadata" Target="meta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ProximaNova-bold.fntdata"/><Relationship Id="rId23" Type="http://schemas.openxmlformats.org/officeDocument/2006/relationships/font" Target="fonts/ProximaNova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font" Target="fonts/ProximaNova-boldItalic.fntdata"/><Relationship Id="rId25" Type="http://schemas.openxmlformats.org/officeDocument/2006/relationships/font" Target="fonts/ProximaNova-italic.fntdata"/><Relationship Id="rId28" Type="http://schemas.openxmlformats.org/officeDocument/2006/relationships/font" Target="fonts/Manrope-bold.fntdata"/><Relationship Id="rId27" Type="http://schemas.openxmlformats.org/officeDocument/2006/relationships/font" Target="fonts/Manrop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ProximaNovaSemibold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ProximaNovaSemibold-boldItalic.fntdata"/><Relationship Id="rId30" Type="http://schemas.openxmlformats.org/officeDocument/2006/relationships/font" Target="fonts/ProximaNovaSemibold-bold.fntdata"/><Relationship Id="rId11" Type="http://schemas.openxmlformats.org/officeDocument/2006/relationships/slide" Target="slides/slide6.xml"/><Relationship Id="rId33" Type="http://schemas.openxmlformats.org/officeDocument/2006/relationships/font" Target="fonts/Archivo-regular.fntdata"/><Relationship Id="rId10" Type="http://schemas.openxmlformats.org/officeDocument/2006/relationships/slide" Target="slides/slide5.xml"/><Relationship Id="rId32" Type="http://schemas.openxmlformats.org/officeDocument/2006/relationships/font" Target="fonts/ArchivoBlack-regular.fntdata"/><Relationship Id="rId13" Type="http://schemas.openxmlformats.org/officeDocument/2006/relationships/slide" Target="slides/slide8.xml"/><Relationship Id="rId35" Type="http://schemas.openxmlformats.org/officeDocument/2006/relationships/font" Target="fonts/Archivo-italic.fntdata"/><Relationship Id="rId12" Type="http://schemas.openxmlformats.org/officeDocument/2006/relationships/slide" Target="slides/slide7.xml"/><Relationship Id="rId34" Type="http://schemas.openxmlformats.org/officeDocument/2006/relationships/font" Target="fonts/Archivo-bold.fntdata"/><Relationship Id="rId15" Type="http://schemas.openxmlformats.org/officeDocument/2006/relationships/slide" Target="slides/slide10.xml"/><Relationship Id="rId37" Type="http://schemas.openxmlformats.org/officeDocument/2006/relationships/font" Target="fonts/DMSans-regular.fntdata"/><Relationship Id="rId14" Type="http://schemas.openxmlformats.org/officeDocument/2006/relationships/slide" Target="slides/slide9.xml"/><Relationship Id="rId36" Type="http://schemas.openxmlformats.org/officeDocument/2006/relationships/font" Target="fonts/Archivo-boldItalic.fntdata"/><Relationship Id="rId17" Type="http://schemas.openxmlformats.org/officeDocument/2006/relationships/slide" Target="slides/slide12.xml"/><Relationship Id="rId39" Type="http://schemas.openxmlformats.org/officeDocument/2006/relationships/font" Target="fonts/DMSans-italic.fntdata"/><Relationship Id="rId16" Type="http://schemas.openxmlformats.org/officeDocument/2006/relationships/slide" Target="slides/slide11.xml"/><Relationship Id="rId38" Type="http://schemas.openxmlformats.org/officeDocument/2006/relationships/font" Target="fonts/DMSans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2" name="Google Shape;4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7" name="Google Shape;53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4" name="Google Shape;54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1" name="Google Shape;55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8" name="Google Shape;55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5" name="Google Shape;56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1" name="Google Shape;57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7" name="Google Shape;577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3" name="Google Shape;583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9" name="Google Shape;47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5" name="Google Shape;48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1" name="Google Shape;49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3" name="Google Shape;50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9" name="Google Shape;50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6" name="Google Shape;51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3" name="Google Shape;52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0" name="Google Shape;53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19"/>
          <p:cNvSpPr txBox="1"/>
          <p:nvPr>
            <p:ph type="ctrTitle"/>
          </p:nvPr>
        </p:nvSpPr>
        <p:spPr>
          <a:xfrm>
            <a:off x="713225" y="539500"/>
            <a:ext cx="4807500" cy="20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3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10" name="Google Shape;10;p19"/>
          <p:cNvSpPr txBox="1"/>
          <p:nvPr>
            <p:ph idx="1" type="subTitle"/>
          </p:nvPr>
        </p:nvSpPr>
        <p:spPr>
          <a:xfrm>
            <a:off x="713225" y="2733950"/>
            <a:ext cx="2237400" cy="6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600"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1" name="Google Shape;11;p19"/>
          <p:cNvSpPr/>
          <p:nvPr>
            <p:ph idx="2" type="pic"/>
          </p:nvPr>
        </p:nvSpPr>
        <p:spPr>
          <a:xfrm>
            <a:off x="5654925" y="1312525"/>
            <a:ext cx="2852100" cy="2852100"/>
          </a:xfrm>
          <a:prstGeom prst="ellipse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0"/>
          <p:cNvSpPr/>
          <p:nvPr>
            <p:ph idx="2" type="pic"/>
          </p:nvPr>
        </p:nvSpPr>
        <p:spPr>
          <a:xfrm>
            <a:off x="-75" y="-15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66" name="Google Shape;166;p30"/>
          <p:cNvSpPr txBox="1"/>
          <p:nvPr>
            <p:ph type="title"/>
          </p:nvPr>
        </p:nvSpPr>
        <p:spPr>
          <a:xfrm>
            <a:off x="720000" y="3862050"/>
            <a:ext cx="7704000" cy="572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1"/>
          <p:cNvSpPr txBox="1"/>
          <p:nvPr>
            <p:ph hasCustomPrompt="1" type="title"/>
          </p:nvPr>
        </p:nvSpPr>
        <p:spPr>
          <a:xfrm>
            <a:off x="713225" y="1440025"/>
            <a:ext cx="4032900" cy="1080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5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69" name="Google Shape;169;p31"/>
          <p:cNvSpPr txBox="1"/>
          <p:nvPr>
            <p:ph idx="1" type="subTitle"/>
          </p:nvPr>
        </p:nvSpPr>
        <p:spPr>
          <a:xfrm>
            <a:off x="713225" y="2520575"/>
            <a:ext cx="2816700" cy="7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70" name="Google Shape;170;p31"/>
          <p:cNvSpPr/>
          <p:nvPr>
            <p:ph idx="2" type="pic"/>
          </p:nvPr>
        </p:nvSpPr>
        <p:spPr>
          <a:xfrm>
            <a:off x="5397500" y="1055100"/>
            <a:ext cx="3033300" cy="3033300"/>
          </a:xfrm>
          <a:prstGeom prst="ellipse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  <p:grpSp>
        <p:nvGrpSpPr>
          <p:cNvPr id="171" name="Google Shape;171;p31"/>
          <p:cNvGrpSpPr/>
          <p:nvPr/>
        </p:nvGrpSpPr>
        <p:grpSpPr>
          <a:xfrm flipH="1" rot="10800000">
            <a:off x="3333904" y="4349289"/>
            <a:ext cx="1309796" cy="257750"/>
            <a:chOff x="-6337521" y="4362225"/>
            <a:chExt cx="1309796" cy="257750"/>
          </a:xfrm>
        </p:grpSpPr>
        <p:sp>
          <p:nvSpPr>
            <p:cNvPr id="172" name="Google Shape;172;p31"/>
            <p:cNvSpPr/>
            <p:nvPr/>
          </p:nvSpPr>
          <p:spPr>
            <a:xfrm>
              <a:off x="-5917975" y="4362225"/>
              <a:ext cx="73800" cy="73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31"/>
            <p:cNvSpPr/>
            <p:nvPr/>
          </p:nvSpPr>
          <p:spPr>
            <a:xfrm>
              <a:off x="-5713862" y="4362225"/>
              <a:ext cx="73800" cy="73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31"/>
            <p:cNvSpPr/>
            <p:nvPr/>
          </p:nvSpPr>
          <p:spPr>
            <a:xfrm>
              <a:off x="-5509750" y="4362225"/>
              <a:ext cx="73800" cy="73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31"/>
            <p:cNvSpPr/>
            <p:nvPr/>
          </p:nvSpPr>
          <p:spPr>
            <a:xfrm>
              <a:off x="-5305637" y="4362225"/>
              <a:ext cx="73800" cy="73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31"/>
            <p:cNvSpPr/>
            <p:nvPr/>
          </p:nvSpPr>
          <p:spPr>
            <a:xfrm>
              <a:off x="-5101525" y="4362225"/>
              <a:ext cx="73800" cy="73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31"/>
            <p:cNvSpPr/>
            <p:nvPr/>
          </p:nvSpPr>
          <p:spPr>
            <a:xfrm>
              <a:off x="-6337521" y="4546175"/>
              <a:ext cx="73800" cy="73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31"/>
            <p:cNvSpPr/>
            <p:nvPr/>
          </p:nvSpPr>
          <p:spPr>
            <a:xfrm>
              <a:off x="-6133409" y="4546175"/>
              <a:ext cx="73800" cy="73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31"/>
            <p:cNvSpPr/>
            <p:nvPr/>
          </p:nvSpPr>
          <p:spPr>
            <a:xfrm>
              <a:off x="-5929296" y="4546175"/>
              <a:ext cx="73800" cy="73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31"/>
            <p:cNvSpPr/>
            <p:nvPr/>
          </p:nvSpPr>
          <p:spPr>
            <a:xfrm>
              <a:off x="-5725184" y="4546175"/>
              <a:ext cx="73800" cy="73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31"/>
            <p:cNvSpPr/>
            <p:nvPr/>
          </p:nvSpPr>
          <p:spPr>
            <a:xfrm>
              <a:off x="-5521071" y="4546175"/>
              <a:ext cx="73800" cy="73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85" name="Google Shape;185;p33"/>
          <p:cNvSpPr txBox="1"/>
          <p:nvPr>
            <p:ph idx="1" type="subTitle"/>
          </p:nvPr>
        </p:nvSpPr>
        <p:spPr>
          <a:xfrm>
            <a:off x="1578601" y="2296975"/>
            <a:ext cx="2309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6" name="Google Shape;186;p33"/>
          <p:cNvSpPr txBox="1"/>
          <p:nvPr>
            <p:ph idx="2" type="subTitle"/>
          </p:nvPr>
        </p:nvSpPr>
        <p:spPr>
          <a:xfrm>
            <a:off x="1578601" y="3954230"/>
            <a:ext cx="2309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7" name="Google Shape;187;p33"/>
          <p:cNvSpPr txBox="1"/>
          <p:nvPr>
            <p:ph idx="3" type="subTitle"/>
          </p:nvPr>
        </p:nvSpPr>
        <p:spPr>
          <a:xfrm>
            <a:off x="5534500" y="3954200"/>
            <a:ext cx="2309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p33"/>
          <p:cNvSpPr txBox="1"/>
          <p:nvPr>
            <p:ph idx="4" type="subTitle"/>
          </p:nvPr>
        </p:nvSpPr>
        <p:spPr>
          <a:xfrm>
            <a:off x="5534500" y="2296975"/>
            <a:ext cx="2309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33"/>
          <p:cNvSpPr txBox="1"/>
          <p:nvPr>
            <p:ph idx="5" type="title"/>
          </p:nvPr>
        </p:nvSpPr>
        <p:spPr>
          <a:xfrm>
            <a:off x="796200" y="1633675"/>
            <a:ext cx="707400" cy="1236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0" name="Google Shape;190;p33"/>
          <p:cNvSpPr txBox="1"/>
          <p:nvPr>
            <p:ph idx="6" type="title"/>
          </p:nvPr>
        </p:nvSpPr>
        <p:spPr>
          <a:xfrm>
            <a:off x="4750950" y="3290775"/>
            <a:ext cx="707400" cy="1236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1" name="Google Shape;191;p33"/>
          <p:cNvSpPr txBox="1"/>
          <p:nvPr>
            <p:ph idx="7" type="title"/>
          </p:nvPr>
        </p:nvSpPr>
        <p:spPr>
          <a:xfrm>
            <a:off x="796200" y="3290900"/>
            <a:ext cx="707400" cy="1236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2" name="Google Shape;192;p33"/>
          <p:cNvSpPr txBox="1"/>
          <p:nvPr>
            <p:ph idx="8" type="title"/>
          </p:nvPr>
        </p:nvSpPr>
        <p:spPr>
          <a:xfrm>
            <a:off x="4750950" y="1633575"/>
            <a:ext cx="707400" cy="1236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3" name="Google Shape;193;p33"/>
          <p:cNvSpPr txBox="1"/>
          <p:nvPr>
            <p:ph idx="9" type="subTitle"/>
          </p:nvPr>
        </p:nvSpPr>
        <p:spPr>
          <a:xfrm>
            <a:off x="1578600" y="1633675"/>
            <a:ext cx="2309700" cy="732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000">
                <a:latin typeface="Archivo"/>
                <a:ea typeface="Archivo"/>
                <a:cs typeface="Archivo"/>
                <a:sym typeface="Archiv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94" name="Google Shape;194;p33"/>
          <p:cNvSpPr txBox="1"/>
          <p:nvPr>
            <p:ph idx="13" type="subTitle"/>
          </p:nvPr>
        </p:nvSpPr>
        <p:spPr>
          <a:xfrm>
            <a:off x="1578600" y="3290939"/>
            <a:ext cx="2309700" cy="732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000">
                <a:latin typeface="Archivo"/>
                <a:ea typeface="Archivo"/>
                <a:cs typeface="Archivo"/>
                <a:sym typeface="Archiv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95" name="Google Shape;195;p33"/>
          <p:cNvSpPr txBox="1"/>
          <p:nvPr>
            <p:ph idx="14" type="subTitle"/>
          </p:nvPr>
        </p:nvSpPr>
        <p:spPr>
          <a:xfrm>
            <a:off x="5534500" y="3290901"/>
            <a:ext cx="2309700" cy="732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000">
                <a:latin typeface="Archivo"/>
                <a:ea typeface="Archivo"/>
                <a:cs typeface="Archivo"/>
                <a:sym typeface="Archiv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96" name="Google Shape;196;p33"/>
          <p:cNvSpPr txBox="1"/>
          <p:nvPr>
            <p:ph idx="15" type="subTitle"/>
          </p:nvPr>
        </p:nvSpPr>
        <p:spPr>
          <a:xfrm>
            <a:off x="5534500" y="1633675"/>
            <a:ext cx="2309700" cy="732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000">
                <a:latin typeface="Archivo"/>
                <a:ea typeface="Archivo"/>
                <a:cs typeface="Archivo"/>
                <a:sym typeface="Archiv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grpSp>
        <p:nvGrpSpPr>
          <p:cNvPr id="197" name="Google Shape;197;p33"/>
          <p:cNvGrpSpPr/>
          <p:nvPr/>
        </p:nvGrpSpPr>
        <p:grpSpPr>
          <a:xfrm>
            <a:off x="7527489" y="-437123"/>
            <a:ext cx="2304018" cy="2076084"/>
            <a:chOff x="7527489" y="-437123"/>
            <a:chExt cx="2304018" cy="2076084"/>
          </a:xfrm>
        </p:grpSpPr>
        <p:sp>
          <p:nvSpPr>
            <p:cNvPr id="198" name="Google Shape;198;p33"/>
            <p:cNvSpPr/>
            <p:nvPr/>
          </p:nvSpPr>
          <p:spPr>
            <a:xfrm flipH="1" rot="-5400000">
              <a:off x="7653475" y="-58150"/>
              <a:ext cx="1554600" cy="1548600"/>
            </a:xfrm>
            <a:prstGeom prst="rtTriangl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99" name="Google Shape;199;p33"/>
            <p:cNvGrpSpPr/>
            <p:nvPr/>
          </p:nvGrpSpPr>
          <p:grpSpPr>
            <a:xfrm>
              <a:off x="7527489" y="-190590"/>
              <a:ext cx="2304018" cy="1829551"/>
              <a:chOff x="7267314" y="-366325"/>
              <a:chExt cx="2304018" cy="1829551"/>
            </a:xfrm>
          </p:grpSpPr>
          <p:sp>
            <p:nvSpPr>
              <p:cNvPr id="200" name="Google Shape;200;p33"/>
              <p:cNvSpPr/>
              <p:nvPr/>
            </p:nvSpPr>
            <p:spPr>
              <a:xfrm flipH="1" rot="2699366">
                <a:off x="8496503" y="490078"/>
                <a:ext cx="1150392" cy="262619"/>
              </a:xfrm>
              <a:prstGeom prst="roundRect">
                <a:avLst>
                  <a:gd fmla="val 50000" name="adj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1" name="Google Shape;201;p33"/>
              <p:cNvSpPr/>
              <p:nvPr/>
            </p:nvSpPr>
            <p:spPr>
              <a:xfrm>
                <a:off x="7719598" y="153426"/>
                <a:ext cx="1309800" cy="1309800"/>
              </a:xfrm>
              <a:prstGeom prst="ellipse">
                <a:avLst/>
              </a:prstGeom>
              <a:noFill/>
              <a:ln cap="flat" cmpd="sng" w="9525">
                <a:solidFill>
                  <a:schemeClr val="lt1"/>
                </a:solidFill>
                <a:prstDash val="lgDash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2" name="Google Shape;202;p33"/>
              <p:cNvSpPr/>
              <p:nvPr/>
            </p:nvSpPr>
            <p:spPr>
              <a:xfrm flipH="1" rot="2699336">
                <a:off x="7177884" y="-7536"/>
                <a:ext cx="1098632" cy="201950"/>
              </a:xfrm>
              <a:prstGeom prst="roundRect">
                <a:avLst>
                  <a:gd fmla="val 50000" name="adj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03" name="Google Shape;203;p33"/>
            <p:cNvSpPr/>
            <p:nvPr/>
          </p:nvSpPr>
          <p:spPr>
            <a:xfrm rot="2700000">
              <a:off x="7775558" y="-183425"/>
              <a:ext cx="770464" cy="127703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4"/>
          <p:cNvSpPr txBox="1"/>
          <p:nvPr>
            <p:ph type="title"/>
          </p:nvPr>
        </p:nvSpPr>
        <p:spPr>
          <a:xfrm>
            <a:off x="713225" y="4090900"/>
            <a:ext cx="4620900" cy="5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06" name="Google Shape;206;p34"/>
          <p:cNvSpPr txBox="1"/>
          <p:nvPr>
            <p:ph idx="1" type="subTitle"/>
          </p:nvPr>
        </p:nvSpPr>
        <p:spPr>
          <a:xfrm>
            <a:off x="713225" y="1207500"/>
            <a:ext cx="4620900" cy="277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grpSp>
        <p:nvGrpSpPr>
          <p:cNvPr id="207" name="Google Shape;207;p34"/>
          <p:cNvGrpSpPr/>
          <p:nvPr/>
        </p:nvGrpSpPr>
        <p:grpSpPr>
          <a:xfrm>
            <a:off x="6011304" y="4511176"/>
            <a:ext cx="1309796" cy="257750"/>
            <a:chOff x="-6337521" y="4362225"/>
            <a:chExt cx="1309796" cy="257750"/>
          </a:xfrm>
        </p:grpSpPr>
        <p:sp>
          <p:nvSpPr>
            <p:cNvPr id="208" name="Google Shape;208;p34"/>
            <p:cNvSpPr/>
            <p:nvPr/>
          </p:nvSpPr>
          <p:spPr>
            <a:xfrm>
              <a:off x="-5917975" y="4362225"/>
              <a:ext cx="73800" cy="73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34"/>
            <p:cNvSpPr/>
            <p:nvPr/>
          </p:nvSpPr>
          <p:spPr>
            <a:xfrm>
              <a:off x="-5713862" y="4362225"/>
              <a:ext cx="73800" cy="73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34"/>
            <p:cNvSpPr/>
            <p:nvPr/>
          </p:nvSpPr>
          <p:spPr>
            <a:xfrm>
              <a:off x="-5509750" y="4362225"/>
              <a:ext cx="73800" cy="73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34"/>
            <p:cNvSpPr/>
            <p:nvPr/>
          </p:nvSpPr>
          <p:spPr>
            <a:xfrm>
              <a:off x="-5305637" y="4362225"/>
              <a:ext cx="73800" cy="73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34"/>
            <p:cNvSpPr/>
            <p:nvPr/>
          </p:nvSpPr>
          <p:spPr>
            <a:xfrm>
              <a:off x="-5101525" y="4362225"/>
              <a:ext cx="73800" cy="73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34"/>
            <p:cNvSpPr/>
            <p:nvPr/>
          </p:nvSpPr>
          <p:spPr>
            <a:xfrm>
              <a:off x="-6337521" y="4546175"/>
              <a:ext cx="73800" cy="73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34"/>
            <p:cNvSpPr/>
            <p:nvPr/>
          </p:nvSpPr>
          <p:spPr>
            <a:xfrm>
              <a:off x="-6133409" y="4546175"/>
              <a:ext cx="73800" cy="73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34"/>
            <p:cNvSpPr/>
            <p:nvPr/>
          </p:nvSpPr>
          <p:spPr>
            <a:xfrm>
              <a:off x="-5929296" y="4546175"/>
              <a:ext cx="73800" cy="73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34"/>
            <p:cNvSpPr/>
            <p:nvPr/>
          </p:nvSpPr>
          <p:spPr>
            <a:xfrm>
              <a:off x="-5725184" y="4546175"/>
              <a:ext cx="73800" cy="73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34"/>
            <p:cNvSpPr/>
            <p:nvPr/>
          </p:nvSpPr>
          <p:spPr>
            <a:xfrm>
              <a:off x="-5521071" y="4546175"/>
              <a:ext cx="73800" cy="73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10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0" name="Google Shape;220;p35"/>
          <p:cNvSpPr txBox="1"/>
          <p:nvPr>
            <p:ph idx="1" type="subTitle"/>
          </p:nvPr>
        </p:nvSpPr>
        <p:spPr>
          <a:xfrm>
            <a:off x="720000" y="3704885"/>
            <a:ext cx="2175300" cy="8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1" name="Google Shape;221;p35"/>
          <p:cNvSpPr txBox="1"/>
          <p:nvPr>
            <p:ph idx="2" type="subTitle"/>
          </p:nvPr>
        </p:nvSpPr>
        <p:spPr>
          <a:xfrm>
            <a:off x="3266724" y="3704885"/>
            <a:ext cx="2175300" cy="8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2" name="Google Shape;222;p35"/>
          <p:cNvSpPr txBox="1"/>
          <p:nvPr>
            <p:ph idx="3" type="subTitle"/>
          </p:nvPr>
        </p:nvSpPr>
        <p:spPr>
          <a:xfrm>
            <a:off x="5813447" y="3704885"/>
            <a:ext cx="2175300" cy="8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3" name="Google Shape;223;p35"/>
          <p:cNvSpPr txBox="1"/>
          <p:nvPr>
            <p:ph idx="4" type="title"/>
          </p:nvPr>
        </p:nvSpPr>
        <p:spPr>
          <a:xfrm>
            <a:off x="1411575" y="1159325"/>
            <a:ext cx="792300" cy="572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24" name="Google Shape;224;p35"/>
          <p:cNvSpPr txBox="1"/>
          <p:nvPr>
            <p:ph idx="5" type="title"/>
          </p:nvPr>
        </p:nvSpPr>
        <p:spPr>
          <a:xfrm>
            <a:off x="3958225" y="1159325"/>
            <a:ext cx="792300" cy="572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25" name="Google Shape;225;p35"/>
          <p:cNvSpPr txBox="1"/>
          <p:nvPr>
            <p:ph idx="6" type="title"/>
          </p:nvPr>
        </p:nvSpPr>
        <p:spPr>
          <a:xfrm>
            <a:off x="6504950" y="1159325"/>
            <a:ext cx="792300" cy="572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26" name="Google Shape;226;p35"/>
          <p:cNvSpPr txBox="1"/>
          <p:nvPr>
            <p:ph idx="7" type="subTitle"/>
          </p:nvPr>
        </p:nvSpPr>
        <p:spPr>
          <a:xfrm>
            <a:off x="720000" y="3309275"/>
            <a:ext cx="2175300" cy="42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000">
                <a:latin typeface="Archivo"/>
                <a:ea typeface="Archivo"/>
                <a:cs typeface="Archivo"/>
                <a:sym typeface="Archiv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27" name="Google Shape;227;p35"/>
          <p:cNvSpPr txBox="1"/>
          <p:nvPr>
            <p:ph idx="8" type="subTitle"/>
          </p:nvPr>
        </p:nvSpPr>
        <p:spPr>
          <a:xfrm>
            <a:off x="3266722" y="3309275"/>
            <a:ext cx="2175300" cy="42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000">
                <a:latin typeface="Archivo"/>
                <a:ea typeface="Archivo"/>
                <a:cs typeface="Archivo"/>
                <a:sym typeface="Archiv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28" name="Google Shape;228;p35"/>
          <p:cNvSpPr txBox="1"/>
          <p:nvPr>
            <p:ph idx="9" type="subTitle"/>
          </p:nvPr>
        </p:nvSpPr>
        <p:spPr>
          <a:xfrm>
            <a:off x="5813450" y="3309275"/>
            <a:ext cx="2175300" cy="42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000">
                <a:latin typeface="Archivo"/>
                <a:ea typeface="Archivo"/>
                <a:cs typeface="Archivo"/>
                <a:sym typeface="Archiv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grpSp>
        <p:nvGrpSpPr>
          <p:cNvPr id="229" name="Google Shape;229;p35"/>
          <p:cNvGrpSpPr/>
          <p:nvPr/>
        </p:nvGrpSpPr>
        <p:grpSpPr>
          <a:xfrm>
            <a:off x="7286664" y="387525"/>
            <a:ext cx="2473268" cy="5140553"/>
            <a:chOff x="7286664" y="387525"/>
            <a:chExt cx="2473268" cy="5140553"/>
          </a:xfrm>
        </p:grpSpPr>
        <p:grpSp>
          <p:nvGrpSpPr>
            <p:cNvPr id="230" name="Google Shape;230;p35"/>
            <p:cNvGrpSpPr/>
            <p:nvPr/>
          </p:nvGrpSpPr>
          <p:grpSpPr>
            <a:xfrm flipH="1" rot="10800000">
              <a:off x="7286664" y="3448399"/>
              <a:ext cx="2473268" cy="2079679"/>
              <a:chOff x="7286664" y="-440690"/>
              <a:chExt cx="2473268" cy="2079679"/>
            </a:xfrm>
          </p:grpSpPr>
          <p:sp>
            <p:nvSpPr>
              <p:cNvPr id="231" name="Google Shape;231;p35"/>
              <p:cNvSpPr/>
              <p:nvPr/>
            </p:nvSpPr>
            <p:spPr>
              <a:xfrm flipH="1" rot="-5400000">
                <a:off x="7653475" y="-58150"/>
                <a:ext cx="1554600" cy="1548600"/>
              </a:xfrm>
              <a:prstGeom prst="rtTriangl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32" name="Google Shape;232;p35"/>
              <p:cNvGrpSpPr/>
              <p:nvPr/>
            </p:nvGrpSpPr>
            <p:grpSpPr>
              <a:xfrm>
                <a:off x="7286664" y="-440690"/>
                <a:ext cx="2473268" cy="2079679"/>
                <a:chOff x="7026489" y="-616425"/>
                <a:chExt cx="2473268" cy="2079679"/>
              </a:xfrm>
            </p:grpSpPr>
            <p:sp>
              <p:nvSpPr>
                <p:cNvPr id="233" name="Google Shape;233;p35"/>
                <p:cNvSpPr/>
                <p:nvPr/>
              </p:nvSpPr>
              <p:spPr>
                <a:xfrm flipH="1" rot="2699366">
                  <a:off x="8424928" y="832428"/>
                  <a:ext cx="1150392" cy="262619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4" name="Google Shape;234;p35"/>
                <p:cNvSpPr/>
                <p:nvPr/>
              </p:nvSpPr>
              <p:spPr>
                <a:xfrm>
                  <a:off x="7719598" y="153426"/>
                  <a:ext cx="1309800" cy="13098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lgDash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5" name="Google Shape;235;p35"/>
                <p:cNvSpPr/>
                <p:nvPr/>
              </p:nvSpPr>
              <p:spPr>
                <a:xfrm flipH="1" rot="2699336">
                  <a:off x="6937059" y="-257636"/>
                  <a:ext cx="1098632" cy="201950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236" name="Google Shape;236;p35"/>
              <p:cNvSpPr/>
              <p:nvPr/>
            </p:nvSpPr>
            <p:spPr>
              <a:xfrm rot="2700000">
                <a:off x="7775558" y="-183425"/>
                <a:ext cx="770464" cy="127703"/>
              </a:xfrm>
              <a:prstGeom prst="roundRect">
                <a:avLst>
                  <a:gd fmla="val 50000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7" name="Google Shape;237;p35"/>
            <p:cNvGrpSpPr/>
            <p:nvPr/>
          </p:nvGrpSpPr>
          <p:grpSpPr>
            <a:xfrm flipH="1" rot="10800000">
              <a:off x="7432804" y="387525"/>
              <a:ext cx="1309796" cy="257750"/>
              <a:chOff x="-6337521" y="4362225"/>
              <a:chExt cx="1309796" cy="257750"/>
            </a:xfrm>
          </p:grpSpPr>
          <p:sp>
            <p:nvSpPr>
              <p:cNvPr id="238" name="Google Shape;238;p35"/>
              <p:cNvSpPr/>
              <p:nvPr/>
            </p:nvSpPr>
            <p:spPr>
              <a:xfrm>
                <a:off x="-5917975" y="4362225"/>
                <a:ext cx="73800" cy="73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9" name="Google Shape;239;p35"/>
              <p:cNvSpPr/>
              <p:nvPr/>
            </p:nvSpPr>
            <p:spPr>
              <a:xfrm>
                <a:off x="-5713862" y="4362225"/>
                <a:ext cx="73800" cy="73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0" name="Google Shape;240;p35"/>
              <p:cNvSpPr/>
              <p:nvPr/>
            </p:nvSpPr>
            <p:spPr>
              <a:xfrm>
                <a:off x="-5509750" y="4362225"/>
                <a:ext cx="73800" cy="73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" name="Google Shape;241;p35"/>
              <p:cNvSpPr/>
              <p:nvPr/>
            </p:nvSpPr>
            <p:spPr>
              <a:xfrm>
                <a:off x="-5305637" y="4362225"/>
                <a:ext cx="73800" cy="73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2" name="Google Shape;242;p35"/>
              <p:cNvSpPr/>
              <p:nvPr/>
            </p:nvSpPr>
            <p:spPr>
              <a:xfrm>
                <a:off x="-5101525" y="4362225"/>
                <a:ext cx="73800" cy="73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3" name="Google Shape;243;p35"/>
              <p:cNvSpPr/>
              <p:nvPr/>
            </p:nvSpPr>
            <p:spPr>
              <a:xfrm>
                <a:off x="-6337521" y="4546175"/>
                <a:ext cx="73800" cy="73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4" name="Google Shape;244;p35"/>
              <p:cNvSpPr/>
              <p:nvPr/>
            </p:nvSpPr>
            <p:spPr>
              <a:xfrm>
                <a:off x="-6133409" y="4546175"/>
                <a:ext cx="73800" cy="73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5" name="Google Shape;245;p35"/>
              <p:cNvSpPr/>
              <p:nvPr/>
            </p:nvSpPr>
            <p:spPr>
              <a:xfrm>
                <a:off x="-5929296" y="4546175"/>
                <a:ext cx="73800" cy="73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6" name="Google Shape;246;p35"/>
              <p:cNvSpPr/>
              <p:nvPr/>
            </p:nvSpPr>
            <p:spPr>
              <a:xfrm>
                <a:off x="-5725184" y="4546175"/>
                <a:ext cx="73800" cy="73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" name="Google Shape;247;p35"/>
              <p:cNvSpPr/>
              <p:nvPr/>
            </p:nvSpPr>
            <p:spPr>
              <a:xfrm>
                <a:off x="-5521071" y="4546175"/>
                <a:ext cx="73800" cy="73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_1"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6"/>
          <p:cNvSpPr txBox="1"/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0" name="Google Shape;250;p36"/>
          <p:cNvSpPr txBox="1"/>
          <p:nvPr>
            <p:ph idx="1" type="body"/>
          </p:nvPr>
        </p:nvSpPr>
        <p:spPr>
          <a:xfrm>
            <a:off x="720000" y="1326175"/>
            <a:ext cx="3812100" cy="32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 Light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Outfit Light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Outfit Light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Outfit Light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Outfit Light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Outfit Light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Outfit Light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Outfit Light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Outfit Light"/>
              <a:buChar char="■"/>
              <a:defRPr/>
            </a:lvl9pPr>
          </a:lstStyle>
          <a:p/>
        </p:txBody>
      </p:sp>
      <p:sp>
        <p:nvSpPr>
          <p:cNvPr id="251" name="Google Shape;251;p36"/>
          <p:cNvSpPr txBox="1"/>
          <p:nvPr>
            <p:ph idx="2" type="body"/>
          </p:nvPr>
        </p:nvSpPr>
        <p:spPr>
          <a:xfrm>
            <a:off x="4618675" y="1326125"/>
            <a:ext cx="3812100" cy="32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Outfit Light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Outfit Light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Outfit Light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Outfit Light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Outfit Light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Outfit Light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Outfit Light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Outfit Light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Outfit Light"/>
              <a:buChar char="■"/>
              <a:defRPr/>
            </a:lvl9pPr>
          </a:lstStyle>
          <a:p/>
        </p:txBody>
      </p:sp>
      <p:grpSp>
        <p:nvGrpSpPr>
          <p:cNvPr id="252" name="Google Shape;252;p36"/>
          <p:cNvGrpSpPr/>
          <p:nvPr/>
        </p:nvGrpSpPr>
        <p:grpSpPr>
          <a:xfrm>
            <a:off x="7267314" y="387525"/>
            <a:ext cx="2456418" cy="5138700"/>
            <a:chOff x="7267314" y="387525"/>
            <a:chExt cx="2456418" cy="5138700"/>
          </a:xfrm>
        </p:grpSpPr>
        <p:grpSp>
          <p:nvGrpSpPr>
            <p:cNvPr id="253" name="Google Shape;253;p36"/>
            <p:cNvGrpSpPr/>
            <p:nvPr/>
          </p:nvGrpSpPr>
          <p:grpSpPr>
            <a:xfrm flipH="1" rot="10800000">
              <a:off x="7432804" y="387525"/>
              <a:ext cx="1309796" cy="257750"/>
              <a:chOff x="-6337521" y="4362225"/>
              <a:chExt cx="1309796" cy="257750"/>
            </a:xfrm>
          </p:grpSpPr>
          <p:sp>
            <p:nvSpPr>
              <p:cNvPr id="254" name="Google Shape;254;p36"/>
              <p:cNvSpPr/>
              <p:nvPr/>
            </p:nvSpPr>
            <p:spPr>
              <a:xfrm>
                <a:off x="-5917975" y="4362225"/>
                <a:ext cx="73800" cy="73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5" name="Google Shape;255;p36"/>
              <p:cNvSpPr/>
              <p:nvPr/>
            </p:nvSpPr>
            <p:spPr>
              <a:xfrm>
                <a:off x="-5713862" y="4362225"/>
                <a:ext cx="73800" cy="73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6" name="Google Shape;256;p36"/>
              <p:cNvSpPr/>
              <p:nvPr/>
            </p:nvSpPr>
            <p:spPr>
              <a:xfrm>
                <a:off x="-5509750" y="4362225"/>
                <a:ext cx="73800" cy="73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" name="Google Shape;257;p36"/>
              <p:cNvSpPr/>
              <p:nvPr/>
            </p:nvSpPr>
            <p:spPr>
              <a:xfrm>
                <a:off x="-5305637" y="4362225"/>
                <a:ext cx="73800" cy="73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" name="Google Shape;258;p36"/>
              <p:cNvSpPr/>
              <p:nvPr/>
            </p:nvSpPr>
            <p:spPr>
              <a:xfrm>
                <a:off x="-5101525" y="4362225"/>
                <a:ext cx="73800" cy="73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9" name="Google Shape;259;p36"/>
              <p:cNvSpPr/>
              <p:nvPr/>
            </p:nvSpPr>
            <p:spPr>
              <a:xfrm>
                <a:off x="-6337521" y="4546175"/>
                <a:ext cx="73800" cy="73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0" name="Google Shape;260;p36"/>
              <p:cNvSpPr/>
              <p:nvPr/>
            </p:nvSpPr>
            <p:spPr>
              <a:xfrm>
                <a:off x="-6133409" y="4546175"/>
                <a:ext cx="73800" cy="73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1" name="Google Shape;261;p36"/>
              <p:cNvSpPr/>
              <p:nvPr/>
            </p:nvSpPr>
            <p:spPr>
              <a:xfrm>
                <a:off x="-5929296" y="4546175"/>
                <a:ext cx="73800" cy="73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2" name="Google Shape;262;p36"/>
              <p:cNvSpPr/>
              <p:nvPr/>
            </p:nvSpPr>
            <p:spPr>
              <a:xfrm>
                <a:off x="-5725184" y="4546175"/>
                <a:ext cx="73800" cy="73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3" name="Google Shape;263;p36"/>
              <p:cNvSpPr/>
              <p:nvPr/>
            </p:nvSpPr>
            <p:spPr>
              <a:xfrm>
                <a:off x="-5521071" y="4546175"/>
                <a:ext cx="73800" cy="73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64" name="Google Shape;264;p36"/>
            <p:cNvGrpSpPr/>
            <p:nvPr/>
          </p:nvGrpSpPr>
          <p:grpSpPr>
            <a:xfrm flipH="1" rot="10800000">
              <a:off x="7267314" y="3608800"/>
              <a:ext cx="2456418" cy="1917425"/>
              <a:chOff x="7267314" y="-366325"/>
              <a:chExt cx="2456418" cy="1917425"/>
            </a:xfrm>
          </p:grpSpPr>
          <p:sp>
            <p:nvSpPr>
              <p:cNvPr id="265" name="Google Shape;265;p36"/>
              <p:cNvSpPr/>
              <p:nvPr/>
            </p:nvSpPr>
            <p:spPr>
              <a:xfrm flipH="1" rot="-5400000">
                <a:off x="7653475" y="-500"/>
                <a:ext cx="1554600" cy="1548600"/>
              </a:xfrm>
              <a:prstGeom prst="rtTriangl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6" name="Google Shape;266;p36"/>
              <p:cNvSpPr/>
              <p:nvPr/>
            </p:nvSpPr>
            <p:spPr>
              <a:xfrm flipH="1" rot="2699366">
                <a:off x="8648903" y="642478"/>
                <a:ext cx="1150392" cy="262619"/>
              </a:xfrm>
              <a:prstGeom prst="roundRect">
                <a:avLst>
                  <a:gd fmla="val 50000" name="adj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7" name="Google Shape;267;p36"/>
              <p:cNvSpPr/>
              <p:nvPr/>
            </p:nvSpPr>
            <p:spPr>
              <a:xfrm>
                <a:off x="7719598" y="153426"/>
                <a:ext cx="1309800" cy="1309800"/>
              </a:xfrm>
              <a:prstGeom prst="ellipse">
                <a:avLst/>
              </a:prstGeom>
              <a:noFill/>
              <a:ln cap="flat" cmpd="sng" w="9525">
                <a:solidFill>
                  <a:schemeClr val="lt1"/>
                </a:solidFill>
                <a:prstDash val="lgDash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8" name="Google Shape;268;p36"/>
              <p:cNvSpPr/>
              <p:nvPr/>
            </p:nvSpPr>
            <p:spPr>
              <a:xfrm flipH="1" rot="2699336">
                <a:off x="7177884" y="-7536"/>
                <a:ext cx="1098632" cy="201950"/>
              </a:xfrm>
              <a:prstGeom prst="roundRect">
                <a:avLst>
                  <a:gd fmla="val 50000" name="adj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_1"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71" name="Google Shape;271;p37"/>
          <p:cNvSpPr txBox="1"/>
          <p:nvPr>
            <p:ph idx="1" type="subTitle"/>
          </p:nvPr>
        </p:nvSpPr>
        <p:spPr>
          <a:xfrm>
            <a:off x="937700" y="3077125"/>
            <a:ext cx="2175300" cy="8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2" name="Google Shape;272;p37"/>
          <p:cNvSpPr txBox="1"/>
          <p:nvPr>
            <p:ph idx="2" type="subTitle"/>
          </p:nvPr>
        </p:nvSpPr>
        <p:spPr>
          <a:xfrm>
            <a:off x="3484421" y="3077125"/>
            <a:ext cx="2175300" cy="8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3" name="Google Shape;273;p37"/>
          <p:cNvSpPr txBox="1"/>
          <p:nvPr>
            <p:ph idx="3" type="subTitle"/>
          </p:nvPr>
        </p:nvSpPr>
        <p:spPr>
          <a:xfrm>
            <a:off x="6031148" y="3077125"/>
            <a:ext cx="2175300" cy="8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4" name="Google Shape;274;p37"/>
          <p:cNvSpPr txBox="1"/>
          <p:nvPr>
            <p:ph idx="4" type="subTitle"/>
          </p:nvPr>
        </p:nvSpPr>
        <p:spPr>
          <a:xfrm>
            <a:off x="937625" y="2646325"/>
            <a:ext cx="21753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000">
                <a:latin typeface="Archivo"/>
                <a:ea typeface="Archivo"/>
                <a:cs typeface="Archivo"/>
                <a:sym typeface="Archiv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75" name="Google Shape;275;p37"/>
          <p:cNvSpPr txBox="1"/>
          <p:nvPr>
            <p:ph idx="5" type="subTitle"/>
          </p:nvPr>
        </p:nvSpPr>
        <p:spPr>
          <a:xfrm>
            <a:off x="3484346" y="2646325"/>
            <a:ext cx="21753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000">
                <a:latin typeface="Archivo"/>
                <a:ea typeface="Archivo"/>
                <a:cs typeface="Archivo"/>
                <a:sym typeface="Archiv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76" name="Google Shape;276;p37"/>
          <p:cNvSpPr txBox="1"/>
          <p:nvPr>
            <p:ph idx="6" type="subTitle"/>
          </p:nvPr>
        </p:nvSpPr>
        <p:spPr>
          <a:xfrm>
            <a:off x="6031073" y="2646325"/>
            <a:ext cx="21753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000">
                <a:latin typeface="Archivo"/>
                <a:ea typeface="Archivo"/>
                <a:cs typeface="Archivo"/>
                <a:sym typeface="Archiv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grpSp>
        <p:nvGrpSpPr>
          <p:cNvPr id="277" name="Google Shape;277;p37"/>
          <p:cNvGrpSpPr/>
          <p:nvPr/>
        </p:nvGrpSpPr>
        <p:grpSpPr>
          <a:xfrm>
            <a:off x="7527489" y="-437123"/>
            <a:ext cx="2304018" cy="2076084"/>
            <a:chOff x="7527489" y="-437123"/>
            <a:chExt cx="2304018" cy="2076084"/>
          </a:xfrm>
        </p:grpSpPr>
        <p:sp>
          <p:nvSpPr>
            <p:cNvPr id="278" name="Google Shape;278;p37"/>
            <p:cNvSpPr/>
            <p:nvPr/>
          </p:nvSpPr>
          <p:spPr>
            <a:xfrm flipH="1" rot="-5400000">
              <a:off x="7653475" y="-58150"/>
              <a:ext cx="1554600" cy="1548600"/>
            </a:xfrm>
            <a:prstGeom prst="rtTriangl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79" name="Google Shape;279;p37"/>
            <p:cNvGrpSpPr/>
            <p:nvPr/>
          </p:nvGrpSpPr>
          <p:grpSpPr>
            <a:xfrm>
              <a:off x="7527489" y="-190590"/>
              <a:ext cx="2304018" cy="1829551"/>
              <a:chOff x="7267314" y="-366325"/>
              <a:chExt cx="2304018" cy="1829551"/>
            </a:xfrm>
          </p:grpSpPr>
          <p:sp>
            <p:nvSpPr>
              <p:cNvPr id="280" name="Google Shape;280;p37"/>
              <p:cNvSpPr/>
              <p:nvPr/>
            </p:nvSpPr>
            <p:spPr>
              <a:xfrm flipH="1" rot="2699366">
                <a:off x="8496503" y="490078"/>
                <a:ext cx="1150392" cy="262619"/>
              </a:xfrm>
              <a:prstGeom prst="roundRect">
                <a:avLst>
                  <a:gd fmla="val 50000" name="adj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1" name="Google Shape;281;p37"/>
              <p:cNvSpPr/>
              <p:nvPr/>
            </p:nvSpPr>
            <p:spPr>
              <a:xfrm>
                <a:off x="7719598" y="153426"/>
                <a:ext cx="1309800" cy="1309800"/>
              </a:xfrm>
              <a:prstGeom prst="ellipse">
                <a:avLst/>
              </a:prstGeom>
              <a:noFill/>
              <a:ln cap="flat" cmpd="sng" w="9525">
                <a:solidFill>
                  <a:schemeClr val="lt1"/>
                </a:solidFill>
                <a:prstDash val="lgDash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2" name="Google Shape;282;p37"/>
              <p:cNvSpPr/>
              <p:nvPr/>
            </p:nvSpPr>
            <p:spPr>
              <a:xfrm flipH="1" rot="2699336">
                <a:off x="7177884" y="-7536"/>
                <a:ext cx="1098632" cy="201950"/>
              </a:xfrm>
              <a:prstGeom prst="roundRect">
                <a:avLst>
                  <a:gd fmla="val 50000" name="adj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83" name="Google Shape;283;p37"/>
            <p:cNvSpPr/>
            <p:nvPr/>
          </p:nvSpPr>
          <p:spPr>
            <a:xfrm rot="2700000">
              <a:off x="7775558" y="-183425"/>
              <a:ext cx="770464" cy="127703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4" name="Google Shape;284;p37"/>
          <p:cNvGrpSpPr/>
          <p:nvPr/>
        </p:nvGrpSpPr>
        <p:grpSpPr>
          <a:xfrm>
            <a:off x="3917102" y="4514625"/>
            <a:ext cx="1309796" cy="257750"/>
            <a:chOff x="-6337521" y="4362225"/>
            <a:chExt cx="1309796" cy="257750"/>
          </a:xfrm>
        </p:grpSpPr>
        <p:sp>
          <p:nvSpPr>
            <p:cNvPr id="285" name="Google Shape;285;p37"/>
            <p:cNvSpPr/>
            <p:nvPr/>
          </p:nvSpPr>
          <p:spPr>
            <a:xfrm>
              <a:off x="-5917975" y="4362225"/>
              <a:ext cx="73800" cy="73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37"/>
            <p:cNvSpPr/>
            <p:nvPr/>
          </p:nvSpPr>
          <p:spPr>
            <a:xfrm>
              <a:off x="-5713862" y="4362225"/>
              <a:ext cx="73800" cy="73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37"/>
            <p:cNvSpPr/>
            <p:nvPr/>
          </p:nvSpPr>
          <p:spPr>
            <a:xfrm>
              <a:off x="-5509750" y="4362225"/>
              <a:ext cx="73800" cy="73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37"/>
            <p:cNvSpPr/>
            <p:nvPr/>
          </p:nvSpPr>
          <p:spPr>
            <a:xfrm>
              <a:off x="-5305637" y="4362225"/>
              <a:ext cx="73800" cy="73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37"/>
            <p:cNvSpPr/>
            <p:nvPr/>
          </p:nvSpPr>
          <p:spPr>
            <a:xfrm>
              <a:off x="-5101525" y="4362225"/>
              <a:ext cx="73800" cy="73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37"/>
            <p:cNvSpPr/>
            <p:nvPr/>
          </p:nvSpPr>
          <p:spPr>
            <a:xfrm>
              <a:off x="-6337521" y="4546175"/>
              <a:ext cx="73800" cy="73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37"/>
            <p:cNvSpPr/>
            <p:nvPr/>
          </p:nvSpPr>
          <p:spPr>
            <a:xfrm>
              <a:off x="-6133409" y="4546175"/>
              <a:ext cx="73800" cy="73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37"/>
            <p:cNvSpPr/>
            <p:nvPr/>
          </p:nvSpPr>
          <p:spPr>
            <a:xfrm>
              <a:off x="-5929296" y="4546175"/>
              <a:ext cx="73800" cy="73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37"/>
            <p:cNvSpPr/>
            <p:nvPr/>
          </p:nvSpPr>
          <p:spPr>
            <a:xfrm>
              <a:off x="-5725184" y="4546175"/>
              <a:ext cx="73800" cy="73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37"/>
            <p:cNvSpPr/>
            <p:nvPr/>
          </p:nvSpPr>
          <p:spPr>
            <a:xfrm>
              <a:off x="-5521071" y="4546175"/>
              <a:ext cx="73800" cy="73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97" name="Google Shape;297;p38"/>
          <p:cNvSpPr txBox="1"/>
          <p:nvPr>
            <p:ph idx="1" type="subTitle"/>
          </p:nvPr>
        </p:nvSpPr>
        <p:spPr>
          <a:xfrm>
            <a:off x="1668869" y="2001675"/>
            <a:ext cx="1978200" cy="6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8" name="Google Shape;298;p38"/>
          <p:cNvSpPr txBox="1"/>
          <p:nvPr>
            <p:ph idx="2" type="subTitle"/>
          </p:nvPr>
        </p:nvSpPr>
        <p:spPr>
          <a:xfrm>
            <a:off x="5711722" y="2001675"/>
            <a:ext cx="1978200" cy="6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9" name="Google Shape;299;p38"/>
          <p:cNvSpPr txBox="1"/>
          <p:nvPr>
            <p:ph idx="3" type="subTitle"/>
          </p:nvPr>
        </p:nvSpPr>
        <p:spPr>
          <a:xfrm>
            <a:off x="1668869" y="3325493"/>
            <a:ext cx="1978200" cy="6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0" name="Google Shape;300;p38"/>
          <p:cNvSpPr txBox="1"/>
          <p:nvPr>
            <p:ph idx="4" type="subTitle"/>
          </p:nvPr>
        </p:nvSpPr>
        <p:spPr>
          <a:xfrm>
            <a:off x="5711722" y="3325493"/>
            <a:ext cx="1978200" cy="6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1" name="Google Shape;301;p38"/>
          <p:cNvSpPr txBox="1"/>
          <p:nvPr>
            <p:ph idx="5" type="subTitle"/>
          </p:nvPr>
        </p:nvSpPr>
        <p:spPr>
          <a:xfrm>
            <a:off x="1668865" y="1610569"/>
            <a:ext cx="1978200" cy="42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b="1" sz="2000">
                <a:latin typeface="Archivo"/>
                <a:ea typeface="Archivo"/>
                <a:cs typeface="Archivo"/>
                <a:sym typeface="Archivo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b="1" sz="2200">
                <a:latin typeface="DM Sans"/>
                <a:ea typeface="DM Sans"/>
                <a:cs typeface="DM Sans"/>
                <a:sym typeface="DM Sans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b="1" sz="2200">
                <a:latin typeface="DM Sans"/>
                <a:ea typeface="DM Sans"/>
                <a:cs typeface="DM Sans"/>
                <a:sym typeface="DM Sans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b="1" sz="2200">
                <a:latin typeface="DM Sans"/>
                <a:ea typeface="DM Sans"/>
                <a:cs typeface="DM Sans"/>
                <a:sym typeface="DM Sans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b="1" sz="2200">
                <a:latin typeface="DM Sans"/>
                <a:ea typeface="DM Sans"/>
                <a:cs typeface="DM Sans"/>
                <a:sym typeface="DM Sans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b="1" sz="2200">
                <a:latin typeface="DM Sans"/>
                <a:ea typeface="DM Sans"/>
                <a:cs typeface="DM Sans"/>
                <a:sym typeface="DM Sans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b="1" sz="2200">
                <a:latin typeface="DM Sans"/>
                <a:ea typeface="DM Sans"/>
                <a:cs typeface="DM Sans"/>
                <a:sym typeface="DM Sans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b="1" sz="2200">
                <a:latin typeface="DM Sans"/>
                <a:ea typeface="DM Sans"/>
                <a:cs typeface="DM Sans"/>
                <a:sym typeface="DM Sans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b="1" sz="22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302" name="Google Shape;302;p38"/>
          <p:cNvSpPr txBox="1"/>
          <p:nvPr>
            <p:ph idx="6" type="subTitle"/>
          </p:nvPr>
        </p:nvSpPr>
        <p:spPr>
          <a:xfrm>
            <a:off x="5711717" y="1610569"/>
            <a:ext cx="1978200" cy="42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b="1" sz="2000">
                <a:latin typeface="Archivo"/>
                <a:ea typeface="Archivo"/>
                <a:cs typeface="Archivo"/>
                <a:sym typeface="Archivo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b="1" sz="2200">
                <a:latin typeface="DM Sans"/>
                <a:ea typeface="DM Sans"/>
                <a:cs typeface="DM Sans"/>
                <a:sym typeface="DM Sans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b="1" sz="2200">
                <a:latin typeface="DM Sans"/>
                <a:ea typeface="DM Sans"/>
                <a:cs typeface="DM Sans"/>
                <a:sym typeface="DM Sans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b="1" sz="2200">
                <a:latin typeface="DM Sans"/>
                <a:ea typeface="DM Sans"/>
                <a:cs typeface="DM Sans"/>
                <a:sym typeface="DM Sans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b="1" sz="2200">
                <a:latin typeface="DM Sans"/>
                <a:ea typeface="DM Sans"/>
                <a:cs typeface="DM Sans"/>
                <a:sym typeface="DM Sans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b="1" sz="2200">
                <a:latin typeface="DM Sans"/>
                <a:ea typeface="DM Sans"/>
                <a:cs typeface="DM Sans"/>
                <a:sym typeface="DM Sans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b="1" sz="2200">
                <a:latin typeface="DM Sans"/>
                <a:ea typeface="DM Sans"/>
                <a:cs typeface="DM Sans"/>
                <a:sym typeface="DM Sans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b="1" sz="2200">
                <a:latin typeface="DM Sans"/>
                <a:ea typeface="DM Sans"/>
                <a:cs typeface="DM Sans"/>
                <a:sym typeface="DM Sans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b="1" sz="22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303" name="Google Shape;303;p38"/>
          <p:cNvSpPr txBox="1"/>
          <p:nvPr>
            <p:ph idx="7" type="subTitle"/>
          </p:nvPr>
        </p:nvSpPr>
        <p:spPr>
          <a:xfrm>
            <a:off x="1668865" y="2935775"/>
            <a:ext cx="1978200" cy="42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b="1" sz="2000">
                <a:latin typeface="Archivo"/>
                <a:ea typeface="Archivo"/>
                <a:cs typeface="Archivo"/>
                <a:sym typeface="Archivo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b="1" sz="2200">
                <a:latin typeface="DM Sans"/>
                <a:ea typeface="DM Sans"/>
                <a:cs typeface="DM Sans"/>
                <a:sym typeface="DM Sans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b="1" sz="2200">
                <a:latin typeface="DM Sans"/>
                <a:ea typeface="DM Sans"/>
                <a:cs typeface="DM Sans"/>
                <a:sym typeface="DM Sans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b="1" sz="2200">
                <a:latin typeface="DM Sans"/>
                <a:ea typeface="DM Sans"/>
                <a:cs typeface="DM Sans"/>
                <a:sym typeface="DM Sans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b="1" sz="2200">
                <a:latin typeface="DM Sans"/>
                <a:ea typeface="DM Sans"/>
                <a:cs typeface="DM Sans"/>
                <a:sym typeface="DM Sans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b="1" sz="2200">
                <a:latin typeface="DM Sans"/>
                <a:ea typeface="DM Sans"/>
                <a:cs typeface="DM Sans"/>
                <a:sym typeface="DM Sans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b="1" sz="2200">
                <a:latin typeface="DM Sans"/>
                <a:ea typeface="DM Sans"/>
                <a:cs typeface="DM Sans"/>
                <a:sym typeface="DM Sans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b="1" sz="2200">
                <a:latin typeface="DM Sans"/>
                <a:ea typeface="DM Sans"/>
                <a:cs typeface="DM Sans"/>
                <a:sym typeface="DM Sans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b="1" sz="22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304" name="Google Shape;304;p38"/>
          <p:cNvSpPr txBox="1"/>
          <p:nvPr>
            <p:ph idx="8" type="subTitle"/>
          </p:nvPr>
        </p:nvSpPr>
        <p:spPr>
          <a:xfrm>
            <a:off x="5711717" y="2935775"/>
            <a:ext cx="1978200" cy="42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b="1" sz="2000">
                <a:latin typeface="Archivo"/>
                <a:ea typeface="Archivo"/>
                <a:cs typeface="Archivo"/>
                <a:sym typeface="Archivo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b="1" sz="2200">
                <a:latin typeface="DM Sans"/>
                <a:ea typeface="DM Sans"/>
                <a:cs typeface="DM Sans"/>
                <a:sym typeface="DM Sans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b="1" sz="2200">
                <a:latin typeface="DM Sans"/>
                <a:ea typeface="DM Sans"/>
                <a:cs typeface="DM Sans"/>
                <a:sym typeface="DM Sans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b="1" sz="2200">
                <a:latin typeface="DM Sans"/>
                <a:ea typeface="DM Sans"/>
                <a:cs typeface="DM Sans"/>
                <a:sym typeface="DM Sans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b="1" sz="2200">
                <a:latin typeface="DM Sans"/>
                <a:ea typeface="DM Sans"/>
                <a:cs typeface="DM Sans"/>
                <a:sym typeface="DM Sans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b="1" sz="2200">
                <a:latin typeface="DM Sans"/>
                <a:ea typeface="DM Sans"/>
                <a:cs typeface="DM Sans"/>
                <a:sym typeface="DM Sans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b="1" sz="2200">
                <a:latin typeface="DM Sans"/>
                <a:ea typeface="DM Sans"/>
                <a:cs typeface="DM Sans"/>
                <a:sym typeface="DM Sans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b="1" sz="2200">
                <a:latin typeface="DM Sans"/>
                <a:ea typeface="DM Sans"/>
                <a:cs typeface="DM Sans"/>
                <a:sym typeface="DM Sans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b="1" sz="22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grpSp>
        <p:nvGrpSpPr>
          <p:cNvPr id="305" name="Google Shape;305;p38"/>
          <p:cNvGrpSpPr/>
          <p:nvPr/>
        </p:nvGrpSpPr>
        <p:grpSpPr>
          <a:xfrm>
            <a:off x="7527489" y="-437123"/>
            <a:ext cx="2304018" cy="2076084"/>
            <a:chOff x="7527489" y="-437123"/>
            <a:chExt cx="2304018" cy="2076084"/>
          </a:xfrm>
        </p:grpSpPr>
        <p:sp>
          <p:nvSpPr>
            <p:cNvPr id="306" name="Google Shape;306;p38"/>
            <p:cNvSpPr/>
            <p:nvPr/>
          </p:nvSpPr>
          <p:spPr>
            <a:xfrm flipH="1" rot="-5400000">
              <a:off x="7653475" y="-58150"/>
              <a:ext cx="1554600" cy="1548600"/>
            </a:xfrm>
            <a:prstGeom prst="rtTriangl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07" name="Google Shape;307;p38"/>
            <p:cNvGrpSpPr/>
            <p:nvPr/>
          </p:nvGrpSpPr>
          <p:grpSpPr>
            <a:xfrm>
              <a:off x="7527489" y="-190590"/>
              <a:ext cx="2304018" cy="1829551"/>
              <a:chOff x="7267314" y="-366325"/>
              <a:chExt cx="2304018" cy="1829551"/>
            </a:xfrm>
          </p:grpSpPr>
          <p:sp>
            <p:nvSpPr>
              <p:cNvPr id="308" name="Google Shape;308;p38"/>
              <p:cNvSpPr/>
              <p:nvPr/>
            </p:nvSpPr>
            <p:spPr>
              <a:xfrm flipH="1" rot="2699366">
                <a:off x="8496503" y="490078"/>
                <a:ext cx="1150392" cy="262619"/>
              </a:xfrm>
              <a:prstGeom prst="roundRect">
                <a:avLst>
                  <a:gd fmla="val 50000" name="adj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9" name="Google Shape;309;p38"/>
              <p:cNvSpPr/>
              <p:nvPr/>
            </p:nvSpPr>
            <p:spPr>
              <a:xfrm>
                <a:off x="7719598" y="153426"/>
                <a:ext cx="1309800" cy="1309800"/>
              </a:xfrm>
              <a:prstGeom prst="ellipse">
                <a:avLst/>
              </a:prstGeom>
              <a:noFill/>
              <a:ln cap="flat" cmpd="sng" w="9525">
                <a:solidFill>
                  <a:schemeClr val="lt1"/>
                </a:solidFill>
                <a:prstDash val="lgDash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0" name="Google Shape;310;p38"/>
              <p:cNvSpPr/>
              <p:nvPr/>
            </p:nvSpPr>
            <p:spPr>
              <a:xfrm flipH="1" rot="2699336">
                <a:off x="7177884" y="-7536"/>
                <a:ext cx="1098632" cy="201950"/>
              </a:xfrm>
              <a:prstGeom prst="roundRect">
                <a:avLst>
                  <a:gd fmla="val 50000" name="adj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11" name="Google Shape;311;p38"/>
            <p:cNvSpPr/>
            <p:nvPr/>
          </p:nvSpPr>
          <p:spPr>
            <a:xfrm rot="2700000">
              <a:off x="7775558" y="-183425"/>
              <a:ext cx="770464" cy="127703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2" name="Google Shape;312;p38"/>
          <p:cNvGrpSpPr/>
          <p:nvPr/>
        </p:nvGrpSpPr>
        <p:grpSpPr>
          <a:xfrm>
            <a:off x="3505627" y="4514625"/>
            <a:ext cx="1309796" cy="257750"/>
            <a:chOff x="-6337521" y="4362225"/>
            <a:chExt cx="1309796" cy="257750"/>
          </a:xfrm>
        </p:grpSpPr>
        <p:sp>
          <p:nvSpPr>
            <p:cNvPr id="313" name="Google Shape;313;p38"/>
            <p:cNvSpPr/>
            <p:nvPr/>
          </p:nvSpPr>
          <p:spPr>
            <a:xfrm>
              <a:off x="-5917975" y="4362225"/>
              <a:ext cx="73800" cy="73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38"/>
            <p:cNvSpPr/>
            <p:nvPr/>
          </p:nvSpPr>
          <p:spPr>
            <a:xfrm>
              <a:off x="-5713862" y="4362225"/>
              <a:ext cx="73800" cy="73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38"/>
            <p:cNvSpPr/>
            <p:nvPr/>
          </p:nvSpPr>
          <p:spPr>
            <a:xfrm>
              <a:off x="-5509750" y="4362225"/>
              <a:ext cx="73800" cy="73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38"/>
            <p:cNvSpPr/>
            <p:nvPr/>
          </p:nvSpPr>
          <p:spPr>
            <a:xfrm>
              <a:off x="-5305637" y="4362225"/>
              <a:ext cx="73800" cy="73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38"/>
            <p:cNvSpPr/>
            <p:nvPr/>
          </p:nvSpPr>
          <p:spPr>
            <a:xfrm>
              <a:off x="-5101525" y="4362225"/>
              <a:ext cx="73800" cy="73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38"/>
            <p:cNvSpPr/>
            <p:nvPr/>
          </p:nvSpPr>
          <p:spPr>
            <a:xfrm>
              <a:off x="-6337521" y="4546175"/>
              <a:ext cx="73800" cy="73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38"/>
            <p:cNvSpPr/>
            <p:nvPr/>
          </p:nvSpPr>
          <p:spPr>
            <a:xfrm>
              <a:off x="-6133409" y="4546175"/>
              <a:ext cx="73800" cy="73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38"/>
            <p:cNvSpPr/>
            <p:nvPr/>
          </p:nvSpPr>
          <p:spPr>
            <a:xfrm>
              <a:off x="-5929296" y="4546175"/>
              <a:ext cx="73800" cy="73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38"/>
            <p:cNvSpPr/>
            <p:nvPr/>
          </p:nvSpPr>
          <p:spPr>
            <a:xfrm>
              <a:off x="-5725184" y="4546175"/>
              <a:ext cx="73800" cy="73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38"/>
            <p:cNvSpPr/>
            <p:nvPr/>
          </p:nvSpPr>
          <p:spPr>
            <a:xfrm>
              <a:off x="-5521071" y="4546175"/>
              <a:ext cx="73800" cy="73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25" name="Google Shape;325;p39"/>
          <p:cNvSpPr txBox="1"/>
          <p:nvPr>
            <p:ph idx="1" type="subTitle"/>
          </p:nvPr>
        </p:nvSpPr>
        <p:spPr>
          <a:xfrm>
            <a:off x="948775" y="2264101"/>
            <a:ext cx="1986000" cy="6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6" name="Google Shape;326;p39"/>
          <p:cNvSpPr txBox="1"/>
          <p:nvPr>
            <p:ph idx="2" type="subTitle"/>
          </p:nvPr>
        </p:nvSpPr>
        <p:spPr>
          <a:xfrm>
            <a:off x="3578947" y="2264101"/>
            <a:ext cx="1986000" cy="6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7" name="Google Shape;327;p39"/>
          <p:cNvSpPr txBox="1"/>
          <p:nvPr>
            <p:ph idx="3" type="subTitle"/>
          </p:nvPr>
        </p:nvSpPr>
        <p:spPr>
          <a:xfrm>
            <a:off x="948775" y="4013304"/>
            <a:ext cx="1986000" cy="6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8" name="Google Shape;328;p39"/>
          <p:cNvSpPr txBox="1"/>
          <p:nvPr>
            <p:ph idx="4" type="subTitle"/>
          </p:nvPr>
        </p:nvSpPr>
        <p:spPr>
          <a:xfrm>
            <a:off x="3578947" y="4013304"/>
            <a:ext cx="1986000" cy="6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9" name="Google Shape;329;p39"/>
          <p:cNvSpPr txBox="1"/>
          <p:nvPr>
            <p:ph idx="5" type="subTitle"/>
          </p:nvPr>
        </p:nvSpPr>
        <p:spPr>
          <a:xfrm>
            <a:off x="6209125" y="2264101"/>
            <a:ext cx="1986000" cy="6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0" name="Google Shape;330;p39"/>
          <p:cNvSpPr txBox="1"/>
          <p:nvPr>
            <p:ph idx="6" type="subTitle"/>
          </p:nvPr>
        </p:nvSpPr>
        <p:spPr>
          <a:xfrm>
            <a:off x="6209125" y="4013304"/>
            <a:ext cx="1986000" cy="6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1" name="Google Shape;331;p39"/>
          <p:cNvSpPr txBox="1"/>
          <p:nvPr>
            <p:ph idx="7" type="subTitle"/>
          </p:nvPr>
        </p:nvSpPr>
        <p:spPr>
          <a:xfrm>
            <a:off x="948775" y="1912865"/>
            <a:ext cx="1986000" cy="42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b="1" sz="2000">
                <a:latin typeface="Archivo"/>
                <a:ea typeface="Archivo"/>
                <a:cs typeface="Archivo"/>
                <a:sym typeface="Archivo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b="1" sz="2200">
                <a:latin typeface="DM Sans"/>
                <a:ea typeface="DM Sans"/>
                <a:cs typeface="DM Sans"/>
                <a:sym typeface="DM Sans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b="1" sz="2200">
                <a:latin typeface="DM Sans"/>
                <a:ea typeface="DM Sans"/>
                <a:cs typeface="DM Sans"/>
                <a:sym typeface="DM Sans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b="1" sz="2200">
                <a:latin typeface="DM Sans"/>
                <a:ea typeface="DM Sans"/>
                <a:cs typeface="DM Sans"/>
                <a:sym typeface="DM Sans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b="1" sz="2200">
                <a:latin typeface="DM Sans"/>
                <a:ea typeface="DM Sans"/>
                <a:cs typeface="DM Sans"/>
                <a:sym typeface="DM Sans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b="1" sz="2200">
                <a:latin typeface="DM Sans"/>
                <a:ea typeface="DM Sans"/>
                <a:cs typeface="DM Sans"/>
                <a:sym typeface="DM Sans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b="1" sz="2200">
                <a:latin typeface="DM Sans"/>
                <a:ea typeface="DM Sans"/>
                <a:cs typeface="DM Sans"/>
                <a:sym typeface="DM Sans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b="1" sz="2200">
                <a:latin typeface="DM Sans"/>
                <a:ea typeface="DM Sans"/>
                <a:cs typeface="DM Sans"/>
                <a:sym typeface="DM Sans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b="1" sz="22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332" name="Google Shape;332;p39"/>
          <p:cNvSpPr txBox="1"/>
          <p:nvPr>
            <p:ph idx="8" type="subTitle"/>
          </p:nvPr>
        </p:nvSpPr>
        <p:spPr>
          <a:xfrm>
            <a:off x="3578949" y="1912865"/>
            <a:ext cx="1986000" cy="42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b="1" sz="2000">
                <a:latin typeface="Archivo"/>
                <a:ea typeface="Archivo"/>
                <a:cs typeface="Archivo"/>
                <a:sym typeface="Archivo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b="1" sz="2200">
                <a:latin typeface="DM Sans"/>
                <a:ea typeface="DM Sans"/>
                <a:cs typeface="DM Sans"/>
                <a:sym typeface="DM Sans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b="1" sz="2200">
                <a:latin typeface="DM Sans"/>
                <a:ea typeface="DM Sans"/>
                <a:cs typeface="DM Sans"/>
                <a:sym typeface="DM Sans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b="1" sz="2200">
                <a:latin typeface="DM Sans"/>
                <a:ea typeface="DM Sans"/>
                <a:cs typeface="DM Sans"/>
                <a:sym typeface="DM Sans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b="1" sz="2200">
                <a:latin typeface="DM Sans"/>
                <a:ea typeface="DM Sans"/>
                <a:cs typeface="DM Sans"/>
                <a:sym typeface="DM Sans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b="1" sz="2200">
                <a:latin typeface="DM Sans"/>
                <a:ea typeface="DM Sans"/>
                <a:cs typeface="DM Sans"/>
                <a:sym typeface="DM Sans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b="1" sz="2200">
                <a:latin typeface="DM Sans"/>
                <a:ea typeface="DM Sans"/>
                <a:cs typeface="DM Sans"/>
                <a:sym typeface="DM Sans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b="1" sz="2200">
                <a:latin typeface="DM Sans"/>
                <a:ea typeface="DM Sans"/>
                <a:cs typeface="DM Sans"/>
                <a:sym typeface="DM Sans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b="1" sz="22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333" name="Google Shape;333;p39"/>
          <p:cNvSpPr txBox="1"/>
          <p:nvPr>
            <p:ph idx="9" type="subTitle"/>
          </p:nvPr>
        </p:nvSpPr>
        <p:spPr>
          <a:xfrm>
            <a:off x="948775" y="3663804"/>
            <a:ext cx="1986000" cy="42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b="1" sz="2000">
                <a:latin typeface="Archivo"/>
                <a:ea typeface="Archivo"/>
                <a:cs typeface="Archivo"/>
                <a:sym typeface="Archivo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b="1" sz="2200">
                <a:latin typeface="DM Sans"/>
                <a:ea typeface="DM Sans"/>
                <a:cs typeface="DM Sans"/>
                <a:sym typeface="DM Sans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b="1" sz="2200">
                <a:latin typeface="DM Sans"/>
                <a:ea typeface="DM Sans"/>
                <a:cs typeface="DM Sans"/>
                <a:sym typeface="DM Sans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b="1" sz="2200">
                <a:latin typeface="DM Sans"/>
                <a:ea typeface="DM Sans"/>
                <a:cs typeface="DM Sans"/>
                <a:sym typeface="DM Sans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b="1" sz="2200">
                <a:latin typeface="DM Sans"/>
                <a:ea typeface="DM Sans"/>
                <a:cs typeface="DM Sans"/>
                <a:sym typeface="DM Sans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b="1" sz="2200">
                <a:latin typeface="DM Sans"/>
                <a:ea typeface="DM Sans"/>
                <a:cs typeface="DM Sans"/>
                <a:sym typeface="DM Sans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b="1" sz="2200">
                <a:latin typeface="DM Sans"/>
                <a:ea typeface="DM Sans"/>
                <a:cs typeface="DM Sans"/>
                <a:sym typeface="DM Sans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b="1" sz="2200">
                <a:latin typeface="DM Sans"/>
                <a:ea typeface="DM Sans"/>
                <a:cs typeface="DM Sans"/>
                <a:sym typeface="DM Sans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b="1" sz="22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334" name="Google Shape;334;p39"/>
          <p:cNvSpPr txBox="1"/>
          <p:nvPr>
            <p:ph idx="13" type="subTitle"/>
          </p:nvPr>
        </p:nvSpPr>
        <p:spPr>
          <a:xfrm>
            <a:off x="3578949" y="3663804"/>
            <a:ext cx="1986000" cy="42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b="1" sz="2000">
                <a:latin typeface="Archivo"/>
                <a:ea typeface="Archivo"/>
                <a:cs typeface="Archivo"/>
                <a:sym typeface="Archivo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b="1" sz="2200">
                <a:latin typeface="DM Sans"/>
                <a:ea typeface="DM Sans"/>
                <a:cs typeface="DM Sans"/>
                <a:sym typeface="DM Sans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b="1" sz="2200">
                <a:latin typeface="DM Sans"/>
                <a:ea typeface="DM Sans"/>
                <a:cs typeface="DM Sans"/>
                <a:sym typeface="DM Sans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b="1" sz="2200">
                <a:latin typeface="DM Sans"/>
                <a:ea typeface="DM Sans"/>
                <a:cs typeface="DM Sans"/>
                <a:sym typeface="DM Sans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b="1" sz="2200">
                <a:latin typeface="DM Sans"/>
                <a:ea typeface="DM Sans"/>
                <a:cs typeface="DM Sans"/>
                <a:sym typeface="DM Sans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b="1" sz="2200">
                <a:latin typeface="DM Sans"/>
                <a:ea typeface="DM Sans"/>
                <a:cs typeface="DM Sans"/>
                <a:sym typeface="DM Sans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b="1" sz="2200">
                <a:latin typeface="DM Sans"/>
                <a:ea typeface="DM Sans"/>
                <a:cs typeface="DM Sans"/>
                <a:sym typeface="DM Sans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b="1" sz="2200">
                <a:latin typeface="DM Sans"/>
                <a:ea typeface="DM Sans"/>
                <a:cs typeface="DM Sans"/>
                <a:sym typeface="DM Sans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b="1" sz="22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335" name="Google Shape;335;p39"/>
          <p:cNvSpPr txBox="1"/>
          <p:nvPr>
            <p:ph idx="14" type="subTitle"/>
          </p:nvPr>
        </p:nvSpPr>
        <p:spPr>
          <a:xfrm>
            <a:off x="6209125" y="1912865"/>
            <a:ext cx="1986000" cy="42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b="1" sz="2000">
                <a:latin typeface="Archivo"/>
                <a:ea typeface="Archivo"/>
                <a:cs typeface="Archivo"/>
                <a:sym typeface="Archivo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b="1" sz="2200">
                <a:latin typeface="DM Sans"/>
                <a:ea typeface="DM Sans"/>
                <a:cs typeface="DM Sans"/>
                <a:sym typeface="DM Sans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b="1" sz="2200">
                <a:latin typeface="DM Sans"/>
                <a:ea typeface="DM Sans"/>
                <a:cs typeface="DM Sans"/>
                <a:sym typeface="DM Sans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b="1" sz="2200">
                <a:latin typeface="DM Sans"/>
                <a:ea typeface="DM Sans"/>
                <a:cs typeface="DM Sans"/>
                <a:sym typeface="DM Sans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b="1" sz="2200">
                <a:latin typeface="DM Sans"/>
                <a:ea typeface="DM Sans"/>
                <a:cs typeface="DM Sans"/>
                <a:sym typeface="DM Sans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b="1" sz="2200">
                <a:latin typeface="DM Sans"/>
                <a:ea typeface="DM Sans"/>
                <a:cs typeface="DM Sans"/>
                <a:sym typeface="DM Sans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b="1" sz="2200">
                <a:latin typeface="DM Sans"/>
                <a:ea typeface="DM Sans"/>
                <a:cs typeface="DM Sans"/>
                <a:sym typeface="DM Sans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b="1" sz="2200">
                <a:latin typeface="DM Sans"/>
                <a:ea typeface="DM Sans"/>
                <a:cs typeface="DM Sans"/>
                <a:sym typeface="DM Sans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b="1" sz="22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336" name="Google Shape;336;p39"/>
          <p:cNvSpPr txBox="1"/>
          <p:nvPr>
            <p:ph idx="15" type="subTitle"/>
          </p:nvPr>
        </p:nvSpPr>
        <p:spPr>
          <a:xfrm>
            <a:off x="6209125" y="3663804"/>
            <a:ext cx="1986000" cy="42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b="1" sz="2000">
                <a:latin typeface="Archivo"/>
                <a:ea typeface="Archivo"/>
                <a:cs typeface="Archivo"/>
                <a:sym typeface="Archivo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b="1" sz="2200">
                <a:latin typeface="DM Sans"/>
                <a:ea typeface="DM Sans"/>
                <a:cs typeface="DM Sans"/>
                <a:sym typeface="DM Sans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b="1" sz="2200">
                <a:latin typeface="DM Sans"/>
                <a:ea typeface="DM Sans"/>
                <a:cs typeface="DM Sans"/>
                <a:sym typeface="DM Sans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b="1" sz="2200">
                <a:latin typeface="DM Sans"/>
                <a:ea typeface="DM Sans"/>
                <a:cs typeface="DM Sans"/>
                <a:sym typeface="DM Sans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b="1" sz="2200">
                <a:latin typeface="DM Sans"/>
                <a:ea typeface="DM Sans"/>
                <a:cs typeface="DM Sans"/>
                <a:sym typeface="DM Sans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b="1" sz="2200">
                <a:latin typeface="DM Sans"/>
                <a:ea typeface="DM Sans"/>
                <a:cs typeface="DM Sans"/>
                <a:sym typeface="DM Sans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b="1" sz="2200">
                <a:latin typeface="DM Sans"/>
                <a:ea typeface="DM Sans"/>
                <a:cs typeface="DM Sans"/>
                <a:sym typeface="DM Sans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b="1" sz="2200">
                <a:latin typeface="DM Sans"/>
                <a:ea typeface="DM Sans"/>
                <a:cs typeface="DM Sans"/>
                <a:sym typeface="DM Sans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b="1" sz="22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grpSp>
        <p:nvGrpSpPr>
          <p:cNvPr id="337" name="Google Shape;337;p39"/>
          <p:cNvGrpSpPr/>
          <p:nvPr/>
        </p:nvGrpSpPr>
        <p:grpSpPr>
          <a:xfrm>
            <a:off x="7656465" y="-721540"/>
            <a:ext cx="1980717" cy="2320751"/>
            <a:chOff x="7656465" y="-721540"/>
            <a:chExt cx="1980717" cy="2320751"/>
          </a:xfrm>
        </p:grpSpPr>
        <p:sp>
          <p:nvSpPr>
            <p:cNvPr id="338" name="Google Shape;338;p39"/>
            <p:cNvSpPr/>
            <p:nvPr/>
          </p:nvSpPr>
          <p:spPr>
            <a:xfrm flipH="1" rot="-5400000">
              <a:off x="7653475" y="-58150"/>
              <a:ext cx="1554600" cy="1548600"/>
            </a:xfrm>
            <a:prstGeom prst="rtTriangl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39" name="Google Shape;339;p39"/>
            <p:cNvGrpSpPr/>
            <p:nvPr/>
          </p:nvGrpSpPr>
          <p:grpSpPr>
            <a:xfrm>
              <a:off x="7775873" y="-721540"/>
              <a:ext cx="1861309" cy="2320751"/>
              <a:chOff x="7515698" y="-897275"/>
              <a:chExt cx="1861309" cy="2320751"/>
            </a:xfrm>
          </p:grpSpPr>
          <p:sp>
            <p:nvSpPr>
              <p:cNvPr id="340" name="Google Shape;340;p39"/>
              <p:cNvSpPr/>
              <p:nvPr/>
            </p:nvSpPr>
            <p:spPr>
              <a:xfrm flipH="1" rot="2699366">
                <a:off x="8302178" y="731953"/>
                <a:ext cx="1150392" cy="262619"/>
              </a:xfrm>
              <a:prstGeom prst="roundRect">
                <a:avLst>
                  <a:gd fmla="val 50000" name="adj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1" name="Google Shape;341;p39"/>
              <p:cNvSpPr/>
              <p:nvPr/>
            </p:nvSpPr>
            <p:spPr>
              <a:xfrm>
                <a:off x="7515698" y="113676"/>
                <a:ext cx="1309800" cy="1309800"/>
              </a:xfrm>
              <a:prstGeom prst="ellipse">
                <a:avLst/>
              </a:prstGeom>
              <a:noFill/>
              <a:ln cap="flat" cmpd="sng" w="9525">
                <a:solidFill>
                  <a:schemeClr val="lt1"/>
                </a:solidFill>
                <a:prstDash val="lgDash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2" name="Google Shape;342;p39"/>
              <p:cNvSpPr/>
              <p:nvPr/>
            </p:nvSpPr>
            <p:spPr>
              <a:xfrm flipH="1" rot="2699336">
                <a:off x="7493659" y="-538486"/>
                <a:ext cx="1098632" cy="201950"/>
              </a:xfrm>
              <a:prstGeom prst="roundRect">
                <a:avLst>
                  <a:gd fmla="val 50000" name="adj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43" name="Google Shape;343;p39"/>
            <p:cNvSpPr/>
            <p:nvPr/>
          </p:nvSpPr>
          <p:spPr>
            <a:xfrm rot="2700000">
              <a:off x="7588783" y="-172000"/>
              <a:ext cx="770464" cy="127703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0"/>
          <p:cNvSpPr txBox="1"/>
          <p:nvPr>
            <p:ph idx="1" type="subTitle"/>
          </p:nvPr>
        </p:nvSpPr>
        <p:spPr>
          <a:xfrm>
            <a:off x="4255610" y="1667625"/>
            <a:ext cx="3030900" cy="24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0"/>
          <p:cNvSpPr txBox="1"/>
          <p:nvPr>
            <p:ph idx="2" type="subTitle"/>
          </p:nvPr>
        </p:nvSpPr>
        <p:spPr>
          <a:xfrm>
            <a:off x="720000" y="1667625"/>
            <a:ext cx="3030900" cy="24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grpSp>
        <p:nvGrpSpPr>
          <p:cNvPr id="16" name="Google Shape;16;p20"/>
          <p:cNvGrpSpPr/>
          <p:nvPr/>
        </p:nvGrpSpPr>
        <p:grpSpPr>
          <a:xfrm>
            <a:off x="2212504" y="2617581"/>
            <a:ext cx="7422661" cy="2776701"/>
            <a:chOff x="2212504" y="2617581"/>
            <a:chExt cx="7422661" cy="2776701"/>
          </a:xfrm>
        </p:grpSpPr>
        <p:grpSp>
          <p:nvGrpSpPr>
            <p:cNvPr id="17" name="Google Shape;17;p20"/>
            <p:cNvGrpSpPr/>
            <p:nvPr/>
          </p:nvGrpSpPr>
          <p:grpSpPr>
            <a:xfrm>
              <a:off x="2212504" y="4514625"/>
              <a:ext cx="1309796" cy="257750"/>
              <a:chOff x="-6337521" y="4362225"/>
              <a:chExt cx="1309796" cy="257750"/>
            </a:xfrm>
          </p:grpSpPr>
          <p:sp>
            <p:nvSpPr>
              <p:cNvPr id="18" name="Google Shape;18;p20"/>
              <p:cNvSpPr/>
              <p:nvPr/>
            </p:nvSpPr>
            <p:spPr>
              <a:xfrm>
                <a:off x="-5917975" y="4362225"/>
                <a:ext cx="73800" cy="73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" name="Google Shape;19;p20"/>
              <p:cNvSpPr/>
              <p:nvPr/>
            </p:nvSpPr>
            <p:spPr>
              <a:xfrm>
                <a:off x="-5713862" y="4362225"/>
                <a:ext cx="73800" cy="73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" name="Google Shape;20;p20"/>
              <p:cNvSpPr/>
              <p:nvPr/>
            </p:nvSpPr>
            <p:spPr>
              <a:xfrm>
                <a:off x="-5509750" y="4362225"/>
                <a:ext cx="73800" cy="73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" name="Google Shape;21;p20"/>
              <p:cNvSpPr/>
              <p:nvPr/>
            </p:nvSpPr>
            <p:spPr>
              <a:xfrm>
                <a:off x="-5305637" y="4362225"/>
                <a:ext cx="73800" cy="73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" name="Google Shape;22;p20"/>
              <p:cNvSpPr/>
              <p:nvPr/>
            </p:nvSpPr>
            <p:spPr>
              <a:xfrm>
                <a:off x="-5101525" y="4362225"/>
                <a:ext cx="73800" cy="73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" name="Google Shape;23;p20"/>
              <p:cNvSpPr/>
              <p:nvPr/>
            </p:nvSpPr>
            <p:spPr>
              <a:xfrm>
                <a:off x="-6337521" y="4546175"/>
                <a:ext cx="73800" cy="73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" name="Google Shape;24;p20"/>
              <p:cNvSpPr/>
              <p:nvPr/>
            </p:nvSpPr>
            <p:spPr>
              <a:xfrm>
                <a:off x="-6133409" y="4546175"/>
                <a:ext cx="73800" cy="73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" name="Google Shape;25;p20"/>
              <p:cNvSpPr/>
              <p:nvPr/>
            </p:nvSpPr>
            <p:spPr>
              <a:xfrm>
                <a:off x="-5929296" y="4546175"/>
                <a:ext cx="73800" cy="73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" name="Google Shape;26;p20"/>
              <p:cNvSpPr/>
              <p:nvPr/>
            </p:nvSpPr>
            <p:spPr>
              <a:xfrm>
                <a:off x="-5725184" y="4546175"/>
                <a:ext cx="73800" cy="73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" name="Google Shape;27;p20"/>
              <p:cNvSpPr/>
              <p:nvPr/>
            </p:nvSpPr>
            <p:spPr>
              <a:xfrm>
                <a:off x="-5521071" y="4546175"/>
                <a:ext cx="73800" cy="73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8" name="Google Shape;28;p20"/>
            <p:cNvGrpSpPr/>
            <p:nvPr/>
          </p:nvGrpSpPr>
          <p:grpSpPr>
            <a:xfrm>
              <a:off x="6687000" y="2617581"/>
              <a:ext cx="2948165" cy="2776701"/>
              <a:chOff x="6687000" y="2617581"/>
              <a:chExt cx="2948165" cy="2776701"/>
            </a:xfrm>
          </p:grpSpPr>
          <p:sp>
            <p:nvSpPr>
              <p:cNvPr id="29" name="Google Shape;29;p20"/>
              <p:cNvSpPr/>
              <p:nvPr/>
            </p:nvSpPr>
            <p:spPr>
              <a:xfrm flipH="1">
                <a:off x="6687000" y="2703525"/>
                <a:ext cx="2457000" cy="2447100"/>
              </a:xfrm>
              <a:prstGeom prst="rtTriangl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" name="Google Shape;30;p20"/>
              <p:cNvSpPr/>
              <p:nvPr/>
            </p:nvSpPr>
            <p:spPr>
              <a:xfrm rot="-2699590">
                <a:off x="7946885" y="3849460"/>
                <a:ext cx="1780000" cy="477721"/>
              </a:xfrm>
              <a:prstGeom prst="roundRect">
                <a:avLst>
                  <a:gd fmla="val 50000" name="adj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" name="Google Shape;31;p20"/>
              <p:cNvSpPr/>
              <p:nvPr/>
            </p:nvSpPr>
            <p:spPr>
              <a:xfrm rot="-2700000">
                <a:off x="6857259" y="4943944"/>
                <a:ext cx="996172" cy="114976"/>
              </a:xfrm>
              <a:prstGeom prst="roundRect">
                <a:avLst>
                  <a:gd fmla="val 50000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" name="Google Shape;32;p20"/>
              <p:cNvSpPr/>
              <p:nvPr/>
            </p:nvSpPr>
            <p:spPr>
              <a:xfrm>
                <a:off x="6962498" y="3553776"/>
                <a:ext cx="1309800" cy="1309800"/>
              </a:xfrm>
              <a:prstGeom prst="ellipse">
                <a:avLst/>
              </a:prstGeom>
              <a:noFill/>
              <a:ln cap="flat" cmpd="sng" w="9525">
                <a:solidFill>
                  <a:schemeClr val="lt1"/>
                </a:solidFill>
                <a:prstDash val="lgDash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" name="Google Shape;33;p20"/>
              <p:cNvSpPr/>
              <p:nvPr/>
            </p:nvSpPr>
            <p:spPr>
              <a:xfrm rot="-2699590">
                <a:off x="7651509" y="3199003"/>
                <a:ext cx="1780000" cy="326683"/>
              </a:xfrm>
              <a:prstGeom prst="roundRect">
                <a:avLst>
                  <a:gd fmla="val 50000" name="adj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1"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grpSp>
        <p:nvGrpSpPr>
          <p:cNvPr id="346" name="Google Shape;346;p40"/>
          <p:cNvGrpSpPr/>
          <p:nvPr/>
        </p:nvGrpSpPr>
        <p:grpSpPr>
          <a:xfrm>
            <a:off x="7267314" y="-374489"/>
            <a:ext cx="2456418" cy="5138700"/>
            <a:chOff x="7267314" y="-374489"/>
            <a:chExt cx="2456418" cy="5138700"/>
          </a:xfrm>
        </p:grpSpPr>
        <p:grpSp>
          <p:nvGrpSpPr>
            <p:cNvPr id="347" name="Google Shape;347;p40"/>
            <p:cNvGrpSpPr/>
            <p:nvPr/>
          </p:nvGrpSpPr>
          <p:grpSpPr>
            <a:xfrm>
              <a:off x="7432804" y="4506461"/>
              <a:ext cx="1309796" cy="257750"/>
              <a:chOff x="-6337521" y="4362225"/>
              <a:chExt cx="1309796" cy="257750"/>
            </a:xfrm>
          </p:grpSpPr>
          <p:sp>
            <p:nvSpPr>
              <p:cNvPr id="348" name="Google Shape;348;p40"/>
              <p:cNvSpPr/>
              <p:nvPr/>
            </p:nvSpPr>
            <p:spPr>
              <a:xfrm>
                <a:off x="-5917975" y="4362225"/>
                <a:ext cx="73800" cy="73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9" name="Google Shape;349;p40"/>
              <p:cNvSpPr/>
              <p:nvPr/>
            </p:nvSpPr>
            <p:spPr>
              <a:xfrm>
                <a:off x="-5713862" y="4362225"/>
                <a:ext cx="73800" cy="73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0" name="Google Shape;350;p40"/>
              <p:cNvSpPr/>
              <p:nvPr/>
            </p:nvSpPr>
            <p:spPr>
              <a:xfrm>
                <a:off x="-5509750" y="4362225"/>
                <a:ext cx="73800" cy="73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1" name="Google Shape;351;p40"/>
              <p:cNvSpPr/>
              <p:nvPr/>
            </p:nvSpPr>
            <p:spPr>
              <a:xfrm>
                <a:off x="-5305637" y="4362225"/>
                <a:ext cx="73800" cy="73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2" name="Google Shape;352;p40"/>
              <p:cNvSpPr/>
              <p:nvPr/>
            </p:nvSpPr>
            <p:spPr>
              <a:xfrm>
                <a:off x="-5101525" y="4362225"/>
                <a:ext cx="73800" cy="73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3" name="Google Shape;353;p40"/>
              <p:cNvSpPr/>
              <p:nvPr/>
            </p:nvSpPr>
            <p:spPr>
              <a:xfrm>
                <a:off x="-6337521" y="4546175"/>
                <a:ext cx="73800" cy="73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4" name="Google Shape;354;p40"/>
              <p:cNvSpPr/>
              <p:nvPr/>
            </p:nvSpPr>
            <p:spPr>
              <a:xfrm>
                <a:off x="-6133409" y="4546175"/>
                <a:ext cx="73800" cy="73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5" name="Google Shape;355;p40"/>
              <p:cNvSpPr/>
              <p:nvPr/>
            </p:nvSpPr>
            <p:spPr>
              <a:xfrm>
                <a:off x="-5929296" y="4546175"/>
                <a:ext cx="73800" cy="73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6" name="Google Shape;356;p40"/>
              <p:cNvSpPr/>
              <p:nvPr/>
            </p:nvSpPr>
            <p:spPr>
              <a:xfrm>
                <a:off x="-5725184" y="4546175"/>
                <a:ext cx="73800" cy="73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7" name="Google Shape;357;p40"/>
              <p:cNvSpPr/>
              <p:nvPr/>
            </p:nvSpPr>
            <p:spPr>
              <a:xfrm>
                <a:off x="-5521071" y="4546175"/>
                <a:ext cx="73800" cy="73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58" name="Google Shape;358;p40"/>
            <p:cNvGrpSpPr/>
            <p:nvPr/>
          </p:nvGrpSpPr>
          <p:grpSpPr>
            <a:xfrm>
              <a:off x="7267314" y="-374489"/>
              <a:ext cx="2456418" cy="1917425"/>
              <a:chOff x="7267314" y="-366325"/>
              <a:chExt cx="2456418" cy="1917425"/>
            </a:xfrm>
          </p:grpSpPr>
          <p:sp>
            <p:nvSpPr>
              <p:cNvPr id="359" name="Google Shape;359;p40"/>
              <p:cNvSpPr/>
              <p:nvPr/>
            </p:nvSpPr>
            <p:spPr>
              <a:xfrm flipH="1" rot="-5400000">
                <a:off x="7653475" y="-500"/>
                <a:ext cx="1554600" cy="1548600"/>
              </a:xfrm>
              <a:prstGeom prst="rtTriangl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0" name="Google Shape;360;p40"/>
              <p:cNvSpPr/>
              <p:nvPr/>
            </p:nvSpPr>
            <p:spPr>
              <a:xfrm flipH="1" rot="2699366">
                <a:off x="8648903" y="642478"/>
                <a:ext cx="1150392" cy="262619"/>
              </a:xfrm>
              <a:prstGeom prst="roundRect">
                <a:avLst>
                  <a:gd fmla="val 50000" name="adj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1" name="Google Shape;361;p40"/>
              <p:cNvSpPr/>
              <p:nvPr/>
            </p:nvSpPr>
            <p:spPr>
              <a:xfrm>
                <a:off x="7719598" y="153426"/>
                <a:ext cx="1309800" cy="1309800"/>
              </a:xfrm>
              <a:prstGeom prst="ellipse">
                <a:avLst/>
              </a:prstGeom>
              <a:noFill/>
              <a:ln cap="flat" cmpd="sng" w="9525">
                <a:solidFill>
                  <a:schemeClr val="lt1"/>
                </a:solidFill>
                <a:prstDash val="lgDash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2" name="Google Shape;362;p40"/>
              <p:cNvSpPr/>
              <p:nvPr/>
            </p:nvSpPr>
            <p:spPr>
              <a:xfrm flipH="1" rot="2699336">
                <a:off x="7177884" y="-7536"/>
                <a:ext cx="1098632" cy="201950"/>
              </a:xfrm>
              <a:prstGeom prst="roundRect">
                <a:avLst>
                  <a:gd fmla="val 50000" name="adj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12_1"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1"/>
          <p:cNvSpPr txBox="1"/>
          <p:nvPr>
            <p:ph type="title"/>
          </p:nvPr>
        </p:nvSpPr>
        <p:spPr>
          <a:xfrm>
            <a:off x="720000" y="1222900"/>
            <a:ext cx="4275900" cy="1734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65" name="Google Shape;365;p41"/>
          <p:cNvSpPr txBox="1"/>
          <p:nvPr>
            <p:ph idx="1" type="subTitle"/>
          </p:nvPr>
        </p:nvSpPr>
        <p:spPr>
          <a:xfrm>
            <a:off x="720000" y="3055100"/>
            <a:ext cx="3519600" cy="8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6" name="Google Shape;366;p41"/>
          <p:cNvSpPr/>
          <p:nvPr>
            <p:ph idx="2" type="pic"/>
          </p:nvPr>
        </p:nvSpPr>
        <p:spPr>
          <a:xfrm>
            <a:off x="5397500" y="1055100"/>
            <a:ext cx="3033300" cy="3033300"/>
          </a:xfrm>
          <a:prstGeom prst="ellipse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  <p:grpSp>
        <p:nvGrpSpPr>
          <p:cNvPr id="367" name="Google Shape;367;p41"/>
          <p:cNvGrpSpPr/>
          <p:nvPr/>
        </p:nvGrpSpPr>
        <p:grpSpPr>
          <a:xfrm flipH="1" rot="10800000">
            <a:off x="5362579" y="4349289"/>
            <a:ext cx="1309796" cy="257750"/>
            <a:chOff x="-6337521" y="4362225"/>
            <a:chExt cx="1309796" cy="257750"/>
          </a:xfrm>
        </p:grpSpPr>
        <p:sp>
          <p:nvSpPr>
            <p:cNvPr id="368" name="Google Shape;368;p41"/>
            <p:cNvSpPr/>
            <p:nvPr/>
          </p:nvSpPr>
          <p:spPr>
            <a:xfrm>
              <a:off x="-5917975" y="4362225"/>
              <a:ext cx="73800" cy="73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p41"/>
            <p:cNvSpPr/>
            <p:nvPr/>
          </p:nvSpPr>
          <p:spPr>
            <a:xfrm>
              <a:off x="-5713862" y="4362225"/>
              <a:ext cx="73800" cy="73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p41"/>
            <p:cNvSpPr/>
            <p:nvPr/>
          </p:nvSpPr>
          <p:spPr>
            <a:xfrm>
              <a:off x="-5509750" y="4362225"/>
              <a:ext cx="73800" cy="73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41"/>
            <p:cNvSpPr/>
            <p:nvPr/>
          </p:nvSpPr>
          <p:spPr>
            <a:xfrm>
              <a:off x="-5305637" y="4362225"/>
              <a:ext cx="73800" cy="73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2;p41"/>
            <p:cNvSpPr/>
            <p:nvPr/>
          </p:nvSpPr>
          <p:spPr>
            <a:xfrm>
              <a:off x="-5101525" y="4362225"/>
              <a:ext cx="73800" cy="73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73;p41"/>
            <p:cNvSpPr/>
            <p:nvPr/>
          </p:nvSpPr>
          <p:spPr>
            <a:xfrm>
              <a:off x="-6337521" y="4546175"/>
              <a:ext cx="73800" cy="73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74;p41"/>
            <p:cNvSpPr/>
            <p:nvPr/>
          </p:nvSpPr>
          <p:spPr>
            <a:xfrm>
              <a:off x="-6133409" y="4546175"/>
              <a:ext cx="73800" cy="73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75;p41"/>
            <p:cNvSpPr/>
            <p:nvPr/>
          </p:nvSpPr>
          <p:spPr>
            <a:xfrm>
              <a:off x="-5929296" y="4546175"/>
              <a:ext cx="73800" cy="73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41"/>
            <p:cNvSpPr/>
            <p:nvPr/>
          </p:nvSpPr>
          <p:spPr>
            <a:xfrm>
              <a:off x="-5725184" y="4546175"/>
              <a:ext cx="73800" cy="73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41"/>
            <p:cNvSpPr/>
            <p:nvPr/>
          </p:nvSpPr>
          <p:spPr>
            <a:xfrm>
              <a:off x="-5521071" y="4546175"/>
              <a:ext cx="73800" cy="73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_1"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42"/>
          <p:cNvSpPr txBox="1"/>
          <p:nvPr>
            <p:ph type="title"/>
          </p:nvPr>
        </p:nvSpPr>
        <p:spPr>
          <a:xfrm>
            <a:off x="720000" y="1476950"/>
            <a:ext cx="3045900" cy="70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80" name="Google Shape;380;p42"/>
          <p:cNvSpPr txBox="1"/>
          <p:nvPr>
            <p:ph idx="1" type="subTitle"/>
          </p:nvPr>
        </p:nvSpPr>
        <p:spPr>
          <a:xfrm>
            <a:off x="720000" y="2183225"/>
            <a:ext cx="3045900" cy="12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381" name="Google Shape;381;p42"/>
          <p:cNvGrpSpPr/>
          <p:nvPr/>
        </p:nvGrpSpPr>
        <p:grpSpPr>
          <a:xfrm flipH="1" rot="10800000">
            <a:off x="5173104" y="269054"/>
            <a:ext cx="1309796" cy="257750"/>
            <a:chOff x="-6337521" y="4362225"/>
            <a:chExt cx="1309796" cy="257750"/>
          </a:xfrm>
        </p:grpSpPr>
        <p:sp>
          <p:nvSpPr>
            <p:cNvPr id="382" name="Google Shape;382;p42"/>
            <p:cNvSpPr/>
            <p:nvPr/>
          </p:nvSpPr>
          <p:spPr>
            <a:xfrm>
              <a:off x="-5917975" y="4362225"/>
              <a:ext cx="73800" cy="73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42"/>
            <p:cNvSpPr/>
            <p:nvPr/>
          </p:nvSpPr>
          <p:spPr>
            <a:xfrm>
              <a:off x="-5713862" y="4362225"/>
              <a:ext cx="73800" cy="73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42"/>
            <p:cNvSpPr/>
            <p:nvPr/>
          </p:nvSpPr>
          <p:spPr>
            <a:xfrm>
              <a:off x="-5509750" y="4362225"/>
              <a:ext cx="73800" cy="73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42"/>
            <p:cNvSpPr/>
            <p:nvPr/>
          </p:nvSpPr>
          <p:spPr>
            <a:xfrm>
              <a:off x="-5305637" y="4362225"/>
              <a:ext cx="73800" cy="73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42"/>
            <p:cNvSpPr/>
            <p:nvPr/>
          </p:nvSpPr>
          <p:spPr>
            <a:xfrm>
              <a:off x="-5101525" y="4362225"/>
              <a:ext cx="73800" cy="73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42"/>
            <p:cNvSpPr/>
            <p:nvPr/>
          </p:nvSpPr>
          <p:spPr>
            <a:xfrm>
              <a:off x="-6337521" y="4546175"/>
              <a:ext cx="73800" cy="73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42"/>
            <p:cNvSpPr/>
            <p:nvPr/>
          </p:nvSpPr>
          <p:spPr>
            <a:xfrm>
              <a:off x="-6133409" y="4546175"/>
              <a:ext cx="73800" cy="73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42"/>
            <p:cNvSpPr/>
            <p:nvPr/>
          </p:nvSpPr>
          <p:spPr>
            <a:xfrm>
              <a:off x="-5929296" y="4546175"/>
              <a:ext cx="73800" cy="73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42"/>
            <p:cNvSpPr/>
            <p:nvPr/>
          </p:nvSpPr>
          <p:spPr>
            <a:xfrm>
              <a:off x="-5725184" y="4546175"/>
              <a:ext cx="73800" cy="73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42"/>
            <p:cNvSpPr/>
            <p:nvPr/>
          </p:nvSpPr>
          <p:spPr>
            <a:xfrm>
              <a:off x="-5521071" y="4546175"/>
              <a:ext cx="73800" cy="73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43"/>
          <p:cNvSpPr txBox="1"/>
          <p:nvPr>
            <p:ph type="title"/>
          </p:nvPr>
        </p:nvSpPr>
        <p:spPr>
          <a:xfrm>
            <a:off x="713225" y="539500"/>
            <a:ext cx="4632600" cy="10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54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94" name="Google Shape;394;p43"/>
          <p:cNvSpPr txBox="1"/>
          <p:nvPr>
            <p:ph idx="1" type="subTitle"/>
          </p:nvPr>
        </p:nvSpPr>
        <p:spPr>
          <a:xfrm>
            <a:off x="713225" y="1797375"/>
            <a:ext cx="4632600" cy="10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5" name="Google Shape;395;p43"/>
          <p:cNvSpPr/>
          <p:nvPr>
            <p:ph idx="2" type="pic"/>
          </p:nvPr>
        </p:nvSpPr>
        <p:spPr>
          <a:xfrm>
            <a:off x="5397500" y="1055100"/>
            <a:ext cx="3033300" cy="3033300"/>
          </a:xfrm>
          <a:prstGeom prst="ellipse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  <p:grpSp>
        <p:nvGrpSpPr>
          <p:cNvPr id="396" name="Google Shape;396;p43"/>
          <p:cNvGrpSpPr/>
          <p:nvPr/>
        </p:nvGrpSpPr>
        <p:grpSpPr>
          <a:xfrm>
            <a:off x="5143404" y="399825"/>
            <a:ext cx="1309796" cy="257750"/>
            <a:chOff x="-6337521" y="4362225"/>
            <a:chExt cx="1309796" cy="257750"/>
          </a:xfrm>
        </p:grpSpPr>
        <p:sp>
          <p:nvSpPr>
            <p:cNvPr id="397" name="Google Shape;397;p43"/>
            <p:cNvSpPr/>
            <p:nvPr/>
          </p:nvSpPr>
          <p:spPr>
            <a:xfrm>
              <a:off x="-5917975" y="4362225"/>
              <a:ext cx="73800" cy="73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43"/>
            <p:cNvSpPr/>
            <p:nvPr/>
          </p:nvSpPr>
          <p:spPr>
            <a:xfrm>
              <a:off x="-5713862" y="4362225"/>
              <a:ext cx="73800" cy="73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43"/>
            <p:cNvSpPr/>
            <p:nvPr/>
          </p:nvSpPr>
          <p:spPr>
            <a:xfrm>
              <a:off x="-5509750" y="4362225"/>
              <a:ext cx="73800" cy="73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43"/>
            <p:cNvSpPr/>
            <p:nvPr/>
          </p:nvSpPr>
          <p:spPr>
            <a:xfrm>
              <a:off x="-5305637" y="4362225"/>
              <a:ext cx="73800" cy="73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43"/>
            <p:cNvSpPr/>
            <p:nvPr/>
          </p:nvSpPr>
          <p:spPr>
            <a:xfrm>
              <a:off x="-5101525" y="4362225"/>
              <a:ext cx="73800" cy="73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43"/>
            <p:cNvSpPr/>
            <p:nvPr/>
          </p:nvSpPr>
          <p:spPr>
            <a:xfrm>
              <a:off x="-6337521" y="4546175"/>
              <a:ext cx="73800" cy="73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43"/>
            <p:cNvSpPr/>
            <p:nvPr/>
          </p:nvSpPr>
          <p:spPr>
            <a:xfrm>
              <a:off x="-6133409" y="4546175"/>
              <a:ext cx="73800" cy="73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43"/>
            <p:cNvSpPr/>
            <p:nvPr/>
          </p:nvSpPr>
          <p:spPr>
            <a:xfrm>
              <a:off x="-5929296" y="4546175"/>
              <a:ext cx="73800" cy="73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43"/>
            <p:cNvSpPr/>
            <p:nvPr/>
          </p:nvSpPr>
          <p:spPr>
            <a:xfrm>
              <a:off x="-5725184" y="4546175"/>
              <a:ext cx="73800" cy="73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43"/>
            <p:cNvSpPr/>
            <p:nvPr/>
          </p:nvSpPr>
          <p:spPr>
            <a:xfrm>
              <a:off x="-5521071" y="4546175"/>
              <a:ext cx="73800" cy="73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07" name="Google Shape;407;p43"/>
          <p:cNvSpPr txBox="1"/>
          <p:nvPr/>
        </p:nvSpPr>
        <p:spPr>
          <a:xfrm>
            <a:off x="713225" y="3644075"/>
            <a:ext cx="3605100" cy="6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CREDITS:</a:t>
            </a:r>
            <a:r>
              <a:rPr b="0" i="0" lang="en" sz="1000" u="none" cap="none" strike="noStrik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This presentation template was created by </a:t>
            </a:r>
            <a:r>
              <a:rPr b="1" i="0" lang="en" sz="1000" u="sng" cap="none" strike="noStrike">
                <a:solidFill>
                  <a:schemeClr val="hlink"/>
                </a:solidFill>
                <a:latin typeface="Manrope"/>
                <a:ea typeface="Manrope"/>
                <a:cs typeface="Manrope"/>
                <a:sym typeface="Manrope"/>
                <a:hlinkClick r:id="rId2"/>
              </a:rPr>
              <a:t>Slidesgo</a:t>
            </a:r>
            <a:r>
              <a:rPr b="0" i="0" lang="en" sz="1000" u="none" cap="none" strike="noStrik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, and includes icons by </a:t>
            </a:r>
            <a:r>
              <a:rPr b="1" i="0" lang="en" sz="1000" u="sng" cap="none" strike="noStrik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0" i="0" lang="en" sz="1000" u="none" cap="none" strike="noStrik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, and infographics &amp; images by </a:t>
            </a:r>
            <a:r>
              <a:rPr b="1" i="0" lang="en" sz="1000" u="sng" cap="none" strike="noStrik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0" i="0" lang="en" sz="1000" u="sng" cap="none" strike="noStrik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</a:t>
            </a:r>
            <a:endParaRPr b="1" i="0" sz="1000" u="sng" cap="none" strike="noStrike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" name="Google Shape;409;p44"/>
          <p:cNvGrpSpPr/>
          <p:nvPr/>
        </p:nvGrpSpPr>
        <p:grpSpPr>
          <a:xfrm>
            <a:off x="7267314" y="-374489"/>
            <a:ext cx="2456418" cy="5138700"/>
            <a:chOff x="7267314" y="-374489"/>
            <a:chExt cx="2456418" cy="5138700"/>
          </a:xfrm>
        </p:grpSpPr>
        <p:grpSp>
          <p:nvGrpSpPr>
            <p:cNvPr id="410" name="Google Shape;410;p44"/>
            <p:cNvGrpSpPr/>
            <p:nvPr/>
          </p:nvGrpSpPr>
          <p:grpSpPr>
            <a:xfrm>
              <a:off x="7432804" y="4506461"/>
              <a:ext cx="1309796" cy="257750"/>
              <a:chOff x="-6337521" y="4362225"/>
              <a:chExt cx="1309796" cy="257750"/>
            </a:xfrm>
          </p:grpSpPr>
          <p:sp>
            <p:nvSpPr>
              <p:cNvPr id="411" name="Google Shape;411;p44"/>
              <p:cNvSpPr/>
              <p:nvPr/>
            </p:nvSpPr>
            <p:spPr>
              <a:xfrm>
                <a:off x="-5917975" y="4362225"/>
                <a:ext cx="73800" cy="73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2" name="Google Shape;412;p44"/>
              <p:cNvSpPr/>
              <p:nvPr/>
            </p:nvSpPr>
            <p:spPr>
              <a:xfrm>
                <a:off x="-5713862" y="4362225"/>
                <a:ext cx="73800" cy="73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3" name="Google Shape;413;p44"/>
              <p:cNvSpPr/>
              <p:nvPr/>
            </p:nvSpPr>
            <p:spPr>
              <a:xfrm>
                <a:off x="-5509750" y="4362225"/>
                <a:ext cx="73800" cy="73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4" name="Google Shape;414;p44"/>
              <p:cNvSpPr/>
              <p:nvPr/>
            </p:nvSpPr>
            <p:spPr>
              <a:xfrm>
                <a:off x="-5305637" y="4362225"/>
                <a:ext cx="73800" cy="73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5" name="Google Shape;415;p44"/>
              <p:cNvSpPr/>
              <p:nvPr/>
            </p:nvSpPr>
            <p:spPr>
              <a:xfrm>
                <a:off x="-5101525" y="4362225"/>
                <a:ext cx="73800" cy="73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6" name="Google Shape;416;p44"/>
              <p:cNvSpPr/>
              <p:nvPr/>
            </p:nvSpPr>
            <p:spPr>
              <a:xfrm>
                <a:off x="-6337521" y="4546175"/>
                <a:ext cx="73800" cy="73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7" name="Google Shape;417;p44"/>
              <p:cNvSpPr/>
              <p:nvPr/>
            </p:nvSpPr>
            <p:spPr>
              <a:xfrm>
                <a:off x="-6133409" y="4546175"/>
                <a:ext cx="73800" cy="73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8" name="Google Shape;418;p44"/>
              <p:cNvSpPr/>
              <p:nvPr/>
            </p:nvSpPr>
            <p:spPr>
              <a:xfrm>
                <a:off x="-5929296" y="4546175"/>
                <a:ext cx="73800" cy="73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9" name="Google Shape;419;p44"/>
              <p:cNvSpPr/>
              <p:nvPr/>
            </p:nvSpPr>
            <p:spPr>
              <a:xfrm>
                <a:off x="-5725184" y="4546175"/>
                <a:ext cx="73800" cy="73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0" name="Google Shape;420;p44"/>
              <p:cNvSpPr/>
              <p:nvPr/>
            </p:nvSpPr>
            <p:spPr>
              <a:xfrm>
                <a:off x="-5521071" y="4546175"/>
                <a:ext cx="73800" cy="73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21" name="Google Shape;421;p44"/>
            <p:cNvGrpSpPr/>
            <p:nvPr/>
          </p:nvGrpSpPr>
          <p:grpSpPr>
            <a:xfrm>
              <a:off x="7267314" y="-374489"/>
              <a:ext cx="2456418" cy="1917425"/>
              <a:chOff x="7267314" y="-366325"/>
              <a:chExt cx="2456418" cy="1917425"/>
            </a:xfrm>
          </p:grpSpPr>
          <p:sp>
            <p:nvSpPr>
              <p:cNvPr id="422" name="Google Shape;422;p44"/>
              <p:cNvSpPr/>
              <p:nvPr/>
            </p:nvSpPr>
            <p:spPr>
              <a:xfrm flipH="1" rot="-5400000">
                <a:off x="7653475" y="-500"/>
                <a:ext cx="1554600" cy="1548600"/>
              </a:xfrm>
              <a:prstGeom prst="rtTriangl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3" name="Google Shape;423;p44"/>
              <p:cNvSpPr/>
              <p:nvPr/>
            </p:nvSpPr>
            <p:spPr>
              <a:xfrm flipH="1" rot="2699366">
                <a:off x="8648903" y="642478"/>
                <a:ext cx="1150392" cy="262619"/>
              </a:xfrm>
              <a:prstGeom prst="roundRect">
                <a:avLst>
                  <a:gd fmla="val 50000" name="adj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4" name="Google Shape;424;p44"/>
              <p:cNvSpPr/>
              <p:nvPr/>
            </p:nvSpPr>
            <p:spPr>
              <a:xfrm>
                <a:off x="7719598" y="153426"/>
                <a:ext cx="1309800" cy="1309800"/>
              </a:xfrm>
              <a:prstGeom prst="ellipse">
                <a:avLst/>
              </a:prstGeom>
              <a:noFill/>
              <a:ln cap="flat" cmpd="sng" w="9525">
                <a:solidFill>
                  <a:schemeClr val="lt1"/>
                </a:solidFill>
                <a:prstDash val="lgDash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5" name="Google Shape;425;p44"/>
              <p:cNvSpPr/>
              <p:nvPr/>
            </p:nvSpPr>
            <p:spPr>
              <a:xfrm flipH="1" rot="2699336">
                <a:off x="7177884" y="-7536"/>
                <a:ext cx="1098632" cy="201950"/>
              </a:xfrm>
              <a:prstGeom prst="roundRect">
                <a:avLst>
                  <a:gd fmla="val 50000" name="adj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7" name="Google Shape;427;p45"/>
          <p:cNvGrpSpPr/>
          <p:nvPr/>
        </p:nvGrpSpPr>
        <p:grpSpPr>
          <a:xfrm>
            <a:off x="7267314" y="387525"/>
            <a:ext cx="2456418" cy="5138700"/>
            <a:chOff x="7267314" y="387525"/>
            <a:chExt cx="2456418" cy="5138700"/>
          </a:xfrm>
        </p:grpSpPr>
        <p:grpSp>
          <p:nvGrpSpPr>
            <p:cNvPr id="428" name="Google Shape;428;p45"/>
            <p:cNvGrpSpPr/>
            <p:nvPr/>
          </p:nvGrpSpPr>
          <p:grpSpPr>
            <a:xfrm flipH="1" rot="10800000">
              <a:off x="7432804" y="387525"/>
              <a:ext cx="1309796" cy="257750"/>
              <a:chOff x="-6337521" y="4362225"/>
              <a:chExt cx="1309796" cy="257750"/>
            </a:xfrm>
          </p:grpSpPr>
          <p:sp>
            <p:nvSpPr>
              <p:cNvPr id="429" name="Google Shape;429;p45"/>
              <p:cNvSpPr/>
              <p:nvPr/>
            </p:nvSpPr>
            <p:spPr>
              <a:xfrm>
                <a:off x="-5917975" y="4362225"/>
                <a:ext cx="73800" cy="73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0" name="Google Shape;430;p45"/>
              <p:cNvSpPr/>
              <p:nvPr/>
            </p:nvSpPr>
            <p:spPr>
              <a:xfrm>
                <a:off x="-5713862" y="4362225"/>
                <a:ext cx="73800" cy="73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1" name="Google Shape;431;p45"/>
              <p:cNvSpPr/>
              <p:nvPr/>
            </p:nvSpPr>
            <p:spPr>
              <a:xfrm>
                <a:off x="-5509750" y="4362225"/>
                <a:ext cx="73800" cy="73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2" name="Google Shape;432;p45"/>
              <p:cNvSpPr/>
              <p:nvPr/>
            </p:nvSpPr>
            <p:spPr>
              <a:xfrm>
                <a:off x="-5305637" y="4362225"/>
                <a:ext cx="73800" cy="73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3" name="Google Shape;433;p45"/>
              <p:cNvSpPr/>
              <p:nvPr/>
            </p:nvSpPr>
            <p:spPr>
              <a:xfrm>
                <a:off x="-5101525" y="4362225"/>
                <a:ext cx="73800" cy="73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4" name="Google Shape;434;p45"/>
              <p:cNvSpPr/>
              <p:nvPr/>
            </p:nvSpPr>
            <p:spPr>
              <a:xfrm>
                <a:off x="-6337521" y="4546175"/>
                <a:ext cx="73800" cy="73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5" name="Google Shape;435;p45"/>
              <p:cNvSpPr/>
              <p:nvPr/>
            </p:nvSpPr>
            <p:spPr>
              <a:xfrm>
                <a:off x="-6133409" y="4546175"/>
                <a:ext cx="73800" cy="73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6" name="Google Shape;436;p45"/>
              <p:cNvSpPr/>
              <p:nvPr/>
            </p:nvSpPr>
            <p:spPr>
              <a:xfrm>
                <a:off x="-5929296" y="4546175"/>
                <a:ext cx="73800" cy="73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7" name="Google Shape;437;p45"/>
              <p:cNvSpPr/>
              <p:nvPr/>
            </p:nvSpPr>
            <p:spPr>
              <a:xfrm>
                <a:off x="-5725184" y="4546175"/>
                <a:ext cx="73800" cy="73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8" name="Google Shape;438;p45"/>
              <p:cNvSpPr/>
              <p:nvPr/>
            </p:nvSpPr>
            <p:spPr>
              <a:xfrm>
                <a:off x="-5521071" y="4546175"/>
                <a:ext cx="73800" cy="73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39" name="Google Shape;439;p45"/>
            <p:cNvGrpSpPr/>
            <p:nvPr/>
          </p:nvGrpSpPr>
          <p:grpSpPr>
            <a:xfrm flipH="1" rot="10800000">
              <a:off x="7267314" y="3608800"/>
              <a:ext cx="2456418" cy="1917425"/>
              <a:chOff x="7267314" y="-366325"/>
              <a:chExt cx="2456418" cy="1917425"/>
            </a:xfrm>
          </p:grpSpPr>
          <p:sp>
            <p:nvSpPr>
              <p:cNvPr id="440" name="Google Shape;440;p45"/>
              <p:cNvSpPr/>
              <p:nvPr/>
            </p:nvSpPr>
            <p:spPr>
              <a:xfrm flipH="1" rot="-5400000">
                <a:off x="7653475" y="-500"/>
                <a:ext cx="1554600" cy="1548600"/>
              </a:xfrm>
              <a:prstGeom prst="rtTriangl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1" name="Google Shape;441;p45"/>
              <p:cNvSpPr/>
              <p:nvPr/>
            </p:nvSpPr>
            <p:spPr>
              <a:xfrm flipH="1" rot="2699366">
                <a:off x="8648903" y="642478"/>
                <a:ext cx="1150392" cy="262619"/>
              </a:xfrm>
              <a:prstGeom prst="roundRect">
                <a:avLst>
                  <a:gd fmla="val 50000" name="adj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2" name="Google Shape;442;p45"/>
              <p:cNvSpPr/>
              <p:nvPr/>
            </p:nvSpPr>
            <p:spPr>
              <a:xfrm>
                <a:off x="7719598" y="153426"/>
                <a:ext cx="1309800" cy="1309800"/>
              </a:xfrm>
              <a:prstGeom prst="ellipse">
                <a:avLst/>
              </a:prstGeom>
              <a:noFill/>
              <a:ln cap="flat" cmpd="sng" w="9525">
                <a:solidFill>
                  <a:schemeClr val="lt1"/>
                </a:solidFill>
                <a:prstDash val="lgDash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3" name="Google Shape;443;p45"/>
              <p:cNvSpPr/>
              <p:nvPr/>
            </p:nvSpPr>
            <p:spPr>
              <a:xfrm flipH="1" rot="2699336">
                <a:off x="7177884" y="-7536"/>
                <a:ext cx="1098632" cy="201950"/>
              </a:xfrm>
              <a:prstGeom prst="roundRect">
                <a:avLst>
                  <a:gd fmla="val 50000" name="adj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CUSTOM"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6"/>
          <p:cNvSpPr txBox="1"/>
          <p:nvPr>
            <p:ph type="title"/>
          </p:nvPr>
        </p:nvSpPr>
        <p:spPr>
          <a:xfrm>
            <a:off x="723450" y="511025"/>
            <a:ext cx="76971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6" name="Google Shape;36;p21"/>
          <p:cNvSpPr txBox="1"/>
          <p:nvPr>
            <p:ph idx="1" type="subTitle"/>
          </p:nvPr>
        </p:nvSpPr>
        <p:spPr>
          <a:xfrm>
            <a:off x="5064125" y="2877325"/>
            <a:ext cx="2736900" cy="12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7" name="Google Shape;37;p21"/>
          <p:cNvSpPr txBox="1"/>
          <p:nvPr>
            <p:ph idx="2" type="subTitle"/>
          </p:nvPr>
        </p:nvSpPr>
        <p:spPr>
          <a:xfrm>
            <a:off x="1342985" y="2877325"/>
            <a:ext cx="2736900" cy="12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8" name="Google Shape;38;p21"/>
          <p:cNvSpPr txBox="1"/>
          <p:nvPr>
            <p:ph idx="3" type="subTitle"/>
          </p:nvPr>
        </p:nvSpPr>
        <p:spPr>
          <a:xfrm>
            <a:off x="5064125" y="2447425"/>
            <a:ext cx="2736900" cy="42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b="1" sz="2200">
                <a:latin typeface="Archivo"/>
                <a:ea typeface="Archivo"/>
                <a:cs typeface="Archivo"/>
                <a:sym typeface="Archivo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b="1" sz="2200">
                <a:latin typeface="DM Sans"/>
                <a:ea typeface="DM Sans"/>
                <a:cs typeface="DM Sans"/>
                <a:sym typeface="DM Sans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b="1" sz="2200">
                <a:latin typeface="DM Sans"/>
                <a:ea typeface="DM Sans"/>
                <a:cs typeface="DM Sans"/>
                <a:sym typeface="DM Sans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b="1" sz="2200">
                <a:latin typeface="DM Sans"/>
                <a:ea typeface="DM Sans"/>
                <a:cs typeface="DM Sans"/>
                <a:sym typeface="DM Sans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b="1" sz="2200">
                <a:latin typeface="DM Sans"/>
                <a:ea typeface="DM Sans"/>
                <a:cs typeface="DM Sans"/>
                <a:sym typeface="DM Sans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b="1" sz="2200">
                <a:latin typeface="DM Sans"/>
                <a:ea typeface="DM Sans"/>
                <a:cs typeface="DM Sans"/>
                <a:sym typeface="DM Sans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b="1" sz="2200">
                <a:latin typeface="DM Sans"/>
                <a:ea typeface="DM Sans"/>
                <a:cs typeface="DM Sans"/>
                <a:sym typeface="DM Sans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b="1" sz="2200">
                <a:latin typeface="DM Sans"/>
                <a:ea typeface="DM Sans"/>
                <a:cs typeface="DM Sans"/>
                <a:sym typeface="DM Sans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b="1" sz="22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39" name="Google Shape;39;p21"/>
          <p:cNvSpPr txBox="1"/>
          <p:nvPr>
            <p:ph idx="4" type="subTitle"/>
          </p:nvPr>
        </p:nvSpPr>
        <p:spPr>
          <a:xfrm>
            <a:off x="1342975" y="2447425"/>
            <a:ext cx="2736900" cy="42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b="1" sz="2200">
                <a:latin typeface="Archivo"/>
                <a:ea typeface="Archivo"/>
                <a:cs typeface="Archivo"/>
                <a:sym typeface="Archivo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b="1" sz="2200">
                <a:latin typeface="DM Sans"/>
                <a:ea typeface="DM Sans"/>
                <a:cs typeface="DM Sans"/>
                <a:sym typeface="DM Sans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b="1" sz="2200">
                <a:latin typeface="DM Sans"/>
                <a:ea typeface="DM Sans"/>
                <a:cs typeface="DM Sans"/>
                <a:sym typeface="DM Sans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b="1" sz="2200">
                <a:latin typeface="DM Sans"/>
                <a:ea typeface="DM Sans"/>
                <a:cs typeface="DM Sans"/>
                <a:sym typeface="DM Sans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b="1" sz="2200">
                <a:latin typeface="DM Sans"/>
                <a:ea typeface="DM Sans"/>
                <a:cs typeface="DM Sans"/>
                <a:sym typeface="DM Sans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b="1" sz="2200">
                <a:latin typeface="DM Sans"/>
                <a:ea typeface="DM Sans"/>
                <a:cs typeface="DM Sans"/>
                <a:sym typeface="DM Sans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b="1" sz="2200">
                <a:latin typeface="DM Sans"/>
                <a:ea typeface="DM Sans"/>
                <a:cs typeface="DM Sans"/>
                <a:sym typeface="DM Sans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b="1" sz="2200">
                <a:latin typeface="DM Sans"/>
                <a:ea typeface="DM Sans"/>
                <a:cs typeface="DM Sans"/>
                <a:sym typeface="DM Sans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b="1" sz="22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grpSp>
        <p:nvGrpSpPr>
          <p:cNvPr id="40" name="Google Shape;40;p21"/>
          <p:cNvGrpSpPr/>
          <p:nvPr/>
        </p:nvGrpSpPr>
        <p:grpSpPr>
          <a:xfrm>
            <a:off x="7432804" y="387525"/>
            <a:ext cx="2398703" cy="5136986"/>
            <a:chOff x="7432804" y="387525"/>
            <a:chExt cx="2398703" cy="5136986"/>
          </a:xfrm>
        </p:grpSpPr>
        <p:grpSp>
          <p:nvGrpSpPr>
            <p:cNvPr id="41" name="Google Shape;41;p21"/>
            <p:cNvGrpSpPr/>
            <p:nvPr/>
          </p:nvGrpSpPr>
          <p:grpSpPr>
            <a:xfrm flipH="1" rot="10800000">
              <a:off x="7527489" y="3448427"/>
              <a:ext cx="2304018" cy="2076084"/>
              <a:chOff x="7527489" y="-437123"/>
              <a:chExt cx="2304018" cy="2076084"/>
            </a:xfrm>
          </p:grpSpPr>
          <p:sp>
            <p:nvSpPr>
              <p:cNvPr id="42" name="Google Shape;42;p21"/>
              <p:cNvSpPr/>
              <p:nvPr/>
            </p:nvSpPr>
            <p:spPr>
              <a:xfrm flipH="1" rot="-5400000">
                <a:off x="7653475" y="-58150"/>
                <a:ext cx="1554600" cy="1548600"/>
              </a:xfrm>
              <a:prstGeom prst="rtTriangl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43" name="Google Shape;43;p21"/>
              <p:cNvGrpSpPr/>
              <p:nvPr/>
            </p:nvGrpSpPr>
            <p:grpSpPr>
              <a:xfrm>
                <a:off x="7527489" y="-190590"/>
                <a:ext cx="2304018" cy="1829551"/>
                <a:chOff x="7267314" y="-366325"/>
                <a:chExt cx="2304018" cy="1829551"/>
              </a:xfrm>
            </p:grpSpPr>
            <p:sp>
              <p:nvSpPr>
                <p:cNvPr id="44" name="Google Shape;44;p21"/>
                <p:cNvSpPr/>
                <p:nvPr/>
              </p:nvSpPr>
              <p:spPr>
                <a:xfrm flipH="1" rot="2699366">
                  <a:off x="8496503" y="490078"/>
                  <a:ext cx="1150392" cy="262619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5" name="Google Shape;45;p21"/>
                <p:cNvSpPr/>
                <p:nvPr/>
              </p:nvSpPr>
              <p:spPr>
                <a:xfrm>
                  <a:off x="7719598" y="153426"/>
                  <a:ext cx="1309800" cy="13098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lgDash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" name="Google Shape;46;p21"/>
                <p:cNvSpPr/>
                <p:nvPr/>
              </p:nvSpPr>
              <p:spPr>
                <a:xfrm flipH="1" rot="2699336">
                  <a:off x="7177884" y="-7536"/>
                  <a:ext cx="1098632" cy="201950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47" name="Google Shape;47;p21"/>
              <p:cNvSpPr/>
              <p:nvPr/>
            </p:nvSpPr>
            <p:spPr>
              <a:xfrm rot="2700000">
                <a:off x="7775558" y="-183425"/>
                <a:ext cx="770464" cy="127703"/>
              </a:xfrm>
              <a:prstGeom prst="roundRect">
                <a:avLst>
                  <a:gd fmla="val 50000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8" name="Google Shape;48;p21"/>
            <p:cNvGrpSpPr/>
            <p:nvPr/>
          </p:nvGrpSpPr>
          <p:grpSpPr>
            <a:xfrm flipH="1" rot="10800000">
              <a:off x="7432804" y="387525"/>
              <a:ext cx="1309796" cy="257750"/>
              <a:chOff x="-6337521" y="4362225"/>
              <a:chExt cx="1309796" cy="257750"/>
            </a:xfrm>
          </p:grpSpPr>
          <p:sp>
            <p:nvSpPr>
              <p:cNvPr id="49" name="Google Shape;49;p21"/>
              <p:cNvSpPr/>
              <p:nvPr/>
            </p:nvSpPr>
            <p:spPr>
              <a:xfrm>
                <a:off x="-5917975" y="4362225"/>
                <a:ext cx="73800" cy="73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" name="Google Shape;50;p21"/>
              <p:cNvSpPr/>
              <p:nvPr/>
            </p:nvSpPr>
            <p:spPr>
              <a:xfrm>
                <a:off x="-5713862" y="4362225"/>
                <a:ext cx="73800" cy="73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" name="Google Shape;51;p21"/>
              <p:cNvSpPr/>
              <p:nvPr/>
            </p:nvSpPr>
            <p:spPr>
              <a:xfrm>
                <a:off x="-5509750" y="4362225"/>
                <a:ext cx="73800" cy="73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" name="Google Shape;52;p21"/>
              <p:cNvSpPr/>
              <p:nvPr/>
            </p:nvSpPr>
            <p:spPr>
              <a:xfrm>
                <a:off x="-5305637" y="4362225"/>
                <a:ext cx="73800" cy="73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" name="Google Shape;53;p21"/>
              <p:cNvSpPr/>
              <p:nvPr/>
            </p:nvSpPr>
            <p:spPr>
              <a:xfrm>
                <a:off x="-5101525" y="4362225"/>
                <a:ext cx="73800" cy="73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" name="Google Shape;54;p21"/>
              <p:cNvSpPr/>
              <p:nvPr/>
            </p:nvSpPr>
            <p:spPr>
              <a:xfrm>
                <a:off x="-6337521" y="4546175"/>
                <a:ext cx="73800" cy="73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" name="Google Shape;55;p21"/>
              <p:cNvSpPr/>
              <p:nvPr/>
            </p:nvSpPr>
            <p:spPr>
              <a:xfrm>
                <a:off x="-6133409" y="4546175"/>
                <a:ext cx="73800" cy="73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" name="Google Shape;56;p21"/>
              <p:cNvSpPr/>
              <p:nvPr/>
            </p:nvSpPr>
            <p:spPr>
              <a:xfrm>
                <a:off x="-5929296" y="4546175"/>
                <a:ext cx="73800" cy="73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" name="Google Shape;57;p21"/>
              <p:cNvSpPr/>
              <p:nvPr/>
            </p:nvSpPr>
            <p:spPr>
              <a:xfrm>
                <a:off x="-5725184" y="4546175"/>
                <a:ext cx="73800" cy="73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" name="Google Shape;58;p21"/>
              <p:cNvSpPr/>
              <p:nvPr/>
            </p:nvSpPr>
            <p:spPr>
              <a:xfrm>
                <a:off x="-5521071" y="4546175"/>
                <a:ext cx="73800" cy="73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grpSp>
        <p:nvGrpSpPr>
          <p:cNvPr id="61" name="Google Shape;61;p22"/>
          <p:cNvGrpSpPr/>
          <p:nvPr/>
        </p:nvGrpSpPr>
        <p:grpSpPr>
          <a:xfrm>
            <a:off x="7267314" y="387525"/>
            <a:ext cx="2456418" cy="5138700"/>
            <a:chOff x="7267314" y="387525"/>
            <a:chExt cx="2456418" cy="5138700"/>
          </a:xfrm>
        </p:grpSpPr>
        <p:grpSp>
          <p:nvGrpSpPr>
            <p:cNvPr id="62" name="Google Shape;62;p22"/>
            <p:cNvGrpSpPr/>
            <p:nvPr/>
          </p:nvGrpSpPr>
          <p:grpSpPr>
            <a:xfrm flipH="1" rot="10800000">
              <a:off x="7432804" y="387525"/>
              <a:ext cx="1309796" cy="257750"/>
              <a:chOff x="-6337521" y="4362225"/>
              <a:chExt cx="1309796" cy="257750"/>
            </a:xfrm>
          </p:grpSpPr>
          <p:sp>
            <p:nvSpPr>
              <p:cNvPr id="63" name="Google Shape;63;p22"/>
              <p:cNvSpPr/>
              <p:nvPr/>
            </p:nvSpPr>
            <p:spPr>
              <a:xfrm>
                <a:off x="-5917975" y="4362225"/>
                <a:ext cx="73800" cy="73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" name="Google Shape;64;p22"/>
              <p:cNvSpPr/>
              <p:nvPr/>
            </p:nvSpPr>
            <p:spPr>
              <a:xfrm>
                <a:off x="-5713862" y="4362225"/>
                <a:ext cx="73800" cy="73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" name="Google Shape;65;p22"/>
              <p:cNvSpPr/>
              <p:nvPr/>
            </p:nvSpPr>
            <p:spPr>
              <a:xfrm>
                <a:off x="-5509750" y="4362225"/>
                <a:ext cx="73800" cy="73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" name="Google Shape;66;p22"/>
              <p:cNvSpPr/>
              <p:nvPr/>
            </p:nvSpPr>
            <p:spPr>
              <a:xfrm>
                <a:off x="-5305637" y="4362225"/>
                <a:ext cx="73800" cy="73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" name="Google Shape;67;p22"/>
              <p:cNvSpPr/>
              <p:nvPr/>
            </p:nvSpPr>
            <p:spPr>
              <a:xfrm>
                <a:off x="-5101525" y="4362225"/>
                <a:ext cx="73800" cy="73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" name="Google Shape;68;p22"/>
              <p:cNvSpPr/>
              <p:nvPr/>
            </p:nvSpPr>
            <p:spPr>
              <a:xfrm>
                <a:off x="-6337521" y="4546175"/>
                <a:ext cx="73800" cy="73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" name="Google Shape;69;p22"/>
              <p:cNvSpPr/>
              <p:nvPr/>
            </p:nvSpPr>
            <p:spPr>
              <a:xfrm>
                <a:off x="-6133409" y="4546175"/>
                <a:ext cx="73800" cy="73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" name="Google Shape;70;p22"/>
              <p:cNvSpPr/>
              <p:nvPr/>
            </p:nvSpPr>
            <p:spPr>
              <a:xfrm>
                <a:off x="-5929296" y="4546175"/>
                <a:ext cx="73800" cy="73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" name="Google Shape;71;p22"/>
              <p:cNvSpPr/>
              <p:nvPr/>
            </p:nvSpPr>
            <p:spPr>
              <a:xfrm>
                <a:off x="-5725184" y="4546175"/>
                <a:ext cx="73800" cy="73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" name="Google Shape;72;p22"/>
              <p:cNvSpPr/>
              <p:nvPr/>
            </p:nvSpPr>
            <p:spPr>
              <a:xfrm>
                <a:off x="-5521071" y="4546175"/>
                <a:ext cx="73800" cy="73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3" name="Google Shape;73;p22"/>
            <p:cNvGrpSpPr/>
            <p:nvPr/>
          </p:nvGrpSpPr>
          <p:grpSpPr>
            <a:xfrm flipH="1" rot="10800000">
              <a:off x="7267314" y="3608800"/>
              <a:ext cx="2456418" cy="1917425"/>
              <a:chOff x="7267314" y="-366325"/>
              <a:chExt cx="2456418" cy="1917425"/>
            </a:xfrm>
          </p:grpSpPr>
          <p:sp>
            <p:nvSpPr>
              <p:cNvPr id="74" name="Google Shape;74;p22"/>
              <p:cNvSpPr/>
              <p:nvPr/>
            </p:nvSpPr>
            <p:spPr>
              <a:xfrm flipH="1" rot="-5400000">
                <a:off x="7653475" y="-500"/>
                <a:ext cx="1554600" cy="1548600"/>
              </a:xfrm>
              <a:prstGeom prst="rtTriangl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" name="Google Shape;75;p22"/>
              <p:cNvSpPr/>
              <p:nvPr/>
            </p:nvSpPr>
            <p:spPr>
              <a:xfrm flipH="1" rot="2699366">
                <a:off x="8648903" y="642478"/>
                <a:ext cx="1150392" cy="262619"/>
              </a:xfrm>
              <a:prstGeom prst="roundRect">
                <a:avLst>
                  <a:gd fmla="val 50000" name="adj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" name="Google Shape;76;p22"/>
              <p:cNvSpPr/>
              <p:nvPr/>
            </p:nvSpPr>
            <p:spPr>
              <a:xfrm>
                <a:off x="7719598" y="153426"/>
                <a:ext cx="1309800" cy="1309800"/>
              </a:xfrm>
              <a:prstGeom prst="ellipse">
                <a:avLst/>
              </a:prstGeom>
              <a:noFill/>
              <a:ln cap="flat" cmpd="sng" w="9525">
                <a:solidFill>
                  <a:schemeClr val="lt1"/>
                </a:solidFill>
                <a:prstDash val="lgDash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" name="Google Shape;77;p22"/>
              <p:cNvSpPr/>
              <p:nvPr/>
            </p:nvSpPr>
            <p:spPr>
              <a:xfrm flipH="1" rot="2699336">
                <a:off x="7177884" y="-7536"/>
                <a:ext cx="1098632" cy="201950"/>
              </a:xfrm>
              <a:prstGeom prst="roundRect">
                <a:avLst>
                  <a:gd fmla="val 50000" name="adj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5"/>
          <p:cNvSpPr txBox="1"/>
          <p:nvPr>
            <p:ph type="title"/>
          </p:nvPr>
        </p:nvSpPr>
        <p:spPr>
          <a:xfrm>
            <a:off x="733575" y="1967900"/>
            <a:ext cx="4410900" cy="13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0" name="Google Shape;80;p25"/>
          <p:cNvSpPr txBox="1"/>
          <p:nvPr>
            <p:ph idx="2" type="title"/>
          </p:nvPr>
        </p:nvSpPr>
        <p:spPr>
          <a:xfrm>
            <a:off x="789425" y="539500"/>
            <a:ext cx="1046700" cy="133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81" name="Google Shape;81;p25"/>
          <p:cNvSpPr txBox="1"/>
          <p:nvPr>
            <p:ph idx="1" type="subTitle"/>
          </p:nvPr>
        </p:nvSpPr>
        <p:spPr>
          <a:xfrm>
            <a:off x="733575" y="3376700"/>
            <a:ext cx="2770800" cy="7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5"/>
          <p:cNvSpPr/>
          <p:nvPr>
            <p:ph idx="3" type="pic"/>
          </p:nvPr>
        </p:nvSpPr>
        <p:spPr>
          <a:xfrm>
            <a:off x="5397500" y="1055100"/>
            <a:ext cx="3033300" cy="3033300"/>
          </a:xfrm>
          <a:prstGeom prst="ellipse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  <p:grpSp>
        <p:nvGrpSpPr>
          <p:cNvPr id="83" name="Google Shape;83;p25"/>
          <p:cNvGrpSpPr/>
          <p:nvPr/>
        </p:nvGrpSpPr>
        <p:grpSpPr>
          <a:xfrm>
            <a:off x="3660304" y="399825"/>
            <a:ext cx="1309796" cy="257750"/>
            <a:chOff x="-6337521" y="4362225"/>
            <a:chExt cx="1309796" cy="257750"/>
          </a:xfrm>
        </p:grpSpPr>
        <p:sp>
          <p:nvSpPr>
            <p:cNvPr id="84" name="Google Shape;84;p25"/>
            <p:cNvSpPr/>
            <p:nvPr/>
          </p:nvSpPr>
          <p:spPr>
            <a:xfrm>
              <a:off x="-5917975" y="4362225"/>
              <a:ext cx="73800" cy="73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25"/>
            <p:cNvSpPr/>
            <p:nvPr/>
          </p:nvSpPr>
          <p:spPr>
            <a:xfrm>
              <a:off x="-5713862" y="4362225"/>
              <a:ext cx="73800" cy="73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25"/>
            <p:cNvSpPr/>
            <p:nvPr/>
          </p:nvSpPr>
          <p:spPr>
            <a:xfrm>
              <a:off x="-5509750" y="4362225"/>
              <a:ext cx="73800" cy="73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25"/>
            <p:cNvSpPr/>
            <p:nvPr/>
          </p:nvSpPr>
          <p:spPr>
            <a:xfrm>
              <a:off x="-5305637" y="4362225"/>
              <a:ext cx="73800" cy="73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25"/>
            <p:cNvSpPr/>
            <p:nvPr/>
          </p:nvSpPr>
          <p:spPr>
            <a:xfrm>
              <a:off x="-5101525" y="4362225"/>
              <a:ext cx="73800" cy="73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25"/>
            <p:cNvSpPr/>
            <p:nvPr/>
          </p:nvSpPr>
          <p:spPr>
            <a:xfrm>
              <a:off x="-6337521" y="4546175"/>
              <a:ext cx="73800" cy="73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25"/>
            <p:cNvSpPr/>
            <p:nvPr/>
          </p:nvSpPr>
          <p:spPr>
            <a:xfrm>
              <a:off x="-6133409" y="4546175"/>
              <a:ext cx="73800" cy="73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25"/>
            <p:cNvSpPr/>
            <p:nvPr/>
          </p:nvSpPr>
          <p:spPr>
            <a:xfrm>
              <a:off x="-5929296" y="4546175"/>
              <a:ext cx="73800" cy="73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25"/>
            <p:cNvSpPr/>
            <p:nvPr/>
          </p:nvSpPr>
          <p:spPr>
            <a:xfrm>
              <a:off x="-5725184" y="4546175"/>
              <a:ext cx="73800" cy="73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25"/>
            <p:cNvSpPr/>
            <p:nvPr/>
          </p:nvSpPr>
          <p:spPr>
            <a:xfrm>
              <a:off x="-5521071" y="4546175"/>
              <a:ext cx="73800" cy="73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96" name="Google Shape;96;p26"/>
          <p:cNvSpPr txBox="1"/>
          <p:nvPr>
            <p:ph idx="1" type="body"/>
          </p:nvPr>
        </p:nvSpPr>
        <p:spPr>
          <a:xfrm>
            <a:off x="720000" y="1278025"/>
            <a:ext cx="4802100" cy="27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2146E"/>
              </a:buClr>
              <a:buSzPts val="1400"/>
              <a:buFont typeface="Karla Medium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2146E"/>
              </a:buClr>
              <a:buSzPts val="1400"/>
              <a:buFont typeface="Karla Medium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2146E"/>
              </a:buClr>
              <a:buSzPts val="1400"/>
              <a:buFont typeface="Karla Medium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2146E"/>
              </a:buClr>
              <a:buSzPts val="1400"/>
              <a:buFont typeface="Karla Medium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2146E"/>
              </a:buClr>
              <a:buSzPts val="1400"/>
              <a:buFont typeface="Karla Medium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2146E"/>
              </a:buClr>
              <a:buSzPts val="1400"/>
              <a:buFont typeface="Karla Medium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2146E"/>
              </a:buClr>
              <a:buSzPts val="1400"/>
              <a:buFont typeface="Karla Medium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2146E"/>
              </a:buClr>
              <a:buSzPts val="1400"/>
              <a:buFont typeface="Karla Medium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2146E"/>
              </a:buClr>
              <a:buSzPts val="1400"/>
              <a:buFont typeface="Karla Medium"/>
              <a:buChar char="■"/>
              <a:defRPr/>
            </a:lvl9pPr>
          </a:lstStyle>
          <a:p/>
        </p:txBody>
      </p:sp>
      <p:grpSp>
        <p:nvGrpSpPr>
          <p:cNvPr id="97" name="Google Shape;97;p26"/>
          <p:cNvGrpSpPr/>
          <p:nvPr/>
        </p:nvGrpSpPr>
        <p:grpSpPr>
          <a:xfrm>
            <a:off x="6673904" y="-721540"/>
            <a:ext cx="2963278" cy="5493915"/>
            <a:chOff x="6673904" y="-721540"/>
            <a:chExt cx="2963278" cy="5493915"/>
          </a:xfrm>
        </p:grpSpPr>
        <p:grpSp>
          <p:nvGrpSpPr>
            <p:cNvPr id="98" name="Google Shape;98;p26"/>
            <p:cNvGrpSpPr/>
            <p:nvPr/>
          </p:nvGrpSpPr>
          <p:grpSpPr>
            <a:xfrm>
              <a:off x="7656465" y="-721540"/>
              <a:ext cx="1980717" cy="2320751"/>
              <a:chOff x="7656465" y="-721540"/>
              <a:chExt cx="1980717" cy="2320751"/>
            </a:xfrm>
          </p:grpSpPr>
          <p:sp>
            <p:nvSpPr>
              <p:cNvPr id="99" name="Google Shape;99;p26"/>
              <p:cNvSpPr/>
              <p:nvPr/>
            </p:nvSpPr>
            <p:spPr>
              <a:xfrm flipH="1" rot="-5400000">
                <a:off x="7653475" y="-58150"/>
                <a:ext cx="1554600" cy="1548600"/>
              </a:xfrm>
              <a:prstGeom prst="rtTriangl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00" name="Google Shape;100;p26"/>
              <p:cNvGrpSpPr/>
              <p:nvPr/>
            </p:nvGrpSpPr>
            <p:grpSpPr>
              <a:xfrm>
                <a:off x="7775873" y="-721540"/>
                <a:ext cx="1861309" cy="2320751"/>
                <a:chOff x="7515698" y="-897275"/>
                <a:chExt cx="1861309" cy="2320751"/>
              </a:xfrm>
            </p:grpSpPr>
            <p:sp>
              <p:nvSpPr>
                <p:cNvPr id="101" name="Google Shape;101;p26"/>
                <p:cNvSpPr/>
                <p:nvPr/>
              </p:nvSpPr>
              <p:spPr>
                <a:xfrm flipH="1" rot="2699366">
                  <a:off x="8302178" y="731953"/>
                  <a:ext cx="1150392" cy="262619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2" name="Google Shape;102;p26"/>
                <p:cNvSpPr/>
                <p:nvPr/>
              </p:nvSpPr>
              <p:spPr>
                <a:xfrm>
                  <a:off x="7515698" y="113676"/>
                  <a:ext cx="1309800" cy="13098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lgDash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3" name="Google Shape;103;p26"/>
                <p:cNvSpPr/>
                <p:nvPr/>
              </p:nvSpPr>
              <p:spPr>
                <a:xfrm flipH="1" rot="2699336">
                  <a:off x="7493659" y="-538486"/>
                  <a:ext cx="1098632" cy="201950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04" name="Google Shape;104;p26"/>
              <p:cNvSpPr/>
              <p:nvPr/>
            </p:nvSpPr>
            <p:spPr>
              <a:xfrm rot="2700000">
                <a:off x="7588783" y="-172000"/>
                <a:ext cx="770464" cy="127703"/>
              </a:xfrm>
              <a:prstGeom prst="roundRect">
                <a:avLst>
                  <a:gd fmla="val 50000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5" name="Google Shape;105;p26"/>
            <p:cNvGrpSpPr/>
            <p:nvPr/>
          </p:nvGrpSpPr>
          <p:grpSpPr>
            <a:xfrm>
              <a:off x="6673904" y="4514625"/>
              <a:ext cx="1309796" cy="257750"/>
              <a:chOff x="-6337521" y="4362225"/>
              <a:chExt cx="1309796" cy="257750"/>
            </a:xfrm>
          </p:grpSpPr>
          <p:sp>
            <p:nvSpPr>
              <p:cNvPr id="106" name="Google Shape;106;p26"/>
              <p:cNvSpPr/>
              <p:nvPr/>
            </p:nvSpPr>
            <p:spPr>
              <a:xfrm>
                <a:off x="-5917975" y="4362225"/>
                <a:ext cx="73800" cy="73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" name="Google Shape;107;p26"/>
              <p:cNvSpPr/>
              <p:nvPr/>
            </p:nvSpPr>
            <p:spPr>
              <a:xfrm>
                <a:off x="-5713862" y="4362225"/>
                <a:ext cx="73800" cy="73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" name="Google Shape;108;p26"/>
              <p:cNvSpPr/>
              <p:nvPr/>
            </p:nvSpPr>
            <p:spPr>
              <a:xfrm>
                <a:off x="-5509750" y="4362225"/>
                <a:ext cx="73800" cy="73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" name="Google Shape;109;p26"/>
              <p:cNvSpPr/>
              <p:nvPr/>
            </p:nvSpPr>
            <p:spPr>
              <a:xfrm>
                <a:off x="-5305637" y="4362225"/>
                <a:ext cx="73800" cy="73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" name="Google Shape;110;p26"/>
              <p:cNvSpPr/>
              <p:nvPr/>
            </p:nvSpPr>
            <p:spPr>
              <a:xfrm>
                <a:off x="-5101525" y="4362225"/>
                <a:ext cx="73800" cy="73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" name="Google Shape;111;p26"/>
              <p:cNvSpPr/>
              <p:nvPr/>
            </p:nvSpPr>
            <p:spPr>
              <a:xfrm>
                <a:off x="-6337521" y="4546175"/>
                <a:ext cx="73800" cy="73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" name="Google Shape;112;p26"/>
              <p:cNvSpPr/>
              <p:nvPr/>
            </p:nvSpPr>
            <p:spPr>
              <a:xfrm>
                <a:off x="-6133409" y="4546175"/>
                <a:ext cx="73800" cy="73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" name="Google Shape;113;p26"/>
              <p:cNvSpPr/>
              <p:nvPr/>
            </p:nvSpPr>
            <p:spPr>
              <a:xfrm>
                <a:off x="-5929296" y="4546175"/>
                <a:ext cx="73800" cy="73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" name="Google Shape;114;p26"/>
              <p:cNvSpPr/>
              <p:nvPr/>
            </p:nvSpPr>
            <p:spPr>
              <a:xfrm>
                <a:off x="-5725184" y="4546175"/>
                <a:ext cx="73800" cy="73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" name="Google Shape;115;p26"/>
              <p:cNvSpPr/>
              <p:nvPr/>
            </p:nvSpPr>
            <p:spPr>
              <a:xfrm>
                <a:off x="-5521071" y="4546175"/>
                <a:ext cx="73800" cy="73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18" name="Google Shape;118;p27"/>
          <p:cNvSpPr txBox="1"/>
          <p:nvPr>
            <p:ph idx="1" type="subTitle"/>
          </p:nvPr>
        </p:nvSpPr>
        <p:spPr>
          <a:xfrm>
            <a:off x="5681399" y="3886250"/>
            <a:ext cx="2742600" cy="7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27"/>
          <p:cNvSpPr txBox="1"/>
          <p:nvPr>
            <p:ph idx="2" type="subTitle"/>
          </p:nvPr>
        </p:nvSpPr>
        <p:spPr>
          <a:xfrm>
            <a:off x="720000" y="3886250"/>
            <a:ext cx="2742600" cy="7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27"/>
          <p:cNvSpPr txBox="1"/>
          <p:nvPr>
            <p:ph idx="3" type="subTitle"/>
          </p:nvPr>
        </p:nvSpPr>
        <p:spPr>
          <a:xfrm>
            <a:off x="5681400" y="3456350"/>
            <a:ext cx="2742600" cy="42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b="1" sz="2000">
                <a:latin typeface="Archivo"/>
                <a:ea typeface="Archivo"/>
                <a:cs typeface="Archivo"/>
                <a:sym typeface="Archivo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b="1" sz="2200">
                <a:latin typeface="DM Sans"/>
                <a:ea typeface="DM Sans"/>
                <a:cs typeface="DM Sans"/>
                <a:sym typeface="DM Sans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b="1" sz="2200">
                <a:latin typeface="DM Sans"/>
                <a:ea typeface="DM Sans"/>
                <a:cs typeface="DM Sans"/>
                <a:sym typeface="DM Sans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b="1" sz="2200">
                <a:latin typeface="DM Sans"/>
                <a:ea typeface="DM Sans"/>
                <a:cs typeface="DM Sans"/>
                <a:sym typeface="DM Sans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b="1" sz="2200">
                <a:latin typeface="DM Sans"/>
                <a:ea typeface="DM Sans"/>
                <a:cs typeface="DM Sans"/>
                <a:sym typeface="DM Sans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b="1" sz="2200">
                <a:latin typeface="DM Sans"/>
                <a:ea typeface="DM Sans"/>
                <a:cs typeface="DM Sans"/>
                <a:sym typeface="DM Sans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b="1" sz="2200">
                <a:latin typeface="DM Sans"/>
                <a:ea typeface="DM Sans"/>
                <a:cs typeface="DM Sans"/>
                <a:sym typeface="DM Sans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b="1" sz="2200">
                <a:latin typeface="DM Sans"/>
                <a:ea typeface="DM Sans"/>
                <a:cs typeface="DM Sans"/>
                <a:sym typeface="DM Sans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b="1" sz="22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21" name="Google Shape;121;p27"/>
          <p:cNvSpPr txBox="1"/>
          <p:nvPr>
            <p:ph idx="4" type="subTitle"/>
          </p:nvPr>
        </p:nvSpPr>
        <p:spPr>
          <a:xfrm>
            <a:off x="720000" y="3456350"/>
            <a:ext cx="2742600" cy="42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b="1" sz="2000">
                <a:latin typeface="Archivo"/>
                <a:ea typeface="Archivo"/>
                <a:cs typeface="Archivo"/>
                <a:sym typeface="Archivo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b="1" sz="2200">
                <a:latin typeface="DM Sans"/>
                <a:ea typeface="DM Sans"/>
                <a:cs typeface="DM Sans"/>
                <a:sym typeface="DM Sans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b="1" sz="2200">
                <a:latin typeface="DM Sans"/>
                <a:ea typeface="DM Sans"/>
                <a:cs typeface="DM Sans"/>
                <a:sym typeface="DM Sans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b="1" sz="2200">
                <a:latin typeface="DM Sans"/>
                <a:ea typeface="DM Sans"/>
                <a:cs typeface="DM Sans"/>
                <a:sym typeface="DM Sans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b="1" sz="2200">
                <a:latin typeface="DM Sans"/>
                <a:ea typeface="DM Sans"/>
                <a:cs typeface="DM Sans"/>
                <a:sym typeface="DM Sans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b="1" sz="2200">
                <a:latin typeface="DM Sans"/>
                <a:ea typeface="DM Sans"/>
                <a:cs typeface="DM Sans"/>
                <a:sym typeface="DM Sans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b="1" sz="2200">
                <a:latin typeface="DM Sans"/>
                <a:ea typeface="DM Sans"/>
                <a:cs typeface="DM Sans"/>
                <a:sym typeface="DM Sans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b="1" sz="2200">
                <a:latin typeface="DM Sans"/>
                <a:ea typeface="DM Sans"/>
                <a:cs typeface="DM Sans"/>
                <a:sym typeface="DM Sans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b="1" sz="22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grpSp>
        <p:nvGrpSpPr>
          <p:cNvPr id="122" name="Google Shape;122;p27"/>
          <p:cNvGrpSpPr/>
          <p:nvPr/>
        </p:nvGrpSpPr>
        <p:grpSpPr>
          <a:xfrm>
            <a:off x="7656465" y="-721540"/>
            <a:ext cx="1980717" cy="2320751"/>
            <a:chOff x="7656465" y="-721540"/>
            <a:chExt cx="1980717" cy="2320751"/>
          </a:xfrm>
        </p:grpSpPr>
        <p:sp>
          <p:nvSpPr>
            <p:cNvPr id="123" name="Google Shape;123;p27"/>
            <p:cNvSpPr/>
            <p:nvPr/>
          </p:nvSpPr>
          <p:spPr>
            <a:xfrm flipH="1" rot="-5400000">
              <a:off x="7653475" y="-58150"/>
              <a:ext cx="1554600" cy="1548600"/>
            </a:xfrm>
            <a:prstGeom prst="rtTriangl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24" name="Google Shape;124;p27"/>
            <p:cNvGrpSpPr/>
            <p:nvPr/>
          </p:nvGrpSpPr>
          <p:grpSpPr>
            <a:xfrm>
              <a:off x="7775873" y="-721540"/>
              <a:ext cx="1861309" cy="2320751"/>
              <a:chOff x="7515698" y="-897275"/>
              <a:chExt cx="1861309" cy="2320751"/>
            </a:xfrm>
          </p:grpSpPr>
          <p:sp>
            <p:nvSpPr>
              <p:cNvPr id="125" name="Google Shape;125;p27"/>
              <p:cNvSpPr/>
              <p:nvPr/>
            </p:nvSpPr>
            <p:spPr>
              <a:xfrm flipH="1" rot="2699366">
                <a:off x="8302178" y="731953"/>
                <a:ext cx="1150392" cy="262619"/>
              </a:xfrm>
              <a:prstGeom prst="roundRect">
                <a:avLst>
                  <a:gd fmla="val 50000" name="adj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" name="Google Shape;126;p27"/>
              <p:cNvSpPr/>
              <p:nvPr/>
            </p:nvSpPr>
            <p:spPr>
              <a:xfrm>
                <a:off x="7515698" y="113676"/>
                <a:ext cx="1309800" cy="1309800"/>
              </a:xfrm>
              <a:prstGeom prst="ellipse">
                <a:avLst/>
              </a:prstGeom>
              <a:noFill/>
              <a:ln cap="flat" cmpd="sng" w="9525">
                <a:solidFill>
                  <a:schemeClr val="lt1"/>
                </a:solidFill>
                <a:prstDash val="lgDash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" name="Google Shape;127;p27"/>
              <p:cNvSpPr/>
              <p:nvPr/>
            </p:nvSpPr>
            <p:spPr>
              <a:xfrm flipH="1" rot="2699336">
                <a:off x="7493659" y="-538486"/>
                <a:ext cx="1098632" cy="201950"/>
              </a:xfrm>
              <a:prstGeom prst="roundRect">
                <a:avLst>
                  <a:gd fmla="val 50000" name="adj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28" name="Google Shape;128;p27"/>
            <p:cNvSpPr/>
            <p:nvPr/>
          </p:nvSpPr>
          <p:spPr>
            <a:xfrm rot="2700000">
              <a:off x="7588783" y="-172000"/>
              <a:ext cx="770464" cy="127703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8"/>
          <p:cNvSpPr txBox="1"/>
          <p:nvPr>
            <p:ph type="title"/>
          </p:nvPr>
        </p:nvSpPr>
        <p:spPr>
          <a:xfrm>
            <a:off x="713225" y="1488300"/>
            <a:ext cx="4684200" cy="216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1" name="Google Shape;131;p28"/>
          <p:cNvSpPr/>
          <p:nvPr>
            <p:ph idx="2" type="pic"/>
          </p:nvPr>
        </p:nvSpPr>
        <p:spPr>
          <a:xfrm>
            <a:off x="5397500" y="1055100"/>
            <a:ext cx="3033300" cy="3033300"/>
          </a:xfrm>
          <a:prstGeom prst="ellipse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  <p:grpSp>
        <p:nvGrpSpPr>
          <p:cNvPr id="132" name="Google Shape;132;p28"/>
          <p:cNvGrpSpPr/>
          <p:nvPr/>
        </p:nvGrpSpPr>
        <p:grpSpPr>
          <a:xfrm>
            <a:off x="2669704" y="539500"/>
            <a:ext cx="1309796" cy="257750"/>
            <a:chOff x="-6337521" y="4362225"/>
            <a:chExt cx="1309796" cy="257750"/>
          </a:xfrm>
        </p:grpSpPr>
        <p:sp>
          <p:nvSpPr>
            <p:cNvPr id="133" name="Google Shape;133;p28"/>
            <p:cNvSpPr/>
            <p:nvPr/>
          </p:nvSpPr>
          <p:spPr>
            <a:xfrm>
              <a:off x="-5917975" y="4362225"/>
              <a:ext cx="73800" cy="73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28"/>
            <p:cNvSpPr/>
            <p:nvPr/>
          </p:nvSpPr>
          <p:spPr>
            <a:xfrm>
              <a:off x="-5713862" y="4362225"/>
              <a:ext cx="73800" cy="73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28"/>
            <p:cNvSpPr/>
            <p:nvPr/>
          </p:nvSpPr>
          <p:spPr>
            <a:xfrm>
              <a:off x="-5509750" y="4362225"/>
              <a:ext cx="73800" cy="73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28"/>
            <p:cNvSpPr/>
            <p:nvPr/>
          </p:nvSpPr>
          <p:spPr>
            <a:xfrm>
              <a:off x="-5305637" y="4362225"/>
              <a:ext cx="73800" cy="73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28"/>
            <p:cNvSpPr/>
            <p:nvPr/>
          </p:nvSpPr>
          <p:spPr>
            <a:xfrm>
              <a:off x="-5101525" y="4362225"/>
              <a:ext cx="73800" cy="73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28"/>
            <p:cNvSpPr/>
            <p:nvPr/>
          </p:nvSpPr>
          <p:spPr>
            <a:xfrm>
              <a:off x="-6337521" y="4546175"/>
              <a:ext cx="73800" cy="73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28"/>
            <p:cNvSpPr/>
            <p:nvPr/>
          </p:nvSpPr>
          <p:spPr>
            <a:xfrm>
              <a:off x="-6133409" y="4546175"/>
              <a:ext cx="73800" cy="73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28"/>
            <p:cNvSpPr/>
            <p:nvPr/>
          </p:nvSpPr>
          <p:spPr>
            <a:xfrm>
              <a:off x="-5929296" y="4546175"/>
              <a:ext cx="73800" cy="73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28"/>
            <p:cNvSpPr/>
            <p:nvPr/>
          </p:nvSpPr>
          <p:spPr>
            <a:xfrm>
              <a:off x="-5725184" y="4546175"/>
              <a:ext cx="73800" cy="73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28"/>
            <p:cNvSpPr/>
            <p:nvPr/>
          </p:nvSpPr>
          <p:spPr>
            <a:xfrm>
              <a:off x="-5521071" y="4546175"/>
              <a:ext cx="73800" cy="73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9"/>
          <p:cNvSpPr txBox="1"/>
          <p:nvPr>
            <p:ph type="title"/>
          </p:nvPr>
        </p:nvSpPr>
        <p:spPr>
          <a:xfrm>
            <a:off x="713225" y="1013500"/>
            <a:ext cx="6994200" cy="8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45" name="Google Shape;145;p29"/>
          <p:cNvSpPr txBox="1"/>
          <p:nvPr>
            <p:ph idx="1" type="subTitle"/>
          </p:nvPr>
        </p:nvSpPr>
        <p:spPr>
          <a:xfrm>
            <a:off x="713225" y="1978000"/>
            <a:ext cx="4708200" cy="24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/>
            </a:lvl9pPr>
          </a:lstStyle>
          <a:p/>
        </p:txBody>
      </p:sp>
      <p:grpSp>
        <p:nvGrpSpPr>
          <p:cNvPr id="146" name="Google Shape;146;p29"/>
          <p:cNvGrpSpPr/>
          <p:nvPr/>
        </p:nvGrpSpPr>
        <p:grpSpPr>
          <a:xfrm>
            <a:off x="6687000" y="-259068"/>
            <a:ext cx="2948165" cy="5032319"/>
            <a:chOff x="6687000" y="-259068"/>
            <a:chExt cx="2948165" cy="5032319"/>
          </a:xfrm>
        </p:grpSpPr>
        <p:grpSp>
          <p:nvGrpSpPr>
            <p:cNvPr id="147" name="Google Shape;147;p29"/>
            <p:cNvGrpSpPr/>
            <p:nvPr/>
          </p:nvGrpSpPr>
          <p:grpSpPr>
            <a:xfrm flipH="1" rot="10800000">
              <a:off x="7260604" y="4515501"/>
              <a:ext cx="1309796" cy="257750"/>
              <a:chOff x="-6337521" y="4362225"/>
              <a:chExt cx="1309796" cy="257750"/>
            </a:xfrm>
          </p:grpSpPr>
          <p:sp>
            <p:nvSpPr>
              <p:cNvPr id="148" name="Google Shape;148;p29"/>
              <p:cNvSpPr/>
              <p:nvPr/>
            </p:nvSpPr>
            <p:spPr>
              <a:xfrm>
                <a:off x="-5917975" y="4362225"/>
                <a:ext cx="73800" cy="73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" name="Google Shape;149;p29"/>
              <p:cNvSpPr/>
              <p:nvPr/>
            </p:nvSpPr>
            <p:spPr>
              <a:xfrm>
                <a:off x="-5713862" y="4362225"/>
                <a:ext cx="73800" cy="73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" name="Google Shape;150;p29"/>
              <p:cNvSpPr/>
              <p:nvPr/>
            </p:nvSpPr>
            <p:spPr>
              <a:xfrm>
                <a:off x="-5509750" y="4362225"/>
                <a:ext cx="73800" cy="73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" name="Google Shape;151;p29"/>
              <p:cNvSpPr/>
              <p:nvPr/>
            </p:nvSpPr>
            <p:spPr>
              <a:xfrm>
                <a:off x="-5305637" y="4362225"/>
                <a:ext cx="73800" cy="73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" name="Google Shape;152;p29"/>
              <p:cNvSpPr/>
              <p:nvPr/>
            </p:nvSpPr>
            <p:spPr>
              <a:xfrm>
                <a:off x="-5101525" y="4362225"/>
                <a:ext cx="73800" cy="73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" name="Google Shape;153;p29"/>
              <p:cNvSpPr/>
              <p:nvPr/>
            </p:nvSpPr>
            <p:spPr>
              <a:xfrm>
                <a:off x="-6337521" y="4546175"/>
                <a:ext cx="73800" cy="73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" name="Google Shape;154;p29"/>
              <p:cNvSpPr/>
              <p:nvPr/>
            </p:nvSpPr>
            <p:spPr>
              <a:xfrm>
                <a:off x="-6133409" y="4546175"/>
                <a:ext cx="73800" cy="73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" name="Google Shape;155;p29"/>
              <p:cNvSpPr/>
              <p:nvPr/>
            </p:nvSpPr>
            <p:spPr>
              <a:xfrm>
                <a:off x="-5929296" y="4546175"/>
                <a:ext cx="73800" cy="73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" name="Google Shape;156;p29"/>
              <p:cNvSpPr/>
              <p:nvPr/>
            </p:nvSpPr>
            <p:spPr>
              <a:xfrm>
                <a:off x="-5725184" y="4546175"/>
                <a:ext cx="73800" cy="73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" name="Google Shape;157;p29"/>
              <p:cNvSpPr/>
              <p:nvPr/>
            </p:nvSpPr>
            <p:spPr>
              <a:xfrm>
                <a:off x="-5521071" y="4546175"/>
                <a:ext cx="73800" cy="73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8" name="Google Shape;158;p29"/>
            <p:cNvGrpSpPr/>
            <p:nvPr/>
          </p:nvGrpSpPr>
          <p:grpSpPr>
            <a:xfrm>
              <a:off x="6687000" y="-259068"/>
              <a:ext cx="2948165" cy="2776701"/>
              <a:chOff x="6687000" y="-259068"/>
              <a:chExt cx="2948165" cy="2776701"/>
            </a:xfrm>
          </p:grpSpPr>
          <p:sp>
            <p:nvSpPr>
              <p:cNvPr id="159" name="Google Shape;159;p29"/>
              <p:cNvSpPr/>
              <p:nvPr/>
            </p:nvSpPr>
            <p:spPr>
              <a:xfrm rot="10800000">
                <a:off x="6687000" y="-15411"/>
                <a:ext cx="2457000" cy="2447100"/>
              </a:xfrm>
              <a:prstGeom prst="rtTriangl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" name="Google Shape;160;p29"/>
              <p:cNvSpPr/>
              <p:nvPr/>
            </p:nvSpPr>
            <p:spPr>
              <a:xfrm flipH="1" rot="-8100410">
                <a:off x="7946885" y="808032"/>
                <a:ext cx="1780000" cy="477721"/>
              </a:xfrm>
              <a:prstGeom prst="roundRect">
                <a:avLst>
                  <a:gd fmla="val 50000" name="adj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" name="Google Shape;161;p29"/>
              <p:cNvSpPr/>
              <p:nvPr/>
            </p:nvSpPr>
            <p:spPr>
              <a:xfrm flipH="1" rot="-8100000">
                <a:off x="6857259" y="76294"/>
                <a:ext cx="996172" cy="114976"/>
              </a:xfrm>
              <a:prstGeom prst="roundRect">
                <a:avLst>
                  <a:gd fmla="val 50000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" name="Google Shape;162;p29"/>
              <p:cNvSpPr/>
              <p:nvPr/>
            </p:nvSpPr>
            <p:spPr>
              <a:xfrm flipH="1" rot="10800000">
                <a:off x="6962498" y="271638"/>
                <a:ext cx="1309800" cy="1309800"/>
              </a:xfrm>
              <a:prstGeom prst="ellipse">
                <a:avLst/>
              </a:prstGeom>
              <a:noFill/>
              <a:ln cap="flat" cmpd="sng" w="9525">
                <a:solidFill>
                  <a:schemeClr val="lt1"/>
                </a:solidFill>
                <a:prstDash val="lgDash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" name="Google Shape;163;p29"/>
              <p:cNvSpPr/>
              <p:nvPr/>
            </p:nvSpPr>
            <p:spPr>
              <a:xfrm flipH="1" rot="-8100410">
                <a:off x="7651509" y="1609528"/>
                <a:ext cx="1780000" cy="326683"/>
              </a:xfrm>
              <a:prstGeom prst="roundRect">
                <a:avLst>
                  <a:gd fmla="val 50000" name="adj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theme" Target="../theme/theme2.xml"/><Relationship Id="rId25" Type="http://schemas.openxmlformats.org/officeDocument/2006/relationships/slideLayout" Target="../slideLayouts/slideLayout25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7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8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chivo Black"/>
              <a:buNone/>
              <a:defRPr b="0" i="0" sz="3200" u="none" cap="none" strike="noStrik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chivo Black"/>
              <a:buNone/>
              <a:defRPr b="0" i="0" sz="3200" u="none" cap="none" strike="noStrik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chivo Black"/>
              <a:buNone/>
              <a:defRPr b="0" i="0" sz="3200" u="none" cap="none" strike="noStrik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chivo Black"/>
              <a:buNone/>
              <a:defRPr b="0" i="0" sz="3200" u="none" cap="none" strike="noStrik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chivo Black"/>
              <a:buNone/>
              <a:defRPr b="0" i="0" sz="3200" u="none" cap="none" strike="noStrik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chivo Black"/>
              <a:buNone/>
              <a:defRPr b="0" i="0" sz="3200" u="none" cap="none" strike="noStrik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chivo Black"/>
              <a:buNone/>
              <a:defRPr b="0" i="0" sz="3200" u="none" cap="none" strike="noStrik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chivo Black"/>
              <a:buNone/>
              <a:defRPr b="0" i="0" sz="3200" u="none" cap="none" strike="noStrik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chivo Black"/>
              <a:buNone/>
              <a:defRPr b="0" i="0" sz="3200" u="none" cap="none" strike="noStrik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/>
        </p:txBody>
      </p:sp>
      <p:sp>
        <p:nvSpPr>
          <p:cNvPr id="7" name="Google Shape;7;p18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"/>
              <a:buChar char="●"/>
              <a:defRPr b="0" i="0" sz="1400" u="none" cap="none" strike="noStrik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"/>
              <a:buChar char="○"/>
              <a:defRPr b="0" i="0" sz="1400" u="none" cap="none" strike="noStrik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"/>
              <a:buChar char="■"/>
              <a:defRPr b="0" i="0" sz="1400" u="none" cap="none" strike="noStrik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"/>
              <a:buChar char="●"/>
              <a:defRPr b="0" i="0" sz="1400" u="none" cap="none" strike="noStrik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"/>
              <a:buChar char="○"/>
              <a:defRPr b="0" i="0" sz="1400" u="none" cap="none" strike="noStrik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"/>
              <a:buChar char="■"/>
              <a:defRPr b="0" i="0" sz="1400" u="none" cap="none" strike="noStrik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"/>
              <a:buChar char="●"/>
              <a:defRPr b="0" i="0" sz="1400" u="none" cap="none" strike="noStrik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"/>
              <a:buChar char="○"/>
              <a:defRPr b="0" i="0" sz="1400" u="none" cap="none" strike="noStrik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"/>
              <a:buChar char="■"/>
              <a:defRPr b="0" i="0" sz="1400" u="none" cap="none" strike="noStrik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0E2A47"/>
        </a:solidFill>
      </p:bgPr>
    </p:bg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23"/>
          <p:cNvSpPr txBox="1"/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b="0" i="0" sz="2400" u="none" cap="none" strike="noStrik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b="0" i="0" sz="2400" u="none" cap="none" strike="noStrik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b="0" i="0" sz="2400" u="none" cap="none" strike="noStrik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b="0" i="0" sz="2400" u="none" cap="none" strike="noStrik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b="0" i="0" sz="2400" u="none" cap="none" strike="noStrik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b="0" i="0" sz="2400" u="none" cap="none" strike="noStrik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b="0" i="0" sz="2400" u="none" cap="none" strike="noStrik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b="0" i="0" sz="2400" u="none" cap="none" strike="noStrik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b="0" i="0" sz="2400" u="none" cap="none" strike="noStrik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/>
        </p:txBody>
      </p:sp>
      <p:sp>
        <p:nvSpPr>
          <p:cNvPr id="446" name="Google Shape;446;p23"/>
          <p:cNvSpPr txBox="1"/>
          <p:nvPr>
            <p:ph idx="1" type="body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b="0" i="0" sz="1100" u="none" cap="none" strike="noStrik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b="0" i="0" sz="1100" u="none" cap="none" strike="noStrik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b="0" i="0" sz="1100" u="none" cap="none" strike="noStrik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b="0" i="0" sz="1100" u="none" cap="none" strike="noStrik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b="0" i="0" sz="1100" u="none" cap="none" strike="noStrik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b="0" i="0" sz="1100" u="none" cap="none" strike="noStrik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b="0" i="0" sz="1100" u="none" cap="none" strike="noStrik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b="0" i="0" sz="1100" u="none" cap="none" strike="noStrik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b="0" i="0" sz="1100" u="none" cap="none" strike="noStrik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5" r:id="rId1"/>
    <p:sldLayoutId id="2147483676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1"/>
          <p:cNvSpPr txBox="1"/>
          <p:nvPr>
            <p:ph type="ctrTitle"/>
          </p:nvPr>
        </p:nvSpPr>
        <p:spPr>
          <a:xfrm>
            <a:off x="713225" y="1282850"/>
            <a:ext cx="4807500" cy="14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en"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Effect of the change in the Corporate Income Tax (CIT) threshold to Indonesia’s Economy</a:t>
            </a:r>
            <a:endParaRPr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455" name="Google Shape;455;p1"/>
          <p:cNvSpPr txBox="1"/>
          <p:nvPr>
            <p:ph idx="1" type="subTitle"/>
          </p:nvPr>
        </p:nvSpPr>
        <p:spPr>
          <a:xfrm>
            <a:off x="2060850" y="2658675"/>
            <a:ext cx="2527500" cy="6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Putri Istika Ratu Siregar</a:t>
            </a:r>
            <a:endParaRPr/>
          </a:p>
        </p:txBody>
      </p:sp>
      <p:grpSp>
        <p:nvGrpSpPr>
          <p:cNvPr id="456" name="Google Shape;456;p1"/>
          <p:cNvGrpSpPr/>
          <p:nvPr/>
        </p:nvGrpSpPr>
        <p:grpSpPr>
          <a:xfrm>
            <a:off x="4714200" y="683696"/>
            <a:ext cx="4429800" cy="4466729"/>
            <a:chOff x="4714200" y="683696"/>
            <a:chExt cx="4429800" cy="4466729"/>
          </a:xfrm>
        </p:grpSpPr>
        <p:sp>
          <p:nvSpPr>
            <p:cNvPr id="457" name="Google Shape;457;p1"/>
            <p:cNvSpPr/>
            <p:nvPr/>
          </p:nvSpPr>
          <p:spPr>
            <a:xfrm flipH="1">
              <a:off x="4714200" y="783325"/>
              <a:ext cx="4429800" cy="4367100"/>
            </a:xfrm>
            <a:prstGeom prst="rtTriangl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58;p1"/>
            <p:cNvSpPr/>
            <p:nvPr/>
          </p:nvSpPr>
          <p:spPr>
            <a:xfrm rot="-2700000">
              <a:off x="7675121" y="1303413"/>
              <a:ext cx="996172" cy="114976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59;p1"/>
            <p:cNvSpPr/>
            <p:nvPr/>
          </p:nvSpPr>
          <p:spPr>
            <a:xfrm rot="-2699590">
              <a:off x="4984509" y="3275203"/>
              <a:ext cx="1780000" cy="326683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0;p1"/>
            <p:cNvSpPr/>
            <p:nvPr/>
          </p:nvSpPr>
          <p:spPr>
            <a:xfrm rot="-2699590">
              <a:off x="7108289" y="2092651"/>
              <a:ext cx="1780000" cy="326683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1;p1"/>
            <p:cNvSpPr/>
            <p:nvPr/>
          </p:nvSpPr>
          <p:spPr>
            <a:xfrm rot="-2699590">
              <a:off x="6792716" y="1243005"/>
              <a:ext cx="1780000" cy="477721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2;p1"/>
            <p:cNvSpPr/>
            <p:nvPr/>
          </p:nvSpPr>
          <p:spPr>
            <a:xfrm rot="-2699590">
              <a:off x="5127485" y="3849460"/>
              <a:ext cx="1780000" cy="477721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63" name="Google Shape;463;p1"/>
          <p:cNvGrpSpPr/>
          <p:nvPr/>
        </p:nvGrpSpPr>
        <p:grpSpPr>
          <a:xfrm>
            <a:off x="2669704" y="4362225"/>
            <a:ext cx="1309796" cy="257750"/>
            <a:chOff x="-6337521" y="4362225"/>
            <a:chExt cx="1309796" cy="257750"/>
          </a:xfrm>
        </p:grpSpPr>
        <p:sp>
          <p:nvSpPr>
            <p:cNvPr id="464" name="Google Shape;464;p1"/>
            <p:cNvSpPr/>
            <p:nvPr/>
          </p:nvSpPr>
          <p:spPr>
            <a:xfrm>
              <a:off x="-5917975" y="4362225"/>
              <a:ext cx="73800" cy="73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65;p1"/>
            <p:cNvSpPr/>
            <p:nvPr/>
          </p:nvSpPr>
          <p:spPr>
            <a:xfrm>
              <a:off x="-5713862" y="4362225"/>
              <a:ext cx="73800" cy="73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66;p1"/>
            <p:cNvSpPr/>
            <p:nvPr/>
          </p:nvSpPr>
          <p:spPr>
            <a:xfrm>
              <a:off x="-5509750" y="4362225"/>
              <a:ext cx="73800" cy="73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67;p1"/>
            <p:cNvSpPr/>
            <p:nvPr/>
          </p:nvSpPr>
          <p:spPr>
            <a:xfrm>
              <a:off x="-5305637" y="4362225"/>
              <a:ext cx="73800" cy="73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68;p1"/>
            <p:cNvSpPr/>
            <p:nvPr/>
          </p:nvSpPr>
          <p:spPr>
            <a:xfrm>
              <a:off x="-5101525" y="4362225"/>
              <a:ext cx="73800" cy="73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69;p1"/>
            <p:cNvSpPr/>
            <p:nvPr/>
          </p:nvSpPr>
          <p:spPr>
            <a:xfrm>
              <a:off x="-6337521" y="4546175"/>
              <a:ext cx="73800" cy="73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0;p1"/>
            <p:cNvSpPr/>
            <p:nvPr/>
          </p:nvSpPr>
          <p:spPr>
            <a:xfrm>
              <a:off x="-6133409" y="4546175"/>
              <a:ext cx="73800" cy="73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1;p1"/>
            <p:cNvSpPr/>
            <p:nvPr/>
          </p:nvSpPr>
          <p:spPr>
            <a:xfrm>
              <a:off x="-5929296" y="4546175"/>
              <a:ext cx="73800" cy="73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2;p1"/>
            <p:cNvSpPr/>
            <p:nvPr/>
          </p:nvSpPr>
          <p:spPr>
            <a:xfrm>
              <a:off x="-5725184" y="4546175"/>
              <a:ext cx="73800" cy="73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73;p1"/>
            <p:cNvSpPr/>
            <p:nvPr/>
          </p:nvSpPr>
          <p:spPr>
            <a:xfrm>
              <a:off x="-5521071" y="4546175"/>
              <a:ext cx="73800" cy="73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74" name="Google Shape;474;p1"/>
          <p:cNvGrpSpPr/>
          <p:nvPr/>
        </p:nvGrpSpPr>
        <p:grpSpPr>
          <a:xfrm>
            <a:off x="4643689" y="2814981"/>
            <a:ext cx="2188531" cy="1862751"/>
            <a:chOff x="4643689" y="2814981"/>
            <a:chExt cx="2188531" cy="1862751"/>
          </a:xfrm>
        </p:grpSpPr>
        <p:sp>
          <p:nvSpPr>
            <p:cNvPr id="475" name="Google Shape;475;p1"/>
            <p:cNvSpPr/>
            <p:nvPr/>
          </p:nvSpPr>
          <p:spPr>
            <a:xfrm rot="-2700000">
              <a:off x="5941284" y="4227394"/>
              <a:ext cx="996172" cy="114976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76;p1"/>
            <p:cNvSpPr/>
            <p:nvPr/>
          </p:nvSpPr>
          <p:spPr>
            <a:xfrm>
              <a:off x="4643689" y="2814981"/>
              <a:ext cx="1596600" cy="1596600"/>
            </a:xfrm>
            <a:prstGeom prst="ellipse">
              <a:avLst/>
            </a:prstGeom>
            <a:noFill/>
            <a:ln cap="flat" cmpd="sng" w="9525">
              <a:solidFill>
                <a:schemeClr val="lt1"/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1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540" name="Google Shape;540;p10"/>
          <p:cNvSpPr txBox="1"/>
          <p:nvPr>
            <p:ph idx="4294967295" type="subTitle"/>
          </p:nvPr>
        </p:nvSpPr>
        <p:spPr>
          <a:xfrm>
            <a:off x="4793800" y="1444250"/>
            <a:ext cx="4155000" cy="32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After the policy reform, government debt grows faster relative to GDP compared to the baseline.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Despite GDP gains (as seen in earlier graphs), revenue loss or increased spending likely causes higher deficits.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Tax revenue may decline due to contraction of small firms (losing SME tax advantage may reduce their output/tax base).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"/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41" name="Google Shape;541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170125"/>
            <a:ext cx="4488999" cy="35723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1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547" name="Google Shape;547;p11"/>
          <p:cNvSpPr txBox="1"/>
          <p:nvPr>
            <p:ph idx="4294967295" type="subTitle"/>
          </p:nvPr>
        </p:nvSpPr>
        <p:spPr>
          <a:xfrm>
            <a:off x="4793800" y="1444250"/>
            <a:ext cx="4155000" cy="28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Tax revenue as % of GDP is lower under the reform at all times.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gap widens over time, meaning the policy reduces the government's ability to collect tax relative to economic output.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Likely cause: Small firms lose tax benefits, reduce output, and pay less tax; large firms gain but don’t fully offset the loss.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48" name="Google Shape;548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170125"/>
            <a:ext cx="4489001" cy="33122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1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554" name="Google Shape;554;p12"/>
          <p:cNvSpPr txBox="1"/>
          <p:nvPr>
            <p:ph idx="4294967295" type="subTitle"/>
          </p:nvPr>
        </p:nvSpPr>
        <p:spPr>
          <a:xfrm>
            <a:off x="4793800" y="1444250"/>
            <a:ext cx="4155000" cy="28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"/>
              <a:buNone/>
            </a:pPr>
            <a:r>
              <a:rPr b="0" i="0" lang="en" sz="1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Real interest rates are slightly higher under the reform scenario.</a:t>
            </a:r>
            <a:endParaRPr b="0" i="0" sz="17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"/>
              <a:buNone/>
            </a:pPr>
            <a:r>
              <a:rPr b="0" i="0" lang="en" sz="1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This reflects greater demand for capital—likely due to larger firms investing more, as capital stock increased under the reform.</a:t>
            </a:r>
            <a:endParaRPr b="0" i="0" sz="17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"/>
              <a:buNone/>
            </a:pPr>
            <a:r>
              <a:rPr b="0" i="0" lang="en" sz="1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Higher interest rates can also be a response to higher government debt (as seen in the Debt-to-GDP ratio), increasing risk or borrowing costs.</a:t>
            </a:r>
            <a:endParaRPr b="0" i="0" sz="17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"/>
              <a:buNone/>
            </a:pPr>
            <a:r>
              <a:t/>
            </a:r>
            <a:endParaRPr b="0" i="0" sz="17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55" name="Google Shape;555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170125"/>
            <a:ext cx="4489000" cy="3635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561" name="Google Shape;561;p13"/>
          <p:cNvSpPr txBox="1"/>
          <p:nvPr>
            <p:ph idx="4294967295" type="subTitle"/>
          </p:nvPr>
        </p:nvSpPr>
        <p:spPr>
          <a:xfrm>
            <a:off x="4793800" y="1444250"/>
            <a:ext cx="4155000" cy="28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Wages are slightly lower under the reform scenario compared to baseline.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This suggests that the lower CIT threshold reform reduces labor demand slightly or shifts the labor-capital balance, favoring capital.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reform may have encouraged capital accumulation (as seen in earlier graphs), but labor use (and hence wages) slightly declined.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"/>
              <a:buNone/>
            </a:pPr>
            <a:r>
              <a:t/>
            </a:r>
            <a:endParaRPr b="0" i="0" sz="17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62" name="Google Shape;562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170125"/>
            <a:ext cx="4489000" cy="37486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14"/>
          <p:cNvSpPr txBox="1"/>
          <p:nvPr>
            <p:ph type="title"/>
          </p:nvPr>
        </p:nvSpPr>
        <p:spPr>
          <a:xfrm>
            <a:off x="437300" y="445025"/>
            <a:ext cx="7401000" cy="6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b="1" lang="en"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Conclusion</a:t>
            </a:r>
            <a:endParaRPr b="1" sz="29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8" name="Google Shape;568;p14"/>
          <p:cNvSpPr txBox="1"/>
          <p:nvPr>
            <p:ph idx="2" type="subTitle"/>
          </p:nvPr>
        </p:nvSpPr>
        <p:spPr>
          <a:xfrm>
            <a:off x="380500" y="1137425"/>
            <a:ext cx="7966200" cy="32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rPr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Summary: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b="1"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Debt-to-GDP Ratio</a:t>
            </a:r>
            <a:r>
              <a:rPr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Increases significantly under reform due to lower tax revenue and higher borrowing needs.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b="1"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Tax-to-GDP Ratio</a:t>
            </a:r>
            <a:r>
              <a:rPr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Decreases under reform, reflecting reduced government revenue from lower CIT rates.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b="1"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Interest Rates</a:t>
            </a:r>
            <a:r>
              <a:rPr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Slightly higher in the reform scenario, driven by increased government debt and borrowing.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b="1"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Wages:</a:t>
            </a:r>
            <a:r>
              <a:rPr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Slight decline under reform, indicating mild negative effects on labor income and productivity.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b="1"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Capital by Firm Size</a:t>
            </a:r>
            <a:endParaRPr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b="1"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Large firms</a:t>
            </a:r>
            <a:r>
              <a:rPr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Capital increases by ~13–17%, benefiting from higher thresholds.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b="1"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Small firms</a:t>
            </a:r>
            <a:r>
              <a:rPr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Capital decreases by ~30%, facing reduced competitiveness or support.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b="1"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Overall</a:t>
            </a:r>
            <a:r>
              <a:rPr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:Reform leads to higher fiscal pressure, uneven firm growth, and mild economic strain on wages and investment.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15"/>
          <p:cNvSpPr txBox="1"/>
          <p:nvPr>
            <p:ph type="title"/>
          </p:nvPr>
        </p:nvSpPr>
        <p:spPr>
          <a:xfrm>
            <a:off x="437300" y="445025"/>
            <a:ext cx="7401000" cy="6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b="1" lang="en"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Conclusion</a:t>
            </a:r>
            <a:endParaRPr b="1" sz="29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4" name="Google Shape;574;p15"/>
          <p:cNvSpPr txBox="1"/>
          <p:nvPr>
            <p:ph idx="2" type="subTitle"/>
          </p:nvPr>
        </p:nvSpPr>
        <p:spPr>
          <a:xfrm>
            <a:off x="405650" y="1250350"/>
            <a:ext cx="7464300" cy="32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rPr lang="en" sz="2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Weakness and deficiensies</a:t>
            </a:r>
            <a:endParaRPr sz="2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</a:t>
            </a:r>
            <a:r>
              <a:rPr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Results depend heavily on </a:t>
            </a:r>
            <a:r>
              <a:rPr b="1"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parameter calibration</a:t>
            </a:r>
            <a:r>
              <a:rPr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; Indonesian-specific data may be </a:t>
            </a:r>
            <a:r>
              <a:rPr b="1"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limited or outdated</a:t>
            </a:r>
            <a:r>
              <a:rPr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reducing </a:t>
            </a:r>
            <a:r>
              <a:rPr b="1"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real-world accuracy</a:t>
            </a:r>
            <a:r>
              <a:rPr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</a:t>
            </a:r>
            <a:r>
              <a:rPr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model may </a:t>
            </a:r>
            <a:r>
              <a:rPr b="1"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over-simplify firm behavior</a:t>
            </a:r>
            <a:r>
              <a:rPr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especially differences between </a:t>
            </a:r>
            <a:r>
              <a:rPr b="1"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small and large firms</a:t>
            </a:r>
            <a:r>
              <a:rPr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in terms of </a:t>
            </a:r>
            <a:r>
              <a:rPr b="1"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capital allocation</a:t>
            </a:r>
            <a:r>
              <a:rPr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1"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technology adoption</a:t>
            </a:r>
            <a:r>
              <a:rPr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and </a:t>
            </a:r>
            <a:r>
              <a:rPr b="1"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access to finance</a:t>
            </a:r>
            <a:r>
              <a:rPr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</a:t>
            </a:r>
            <a:r>
              <a:rPr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Assumes </a:t>
            </a:r>
            <a:r>
              <a:rPr b="1"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fixed behavioral responses</a:t>
            </a:r>
            <a:r>
              <a:rPr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to tax changes, </a:t>
            </a:r>
            <a:r>
              <a:rPr b="1"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ignoring dynamic adaptations</a:t>
            </a:r>
            <a:r>
              <a:rPr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like tax evasion, avoidance, or changes in </a:t>
            </a:r>
            <a:r>
              <a:rPr b="1"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investment strategy</a:t>
            </a:r>
            <a:r>
              <a:rPr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over time.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16"/>
          <p:cNvSpPr txBox="1"/>
          <p:nvPr>
            <p:ph type="title"/>
          </p:nvPr>
        </p:nvSpPr>
        <p:spPr>
          <a:xfrm>
            <a:off x="437300" y="445025"/>
            <a:ext cx="7401000" cy="6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b="1" lang="en"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Conclusion</a:t>
            </a:r>
            <a:endParaRPr b="1" sz="29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0" name="Google Shape;580;p16"/>
          <p:cNvSpPr txBox="1"/>
          <p:nvPr>
            <p:ph idx="2" type="subTitle"/>
          </p:nvPr>
        </p:nvSpPr>
        <p:spPr>
          <a:xfrm>
            <a:off x="405650" y="1250350"/>
            <a:ext cx="7464300" cy="32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rPr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Future direction: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</a:pP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</a:t>
            </a:r>
            <a:r>
              <a:rPr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Use </a:t>
            </a:r>
            <a:r>
              <a:rPr b="1"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Indonesian firm-level tax and financial data</a:t>
            </a:r>
            <a:r>
              <a:rPr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to refine the model, improving accuracy on </a:t>
            </a:r>
            <a:r>
              <a:rPr b="1"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CIT threshold impacts</a:t>
            </a:r>
            <a:r>
              <a:rPr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across sectors.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</a:pP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</a:t>
            </a:r>
            <a:r>
              <a:rPr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Model </a:t>
            </a:r>
            <a:r>
              <a:rPr b="1"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adaptive firm behavior</a:t>
            </a:r>
            <a:r>
              <a:rPr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over time (e.g., </a:t>
            </a:r>
            <a:r>
              <a:rPr b="1"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investment shifts</a:t>
            </a:r>
            <a:r>
              <a:rPr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1"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tax planning</a:t>
            </a:r>
            <a:r>
              <a:rPr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 in response to CIT reforms for more realistic outcomes.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</a:pP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</a:t>
            </a:r>
            <a:r>
              <a:rPr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Evaluate </a:t>
            </a:r>
            <a:r>
              <a:rPr b="1"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CIT threshold changes alongside other policies</a:t>
            </a:r>
            <a:r>
              <a:rPr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(e.g., </a:t>
            </a:r>
            <a:r>
              <a:rPr b="1"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VAT reforms, subsidies, digital tax</a:t>
            </a:r>
            <a:r>
              <a:rPr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 for </a:t>
            </a:r>
            <a:r>
              <a:rPr b="1"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holistic policy insights</a:t>
            </a:r>
            <a:r>
              <a:rPr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A47"/>
        </a:solidFill>
      </p:bgPr>
    </p:bg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Background</a:t>
            </a:r>
            <a:endParaRPr/>
          </a:p>
        </p:txBody>
      </p:sp>
      <p:pic>
        <p:nvPicPr>
          <p:cNvPr id="482" name="Google Shape;482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170125"/>
            <a:ext cx="7330099" cy="311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Background</a:t>
            </a:r>
            <a:endParaRPr/>
          </a:p>
        </p:txBody>
      </p:sp>
      <p:pic>
        <p:nvPicPr>
          <p:cNvPr id="488" name="Google Shape;488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5975" y="1505400"/>
            <a:ext cx="7418349" cy="193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Research Question</a:t>
            </a:r>
            <a:endParaRPr/>
          </a:p>
        </p:txBody>
      </p:sp>
      <p:sp>
        <p:nvSpPr>
          <p:cNvPr id="494" name="Google Shape;494;p4"/>
          <p:cNvSpPr txBox="1"/>
          <p:nvPr>
            <p:ph idx="2" type="subTitle"/>
          </p:nvPr>
        </p:nvSpPr>
        <p:spPr>
          <a:xfrm>
            <a:off x="1330425" y="2221700"/>
            <a:ext cx="5586000" cy="16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“How does a change in the Corporate Income Tax (CIT) threshold affect Indonesia’s fiscal sustainability, macroeconomic performance, and the distribution of capital and income between small and large firms over the long term?”</a:t>
            </a:r>
            <a:endParaRPr sz="700"/>
          </a:p>
        </p:txBody>
      </p:sp>
      <p:sp>
        <p:nvSpPr>
          <p:cNvPr id="495" name="Google Shape;495;p4"/>
          <p:cNvSpPr/>
          <p:nvPr/>
        </p:nvSpPr>
        <p:spPr>
          <a:xfrm>
            <a:off x="3651775" y="1707790"/>
            <a:ext cx="710100" cy="513900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96" name="Google Shape;496;p4"/>
          <p:cNvGrpSpPr/>
          <p:nvPr/>
        </p:nvGrpSpPr>
        <p:grpSpPr>
          <a:xfrm>
            <a:off x="3835527" y="1795123"/>
            <a:ext cx="342580" cy="339271"/>
            <a:chOff x="5049725" y="1435050"/>
            <a:chExt cx="486550" cy="481850"/>
          </a:xfrm>
        </p:grpSpPr>
        <p:sp>
          <p:nvSpPr>
            <p:cNvPr id="497" name="Google Shape;497;p4"/>
            <p:cNvSpPr/>
            <p:nvPr/>
          </p:nvSpPr>
          <p:spPr>
            <a:xfrm>
              <a:off x="5136300" y="1519775"/>
              <a:ext cx="310550" cy="310550"/>
            </a:xfrm>
            <a:custGeom>
              <a:rect b="b" l="l" r="r" t="t"/>
              <a:pathLst>
                <a:path extrusionOk="0" h="12422" w="12422">
                  <a:moveTo>
                    <a:pt x="6209" y="1"/>
                  </a:moveTo>
                  <a:cubicBezTo>
                    <a:pt x="2786" y="1"/>
                    <a:pt x="0" y="2786"/>
                    <a:pt x="0" y="6213"/>
                  </a:cubicBezTo>
                  <a:cubicBezTo>
                    <a:pt x="0" y="9637"/>
                    <a:pt x="2786" y="12422"/>
                    <a:pt x="6209" y="12422"/>
                  </a:cubicBezTo>
                  <a:cubicBezTo>
                    <a:pt x="9636" y="12422"/>
                    <a:pt x="12422" y="9637"/>
                    <a:pt x="12422" y="6213"/>
                  </a:cubicBezTo>
                  <a:cubicBezTo>
                    <a:pt x="12422" y="5219"/>
                    <a:pt x="12160" y="4258"/>
                    <a:pt x="11711" y="3388"/>
                  </a:cubicBezTo>
                  <a:lnTo>
                    <a:pt x="11428" y="3388"/>
                  </a:lnTo>
                  <a:lnTo>
                    <a:pt x="10780" y="4036"/>
                  </a:lnTo>
                  <a:cubicBezTo>
                    <a:pt x="11112" y="4713"/>
                    <a:pt x="11286" y="5457"/>
                    <a:pt x="11292" y="6213"/>
                  </a:cubicBezTo>
                  <a:cubicBezTo>
                    <a:pt x="11292" y="9013"/>
                    <a:pt x="9010" y="11293"/>
                    <a:pt x="6209" y="11293"/>
                  </a:cubicBezTo>
                  <a:cubicBezTo>
                    <a:pt x="3409" y="11293"/>
                    <a:pt x="1129" y="9013"/>
                    <a:pt x="1129" y="6213"/>
                  </a:cubicBezTo>
                  <a:cubicBezTo>
                    <a:pt x="1129" y="3409"/>
                    <a:pt x="3409" y="1130"/>
                    <a:pt x="6209" y="1130"/>
                  </a:cubicBezTo>
                  <a:cubicBezTo>
                    <a:pt x="6965" y="1133"/>
                    <a:pt x="7709" y="1307"/>
                    <a:pt x="8387" y="1639"/>
                  </a:cubicBezTo>
                  <a:lnTo>
                    <a:pt x="9034" y="994"/>
                  </a:lnTo>
                  <a:lnTo>
                    <a:pt x="9034" y="708"/>
                  </a:lnTo>
                  <a:cubicBezTo>
                    <a:pt x="8164" y="260"/>
                    <a:pt x="7203" y="1"/>
                    <a:pt x="62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498;p4"/>
            <p:cNvSpPr/>
            <p:nvPr/>
          </p:nvSpPr>
          <p:spPr>
            <a:xfrm>
              <a:off x="5184925" y="1576250"/>
              <a:ext cx="205475" cy="197625"/>
            </a:xfrm>
            <a:custGeom>
              <a:rect b="b" l="l" r="r" t="t"/>
              <a:pathLst>
                <a:path extrusionOk="0" h="7905" w="8219">
                  <a:moveTo>
                    <a:pt x="4264" y="0"/>
                  </a:moveTo>
                  <a:cubicBezTo>
                    <a:pt x="2665" y="0"/>
                    <a:pt x="1226" y="964"/>
                    <a:pt x="612" y="2439"/>
                  </a:cubicBezTo>
                  <a:cubicBezTo>
                    <a:pt x="0" y="3918"/>
                    <a:pt x="341" y="5616"/>
                    <a:pt x="1470" y="6748"/>
                  </a:cubicBezTo>
                  <a:cubicBezTo>
                    <a:pt x="2225" y="7503"/>
                    <a:pt x="3236" y="7904"/>
                    <a:pt x="4264" y="7904"/>
                  </a:cubicBezTo>
                  <a:cubicBezTo>
                    <a:pt x="4774" y="7904"/>
                    <a:pt x="5287" y="7806"/>
                    <a:pt x="5776" y="7603"/>
                  </a:cubicBezTo>
                  <a:cubicBezTo>
                    <a:pt x="7255" y="6992"/>
                    <a:pt x="8218" y="5550"/>
                    <a:pt x="8218" y="3954"/>
                  </a:cubicBezTo>
                  <a:cubicBezTo>
                    <a:pt x="8212" y="3502"/>
                    <a:pt x="8131" y="3059"/>
                    <a:pt x="7974" y="2638"/>
                  </a:cubicBezTo>
                  <a:lnTo>
                    <a:pt x="7050" y="3565"/>
                  </a:lnTo>
                  <a:cubicBezTo>
                    <a:pt x="7071" y="3692"/>
                    <a:pt x="7083" y="3821"/>
                    <a:pt x="7089" y="3954"/>
                  </a:cubicBezTo>
                  <a:cubicBezTo>
                    <a:pt x="7089" y="5095"/>
                    <a:pt x="6399" y="6125"/>
                    <a:pt x="5345" y="6562"/>
                  </a:cubicBezTo>
                  <a:cubicBezTo>
                    <a:pt x="4996" y="6706"/>
                    <a:pt x="4629" y="6776"/>
                    <a:pt x="4265" y="6776"/>
                  </a:cubicBezTo>
                  <a:cubicBezTo>
                    <a:pt x="3530" y="6776"/>
                    <a:pt x="2808" y="6489"/>
                    <a:pt x="2268" y="5947"/>
                  </a:cubicBezTo>
                  <a:cubicBezTo>
                    <a:pt x="1461" y="5140"/>
                    <a:pt x="1220" y="3927"/>
                    <a:pt x="1657" y="2873"/>
                  </a:cubicBezTo>
                  <a:cubicBezTo>
                    <a:pt x="2093" y="1816"/>
                    <a:pt x="3123" y="1129"/>
                    <a:pt x="4264" y="1129"/>
                  </a:cubicBezTo>
                  <a:cubicBezTo>
                    <a:pt x="4394" y="1132"/>
                    <a:pt x="4523" y="1144"/>
                    <a:pt x="4653" y="1168"/>
                  </a:cubicBezTo>
                  <a:lnTo>
                    <a:pt x="5580" y="241"/>
                  </a:lnTo>
                  <a:cubicBezTo>
                    <a:pt x="5159" y="84"/>
                    <a:pt x="4713" y="3"/>
                    <a:pt x="42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499;p4"/>
            <p:cNvSpPr/>
            <p:nvPr/>
          </p:nvSpPr>
          <p:spPr>
            <a:xfrm>
              <a:off x="5049725" y="1435075"/>
              <a:ext cx="481825" cy="481825"/>
            </a:xfrm>
            <a:custGeom>
              <a:rect b="b" l="l" r="r" t="t"/>
              <a:pathLst>
                <a:path extrusionOk="0" h="19273" w="19273">
                  <a:moveTo>
                    <a:pt x="9672" y="1"/>
                  </a:moveTo>
                  <a:cubicBezTo>
                    <a:pt x="4379" y="1"/>
                    <a:pt x="0" y="4307"/>
                    <a:pt x="0" y="9601"/>
                  </a:cubicBezTo>
                  <a:cubicBezTo>
                    <a:pt x="0" y="14892"/>
                    <a:pt x="4379" y="19273"/>
                    <a:pt x="9672" y="19273"/>
                  </a:cubicBezTo>
                  <a:cubicBezTo>
                    <a:pt x="14966" y="19273"/>
                    <a:pt x="19272" y="14892"/>
                    <a:pt x="19272" y="9601"/>
                  </a:cubicBezTo>
                  <a:cubicBezTo>
                    <a:pt x="19269" y="8204"/>
                    <a:pt x="18962" y="6821"/>
                    <a:pt x="18369" y="5557"/>
                  </a:cubicBezTo>
                  <a:lnTo>
                    <a:pt x="17646" y="6279"/>
                  </a:lnTo>
                  <a:cubicBezTo>
                    <a:pt x="17327" y="6599"/>
                    <a:pt x="16896" y="6776"/>
                    <a:pt x="16448" y="6776"/>
                  </a:cubicBezTo>
                  <a:lnTo>
                    <a:pt x="16430" y="6776"/>
                  </a:lnTo>
                  <a:cubicBezTo>
                    <a:pt x="16809" y="7671"/>
                    <a:pt x="17008" y="8628"/>
                    <a:pt x="17014" y="9601"/>
                  </a:cubicBezTo>
                  <a:cubicBezTo>
                    <a:pt x="17014" y="13648"/>
                    <a:pt x="13720" y="16939"/>
                    <a:pt x="9672" y="16939"/>
                  </a:cubicBezTo>
                  <a:cubicBezTo>
                    <a:pt x="5625" y="16939"/>
                    <a:pt x="2334" y="13648"/>
                    <a:pt x="2334" y="9601"/>
                  </a:cubicBezTo>
                  <a:cubicBezTo>
                    <a:pt x="2334" y="5554"/>
                    <a:pt x="5625" y="2259"/>
                    <a:pt x="9672" y="2259"/>
                  </a:cubicBezTo>
                  <a:cubicBezTo>
                    <a:pt x="10642" y="2265"/>
                    <a:pt x="11603" y="2464"/>
                    <a:pt x="12497" y="2844"/>
                  </a:cubicBezTo>
                  <a:lnTo>
                    <a:pt x="12497" y="2825"/>
                  </a:lnTo>
                  <a:cubicBezTo>
                    <a:pt x="12494" y="2374"/>
                    <a:pt x="12672" y="1943"/>
                    <a:pt x="12991" y="1627"/>
                  </a:cubicBezTo>
                  <a:lnTo>
                    <a:pt x="13713" y="904"/>
                  </a:lnTo>
                  <a:cubicBezTo>
                    <a:pt x="12449" y="311"/>
                    <a:pt x="11070" y="4"/>
                    <a:pt x="96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0;p4"/>
            <p:cNvSpPr/>
            <p:nvPr/>
          </p:nvSpPr>
          <p:spPr>
            <a:xfrm>
              <a:off x="5245825" y="1435050"/>
              <a:ext cx="290450" cy="282350"/>
            </a:xfrm>
            <a:custGeom>
              <a:rect b="b" l="l" r="r" t="t"/>
              <a:pathLst>
                <a:path extrusionOk="0" h="11294" w="11618">
                  <a:moveTo>
                    <a:pt x="8601" y="1"/>
                  </a:moveTo>
                  <a:cubicBezTo>
                    <a:pt x="8461" y="1"/>
                    <a:pt x="8319" y="52"/>
                    <a:pt x="8203" y="168"/>
                  </a:cubicBezTo>
                  <a:lnTo>
                    <a:pt x="5945" y="2426"/>
                  </a:lnTo>
                  <a:cubicBezTo>
                    <a:pt x="5839" y="2531"/>
                    <a:pt x="5779" y="2676"/>
                    <a:pt x="5782" y="2826"/>
                  </a:cubicBezTo>
                  <a:lnTo>
                    <a:pt x="5782" y="4850"/>
                  </a:lnTo>
                  <a:lnTo>
                    <a:pt x="2554" y="8075"/>
                  </a:lnTo>
                  <a:cubicBezTo>
                    <a:pt x="2328" y="7967"/>
                    <a:pt x="2081" y="7906"/>
                    <a:pt x="1828" y="7906"/>
                  </a:cubicBezTo>
                  <a:cubicBezTo>
                    <a:pt x="1142" y="7906"/>
                    <a:pt x="525" y="8319"/>
                    <a:pt x="263" y="8951"/>
                  </a:cubicBezTo>
                  <a:cubicBezTo>
                    <a:pt x="1" y="9584"/>
                    <a:pt x="145" y="10312"/>
                    <a:pt x="630" y="10797"/>
                  </a:cubicBezTo>
                  <a:cubicBezTo>
                    <a:pt x="954" y="11122"/>
                    <a:pt x="1388" y="11294"/>
                    <a:pt x="1828" y="11294"/>
                  </a:cubicBezTo>
                  <a:cubicBezTo>
                    <a:pt x="2046" y="11294"/>
                    <a:pt x="2266" y="11251"/>
                    <a:pt x="2476" y="11165"/>
                  </a:cubicBezTo>
                  <a:cubicBezTo>
                    <a:pt x="3108" y="10903"/>
                    <a:pt x="3524" y="10285"/>
                    <a:pt x="3524" y="9602"/>
                  </a:cubicBezTo>
                  <a:cubicBezTo>
                    <a:pt x="3521" y="9349"/>
                    <a:pt x="3463" y="9102"/>
                    <a:pt x="3352" y="8876"/>
                  </a:cubicBezTo>
                  <a:lnTo>
                    <a:pt x="6580" y="5648"/>
                  </a:lnTo>
                  <a:lnTo>
                    <a:pt x="8604" y="5648"/>
                  </a:lnTo>
                  <a:cubicBezTo>
                    <a:pt x="8754" y="5648"/>
                    <a:pt x="8896" y="5588"/>
                    <a:pt x="9004" y="5482"/>
                  </a:cubicBezTo>
                  <a:lnTo>
                    <a:pt x="11263" y="3224"/>
                  </a:lnTo>
                  <a:cubicBezTo>
                    <a:pt x="11618" y="2869"/>
                    <a:pt x="11365" y="2260"/>
                    <a:pt x="10862" y="2260"/>
                  </a:cubicBezTo>
                  <a:lnTo>
                    <a:pt x="9170" y="2260"/>
                  </a:lnTo>
                  <a:lnTo>
                    <a:pt x="9170" y="568"/>
                  </a:lnTo>
                  <a:cubicBezTo>
                    <a:pt x="9170" y="226"/>
                    <a:pt x="8892" y="1"/>
                    <a:pt x="86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5"/>
          <p:cNvSpPr txBox="1"/>
          <p:nvPr>
            <p:ph type="title"/>
          </p:nvPr>
        </p:nvSpPr>
        <p:spPr>
          <a:xfrm>
            <a:off x="437300" y="445025"/>
            <a:ext cx="7401000" cy="6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b="1" lang="en" sz="4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Data/Model/Calibration Tools</a:t>
            </a:r>
            <a:endParaRPr b="1" sz="29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6" name="Google Shape;506;p5"/>
          <p:cNvSpPr txBox="1"/>
          <p:nvPr>
            <p:ph idx="2" type="subTitle"/>
          </p:nvPr>
        </p:nvSpPr>
        <p:spPr>
          <a:xfrm>
            <a:off x="568700" y="1476150"/>
            <a:ext cx="7138200" cy="24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b="1" lang="en"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Calibration</a:t>
            </a:r>
            <a:r>
              <a:rPr lang="en"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::Calibrated to Indonesia’s </a:t>
            </a:r>
            <a:r>
              <a:rPr b="1" lang="en"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baseline GDP, tax revenue, public debt, and interest rates</a:t>
            </a:r>
            <a:r>
              <a:rPr lang="en"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b="1" lang="en"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Firm Data</a:t>
            </a:r>
            <a:r>
              <a:rPr lang="en"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:Differentiated between </a:t>
            </a:r>
            <a:r>
              <a:rPr b="1" lang="en"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small and large firms</a:t>
            </a:r>
            <a:r>
              <a:rPr lang="en"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based on </a:t>
            </a:r>
            <a:r>
              <a:rPr b="1" lang="en"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capital stock, tax rates, and size thresholds</a:t>
            </a:r>
            <a:r>
              <a:rPr lang="en"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b="1" lang="en"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Time Horizon</a:t>
            </a:r>
            <a:r>
              <a:rPr lang="en"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:Projection from </a:t>
            </a:r>
            <a:r>
              <a:rPr b="1" lang="en"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2025 to 2045</a:t>
            </a:r>
            <a:r>
              <a:rPr lang="en"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for most variables; </a:t>
            </a:r>
            <a:r>
              <a:rPr b="1" lang="en"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Model</a:t>
            </a:r>
            <a:r>
              <a:rPr lang="en"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7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Results</a:t>
            </a:r>
            <a:endParaRPr/>
          </a:p>
        </p:txBody>
      </p:sp>
      <p:pic>
        <p:nvPicPr>
          <p:cNvPr id="512" name="Google Shape;512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170125"/>
            <a:ext cx="4468376" cy="3820974"/>
          </a:xfrm>
          <a:prstGeom prst="rect">
            <a:avLst/>
          </a:prstGeom>
          <a:noFill/>
          <a:ln>
            <a:noFill/>
          </a:ln>
        </p:spPr>
      </p:pic>
      <p:sp>
        <p:nvSpPr>
          <p:cNvPr id="513" name="Google Shape;513;p6"/>
          <p:cNvSpPr txBox="1"/>
          <p:nvPr>
            <p:ph idx="4294967295" type="subTitle"/>
          </p:nvPr>
        </p:nvSpPr>
        <p:spPr>
          <a:xfrm>
            <a:off x="4781275" y="1017725"/>
            <a:ext cx="4468500" cy="28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"/>
              <a:buNone/>
            </a:pPr>
            <a:r>
              <a:rPr b="1" i="0" lang="en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Capital (K):</a:t>
            </a:r>
            <a:endParaRPr b="1" i="0" sz="1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b="1" i="0" lang="en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↑ ~3.5%</a:t>
            </a:r>
            <a:r>
              <a:rPr b="0" i="0" lang="en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initially, stabilizing at </a:t>
            </a:r>
            <a:r>
              <a:rPr b="1" i="0" lang="en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~2.8% above baseline</a:t>
            </a:r>
            <a:endParaRPr b="1" i="0" sz="1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b="0" i="0" lang="en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Firms </a:t>
            </a:r>
            <a:r>
              <a:rPr b="1" i="0" lang="en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invest more in capital</a:t>
            </a:r>
            <a:r>
              <a:rPr b="0" i="0" lang="en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likely due to efficiency gains and broader tax base.</a:t>
            </a:r>
            <a:endParaRPr b="0" i="0" sz="1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"/>
              <a:buNone/>
            </a:pPr>
            <a:r>
              <a:rPr b="1" i="0" lang="en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GDP (Y):</a:t>
            </a:r>
            <a:endParaRPr b="1" i="0" sz="1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b="1" i="0" lang="en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↑ ~1.1%</a:t>
            </a:r>
            <a:r>
              <a:rPr b="0" i="0" lang="en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initially, settling at </a:t>
            </a:r>
            <a:r>
              <a:rPr b="1" i="0" lang="en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~0.8% above baseline</a:t>
            </a:r>
            <a:endParaRPr b="1" i="0" sz="1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b="0" i="0" lang="en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Output grows modestly, driven by increased investment and improved resource allocation.</a:t>
            </a:r>
            <a:endParaRPr b="0" i="0" sz="1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"/>
              <a:buNone/>
            </a:pPr>
            <a:r>
              <a:rPr b="1" i="0" lang="en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Labor (L):</a:t>
            </a:r>
            <a:endParaRPr b="1" i="0" sz="1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b="1" i="0" lang="en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↓ ~0.4%</a:t>
            </a:r>
            <a:r>
              <a:rPr b="0" i="0" lang="en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stabilizing at </a:t>
            </a:r>
            <a:r>
              <a:rPr b="1" i="0" lang="en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~0.5% below baseline</a:t>
            </a:r>
            <a:endParaRPr b="1" i="0" sz="1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b="0" i="0" lang="en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Slight </a:t>
            </a:r>
            <a:r>
              <a:rPr b="1" i="0" lang="en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decline in labor usage</a:t>
            </a:r>
            <a:r>
              <a:rPr b="0" i="0" lang="en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possibly from </a:t>
            </a:r>
            <a:r>
              <a:rPr b="1" i="0" lang="en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firms substituting capital for labor</a:t>
            </a:r>
            <a:r>
              <a:rPr b="0" i="0" lang="en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1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519" name="Google Shape;519;p7"/>
          <p:cNvSpPr txBox="1"/>
          <p:nvPr>
            <p:ph idx="4294967295" type="subTitle"/>
          </p:nvPr>
        </p:nvSpPr>
        <p:spPr>
          <a:xfrm>
            <a:off x="4793800" y="1444250"/>
            <a:ext cx="4468500" cy="28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Small firms' GDP contribution drops by ~30%</a:t>
            </a:r>
            <a:r>
              <a:rPr b="0" i="0" lang="e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br>
              <a:rPr b="0" i="0" lang="e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→ Lower CIT threshold means </a:t>
            </a:r>
            <a:r>
              <a:rPr b="1" i="0" lang="e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more small firms taxed at full rate</a:t>
            </a:r>
            <a:r>
              <a:rPr b="0" i="0" lang="e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reducing their growth, investment, and output.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Large firms' GDP contribution rises by ~15%</a:t>
            </a:r>
            <a:r>
              <a:rPr b="0" i="0" lang="e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br>
              <a:rPr b="0" i="0" lang="e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→ </a:t>
            </a:r>
            <a:r>
              <a:rPr b="1" i="0" lang="e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Large firms gain market share</a:t>
            </a:r>
            <a:r>
              <a:rPr b="0" i="0" lang="e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scale up production, and benefit from </a:t>
            </a:r>
            <a:r>
              <a:rPr b="1" i="0" lang="e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resource reallocation</a:t>
            </a:r>
            <a:r>
              <a:rPr b="0" i="0" lang="e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"/>
              <a:buNone/>
            </a:pPr>
            <a:r>
              <a:t/>
            </a:r>
            <a:endParaRPr b="1" i="0" sz="1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20" name="Google Shape;520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170125"/>
            <a:ext cx="4476475" cy="37195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526" name="Google Shape;526;p8"/>
          <p:cNvSpPr txBox="1"/>
          <p:nvPr>
            <p:ph idx="4294967295" type="subTitle"/>
          </p:nvPr>
        </p:nvSpPr>
        <p:spPr>
          <a:xfrm>
            <a:off x="4793800" y="1444250"/>
            <a:ext cx="4468500" cy="21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Small firms </a:t>
            </a:r>
            <a:r>
              <a:rPr b="0" i="0" lang="e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experience a sharp and persistent decline in capital </a:t>
            </a:r>
            <a:r>
              <a:rPr b="1" i="0" lang="e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(~30% lower) after the reform.</a:t>
            </a:r>
            <a:endParaRPr b="1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Large firms </a:t>
            </a:r>
            <a:r>
              <a:rPr b="0" i="0" lang="e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experience a significant capital increase </a:t>
            </a:r>
            <a:r>
              <a:rPr b="1" i="0" lang="e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(initially around +17%, stabilizing near +13%).</a:t>
            </a:r>
            <a:endParaRPr b="1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27" name="Google Shape;527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170125"/>
            <a:ext cx="4489000" cy="31066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533" name="Google Shape;533;p9"/>
          <p:cNvSpPr txBox="1"/>
          <p:nvPr>
            <p:ph idx="4294967295" type="subTitle"/>
          </p:nvPr>
        </p:nvSpPr>
        <p:spPr>
          <a:xfrm>
            <a:off x="4793800" y="1444250"/>
            <a:ext cx="4155000" cy="32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Small Firms: –30% Labor</a:t>
            </a:r>
            <a:endParaRPr b="1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b="0" i="0" lang="en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Due to losing </a:t>
            </a:r>
            <a:r>
              <a:rPr b="1" i="0" lang="en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preferential tax treatment</a:t>
            </a:r>
            <a:r>
              <a:rPr b="0" i="0" lang="en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small firms likely </a:t>
            </a:r>
            <a:r>
              <a:rPr b="1" i="0" lang="en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cut hiring or downsize</a:t>
            </a:r>
            <a:r>
              <a:rPr b="0" i="0" lang="en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reducing labor demand sharply.</a:t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b="0" i="0" lang="en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This aligns with their </a:t>
            </a:r>
            <a:r>
              <a:rPr b="1" i="0" lang="en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GDP drop</a:t>
            </a:r>
            <a:r>
              <a:rPr b="0" i="0" lang="en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in your previous chart — small firms are </a:t>
            </a:r>
            <a:r>
              <a:rPr b="1" i="0" lang="en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contracting</a:t>
            </a:r>
            <a:r>
              <a:rPr b="0" i="0" lang="en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Large Firms: +15% Labor</a:t>
            </a:r>
            <a:endParaRPr b="1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b="0" i="0" lang="en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Large firms </a:t>
            </a:r>
            <a:r>
              <a:rPr b="1" i="0" lang="en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expand</a:t>
            </a:r>
            <a:r>
              <a:rPr b="0" i="0" lang="en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under the policy change, hiring more workers.</a:t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b="0" i="0" lang="en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Growth in large firms </a:t>
            </a:r>
            <a:r>
              <a:rPr b="1" i="0" lang="en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absorbs some of the labor</a:t>
            </a:r>
            <a:r>
              <a:rPr b="0" i="0" lang="en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shed by small firms.</a:t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"/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34" name="Google Shape;534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170125"/>
            <a:ext cx="4489000" cy="37217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usiness Administration School Center by Slidesgo">
  <a:themeElements>
    <a:clrScheme name="Simple Light">
      <a:dk1>
        <a:srgbClr val="092241"/>
      </a:dk1>
      <a:lt1>
        <a:srgbClr val="F8F8F8"/>
      </a:lt1>
      <a:dk2>
        <a:srgbClr val="B7B7B7"/>
      </a:dk2>
      <a:lt2>
        <a:srgbClr val="6194E6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9224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