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4F925-3E75-A072-37E2-2187EF11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598A02-A113-8AAB-B7CA-6F2E94849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52E2FA-1C32-85D5-7457-A2D3B576B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6771-0D1B-4FC5-A95C-4DEE7688A877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3B90FF-AE82-2FD0-43F3-BCCFFE4C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CD6F3F-8545-56E4-9B11-EF77F039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89D0-EA36-4FB0-A5F6-4DB03E1034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78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33222-5280-400C-8C02-5D068024D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FD788F-9153-BCD2-6330-981731B11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785D59-0505-82E5-FB98-B9E5DDF46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6771-0D1B-4FC5-A95C-4DEE7688A877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FCD61B-5127-4A3B-64A1-34F27C1A0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7B9877-DF22-536B-CD0A-BB4311C99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89D0-EA36-4FB0-A5F6-4DB03E1034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61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C22AF1-BFDB-91F8-432D-3A7A155FDC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7A06E4-0E09-DB37-C3BA-E0EA57EF2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7ADC66-D6F3-F88F-16C6-C682C7BBB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6771-0D1B-4FC5-A95C-4DEE7688A877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1DB80C-F5BD-AB69-250C-922E3A482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4AE0FF-5DCB-BC95-77C4-876EBB15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89D0-EA36-4FB0-A5F6-4DB03E1034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09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B5D65-E82D-61B6-D8E0-712DA2AAB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A53BA4-4B54-C692-6C47-1EF522BDB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AB707E-8DC4-C4CB-FE02-73371CFD2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6771-0D1B-4FC5-A95C-4DEE7688A877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198CAA-1481-FE12-DBFD-4C986B2B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91D3F5-234C-DAE3-4BA7-155C734C6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89D0-EA36-4FB0-A5F6-4DB03E1034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49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558123-50E3-20EF-5A50-CCE27C04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A5D543-7D1F-F8FE-7A72-0A9F6CCB7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C0815E-D7EC-2B70-DBC6-F9583751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6771-0D1B-4FC5-A95C-4DEE7688A877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EC4F18-E56D-8380-7293-E33B1910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C8C2CC-6701-C9D0-7857-7B0FBC0F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89D0-EA36-4FB0-A5F6-4DB03E1034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58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0C79CD-44FD-F569-BF61-50CD576A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CE461A-38EA-4A0A-CB18-284A11742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824802-8AFE-FF19-C7AB-FB22D1A25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75192F-6A8D-A001-27DC-468A9CB4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6771-0D1B-4FC5-A95C-4DEE7688A877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6282DE-D3ED-9A9A-131F-974110592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6D9090-67C8-7E38-74C4-E71EA0E2A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89D0-EA36-4FB0-A5F6-4DB03E1034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025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72047-33B7-164C-D6B1-2D7A1AB5A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435B7C-228C-0870-04E7-47DB72B0D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6BFB53-81D0-EAF4-912D-8DC166C74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8DF006-08FC-0A5D-CD2B-3A72DF941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03920FF-CF91-98A3-973B-88F9C4995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B3E45E1-60C0-9AB3-3F62-AD21F913B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6771-0D1B-4FC5-A95C-4DEE7688A877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15C0729-093B-9EA7-837C-1FBD7A0B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6D0EBA1-373D-172A-392A-F72F4E2CE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89D0-EA36-4FB0-A5F6-4DB03E1034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3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398FF-B88F-D1AB-D34A-8D3578CBB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315CBA7-53B7-FDE0-9DE8-C2CE07F73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6771-0D1B-4FC5-A95C-4DEE7688A877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18D85F-3598-AE3F-1C61-8CE63D31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3E3CAD-E2C8-541F-EDA6-67DD677C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89D0-EA36-4FB0-A5F6-4DB03E1034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13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BFFD74-C9CD-8890-0DE2-4137764DF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6771-0D1B-4FC5-A95C-4DEE7688A877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B7A6B1A-7AFB-AF41-3326-1DC8D4E0C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A78072A-A861-5817-ECA4-68A03F359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89D0-EA36-4FB0-A5F6-4DB03E1034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29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336E0-3D2C-DD2A-6A48-3D2ACEB6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B3EBF8-5AD0-ECE4-9CB0-BA8D77CC7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D140B9-F73B-470C-1F90-78DEE44BE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1E74C1-CFFF-F87F-721D-DCEAD9788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6771-0D1B-4FC5-A95C-4DEE7688A877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2BFE40-781F-3F94-D83E-2AEB055FC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A48EB7-9AC5-DF79-334C-2D4F6B9D7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89D0-EA36-4FB0-A5F6-4DB03E1034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03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DF76D-4173-FCC6-B8D9-DADC01AD3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9AF43D8-6267-4490-EF12-F597648EF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6638335-A22F-3DCF-2A01-D3CA3279C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A37B5E-90A0-7A3F-E209-6FF683C5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6771-0D1B-4FC5-A95C-4DEE7688A877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E1522B-640B-419D-7813-DCE04B4E7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AE03E3-DA62-7550-5ED7-B7A53062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89D0-EA36-4FB0-A5F6-4DB03E1034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52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96271EF-A03B-75E7-7FBF-46676C91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FEA1AD-7FD6-340E-2F77-B6AA05A7E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F412FC-0F59-0DD7-DCCE-B2CBC32FF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36771-0D1B-4FC5-A95C-4DEE7688A877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D21A03-39DD-62E0-BFE5-1F50954B7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185B56-8262-0D41-EAA7-3F373A61D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089D0-EA36-4FB0-A5F6-4DB03E1034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56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06810-03EF-2B5A-691E-804D5FEF3A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0DE84B-FE07-F4BE-362A-F9142D7546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5786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Estanislau Junior</dc:creator>
  <cp:lastModifiedBy>Estanislau Junior</cp:lastModifiedBy>
  <cp:revision>1</cp:revision>
  <dcterms:created xsi:type="dcterms:W3CDTF">2024-11-18T17:46:06Z</dcterms:created>
  <dcterms:modified xsi:type="dcterms:W3CDTF">2024-11-18T17:46:14Z</dcterms:modified>
</cp:coreProperties>
</file>