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e Louise SImonsen" userId="af75e53c766d3339" providerId="LiveId" clId="{B5CF70B9-9294-44C0-8349-E60F5A45037F}"/>
    <pc:docChg chg="modSld">
      <pc:chgData name="Marie Louise SImonsen" userId="af75e53c766d3339" providerId="LiveId" clId="{B5CF70B9-9294-44C0-8349-E60F5A45037F}" dt="2024-01-08T18:21:35.786" v="3" actId="1037"/>
      <pc:docMkLst>
        <pc:docMk/>
      </pc:docMkLst>
      <pc:sldChg chg="modSp mod">
        <pc:chgData name="Marie Louise SImonsen" userId="af75e53c766d3339" providerId="LiveId" clId="{B5CF70B9-9294-44C0-8349-E60F5A45037F}" dt="2024-01-08T18:21:35.786" v="3" actId="1037"/>
        <pc:sldMkLst>
          <pc:docMk/>
          <pc:sldMk cId="1684472176" sldId="265"/>
        </pc:sldMkLst>
        <pc:picChg chg="mod">
          <ac:chgData name="Marie Louise SImonsen" userId="af75e53c766d3339" providerId="LiveId" clId="{B5CF70B9-9294-44C0-8349-E60F5A45037F}" dt="2024-01-08T18:21:35.786" v="3" actId="1037"/>
          <ac:picMkLst>
            <pc:docMk/>
            <pc:sldMk cId="1684472176" sldId="265"/>
            <ac:picMk id="4" creationId="{49BAAE00-3779-532D-39A6-56B29CA3EDB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46415-0C45-940C-27CE-D7DD9F198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9195358-2E13-4FE7-19F6-98099B464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9B39B29-D49C-C2ED-BB36-F17F17E4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03A9-F523-4D60-9F51-D46C6BE1AC45}" type="datetimeFigureOut">
              <a:rPr lang="en-DK" smtClean="0"/>
              <a:t>08/01/2024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65CC1D8-28DE-945E-5BE2-694224DB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9878039-1F9A-6486-9C87-3D50F2F2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4743-9E12-4850-B0BD-7FEE0865BD5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1565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6FE1D-1B60-86AE-FA26-2BFE41CE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1AAA7F8-4A01-E4BA-AF5D-D06211008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6FD37A8-300F-4828-4F2C-3ACCA0034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03A9-F523-4D60-9F51-D46C6BE1AC45}" type="datetimeFigureOut">
              <a:rPr lang="en-DK" smtClean="0"/>
              <a:t>08/01/2024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480C147-2BA2-3317-3B5C-E567566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CF4AC8E-BA94-0B2E-23D1-DF66B923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4743-9E12-4850-B0BD-7FEE0865BD5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6291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2DBC9E8-4C28-4E9D-CB3D-E99E7AB96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BBDB545-A654-2D9F-A485-90D161CEB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E19031E-2996-6871-50A2-0755555F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03A9-F523-4D60-9F51-D46C6BE1AC45}" type="datetimeFigureOut">
              <a:rPr lang="en-DK" smtClean="0"/>
              <a:t>08/01/2024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8207B84-6340-ADD9-F804-92D5854C6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198AB2F-55E6-404B-CADE-A9A73CB5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4743-9E12-4850-B0BD-7FEE0865BD5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46090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BBA315-11F8-046E-9649-BBA3760D1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78CD610-B5D8-779D-CC76-15EF45312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C206641-D3A4-FE2C-68AB-BF9247DC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03A9-F523-4D60-9F51-D46C6BE1AC45}" type="datetimeFigureOut">
              <a:rPr lang="en-DK" smtClean="0"/>
              <a:t>08/01/2024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795E330-D9D1-F102-8B1C-D4C86E394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DE20DCA-E98E-3979-2029-41ABD10CB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4743-9E12-4850-B0BD-7FEE0865BD5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623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7A4D76-D189-9D6E-92BC-5F9A30186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06FBC91-3946-34E2-7AB9-E06DDF3ED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46EE8EC-D733-8A76-030C-6C876E16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03A9-F523-4D60-9F51-D46C6BE1AC45}" type="datetimeFigureOut">
              <a:rPr lang="en-DK" smtClean="0"/>
              <a:t>08/01/2024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045473D-6C2C-CB5E-4734-53CE56645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07E6D49-4743-55A8-6281-FACECAA6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4743-9E12-4850-B0BD-7FEE0865BD5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7334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80B65-2CAE-3C02-1D74-CB1F1D61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5A9B603-C56C-CB2D-D2EF-55662DB1C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BB5E1A2-C1FA-F94C-C2D8-8AEA4C982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1E3AF20-80CA-4F09-584D-229417ABE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03A9-F523-4D60-9F51-D46C6BE1AC45}" type="datetimeFigureOut">
              <a:rPr lang="en-DK" smtClean="0"/>
              <a:t>08/01/2024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EAA1674-A693-B7F3-D66E-CF8492D0A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98DE790-9D2D-0237-DE39-2C74BEBA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4743-9E12-4850-B0BD-7FEE0865BD5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64409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BEF4C0-49D4-9CDD-5816-8DA7C1CF2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70DFE30-1EE8-3015-2C3A-56AEC758E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CFE5AE9-0D02-A526-6159-4540FB8CB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73CA13F-E801-7E75-258B-90CCCC0040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E2583F6-8D49-50C8-ACA2-94C7A6906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0F18BB81-2BF8-04F6-095E-B40E37C7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03A9-F523-4D60-9F51-D46C6BE1AC45}" type="datetimeFigureOut">
              <a:rPr lang="en-DK" smtClean="0"/>
              <a:t>08/01/2024</a:t>
            </a:fld>
            <a:endParaRPr lang="en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2652F0A2-74F5-E046-570D-402C79A02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4F988C3E-4B59-FB1C-4479-02BF0E1B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4743-9E12-4850-B0BD-7FEE0865BD5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1237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C9B5D-F12E-027A-ED7D-79E156ED4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8FCB6DB5-1D57-F8D4-54A0-4EA7DF44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03A9-F523-4D60-9F51-D46C6BE1AC45}" type="datetimeFigureOut">
              <a:rPr lang="en-DK" smtClean="0"/>
              <a:t>08/01/2024</a:t>
            </a:fld>
            <a:endParaRPr lang="en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3B3BE23-A4FB-1B9B-3B2F-97D41A14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A842A70-CBAD-57F7-F595-7808298F5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4743-9E12-4850-B0BD-7FEE0865BD5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6316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84B0F950-1688-0AF6-1996-87E12C4CC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03A9-F523-4D60-9F51-D46C6BE1AC45}" type="datetimeFigureOut">
              <a:rPr lang="en-DK" smtClean="0"/>
              <a:t>08/01/2024</a:t>
            </a:fld>
            <a:endParaRPr lang="en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156F12B3-E9C8-21CD-9E6F-5839AA15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77C51CB-65D0-EE3A-EACF-B9F39B18A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4743-9E12-4850-B0BD-7FEE0865BD5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26583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E6C23-0DEF-4A5E-98A2-68CF17613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90D5321-64DA-2A41-E8A6-8797F8908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F35E553-4C1E-BA81-B3BA-309134D7F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DF736F9-493A-6A3D-BB0E-B9AA87D2F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03A9-F523-4D60-9F51-D46C6BE1AC45}" type="datetimeFigureOut">
              <a:rPr lang="en-DK" smtClean="0"/>
              <a:t>08/01/2024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7E31B19-DD8B-F569-6C1B-D94507FF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DF9E37B-ED5E-476E-2733-43DFB7C3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4743-9E12-4850-B0BD-7FEE0865BD5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4420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B179F-768B-D7FB-B4B4-A288DB16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799922D8-9F2B-D875-B6CA-F5BE7DE0C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B10FF2F-FCE3-BA80-FF1F-6213BAFDF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D6D957C-205B-1174-7147-C01D79B1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03A9-F523-4D60-9F51-D46C6BE1AC45}" type="datetimeFigureOut">
              <a:rPr lang="en-DK" smtClean="0"/>
              <a:t>08/01/2024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27C56D8-839D-7B22-FB91-2EAC255F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AFE3BEA-9A41-BB5D-5031-D52E7C97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14743-9E12-4850-B0BD-7FEE0865BD5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4769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88A2B9A1-BE25-0F80-5C89-737BC576B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C887645-7226-DAD0-ECFC-B8D5FE9C7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519F026-7370-FD95-8982-023B43F27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203A9-F523-4D60-9F51-D46C6BE1AC45}" type="datetimeFigureOut">
              <a:rPr lang="en-DK" smtClean="0"/>
              <a:t>08/01/2024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565CC9B-438F-AE4E-285A-ED5A4AC4C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2BF7C5E-14B5-2035-F30C-E2AE647C3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14743-9E12-4850-B0BD-7FEE0865BD54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7314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AB546E-CC8A-DE2B-6C15-11776B9A5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Designet</a:t>
            </a:r>
            <a:endParaRPr lang="en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E1187CC1-7308-6A82-95EE-17EB10FDD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1924050"/>
            <a:ext cx="86963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9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1BD46-847E-0252-71A7-A2A20CA30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  <a:endParaRPr lang="en-DK" dirty="0"/>
          </a:p>
        </p:txBody>
      </p:sp>
      <p:pic>
        <p:nvPicPr>
          <p:cNvPr id="4" name="20240108-1148-58.9476701">
            <a:hlinkClick r:id="" action="ppaction://media"/>
            <a:extLst>
              <a:ext uri="{FF2B5EF4-FFF2-40B4-BE49-F238E27FC236}">
                <a16:creationId xmlns:a16="http://schemas.microsoft.com/office/drawing/2014/main" id="{49BAAE00-3779-532D-39A6-56B29CA3EDB8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96660" y="505870"/>
            <a:ext cx="3398679" cy="5987005"/>
          </a:xfrm>
        </p:spPr>
      </p:pic>
    </p:spTree>
    <p:extLst>
      <p:ext uri="{BB962C8B-B14F-4D97-AF65-F5344CB8AC3E}">
        <p14:creationId xmlns:p14="http://schemas.microsoft.com/office/powerpoint/2010/main" val="168447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4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18452B-642B-FB30-6C8F-D22313EAA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85" y="1138746"/>
            <a:ext cx="11371429" cy="494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1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20240108-1215-41.8719932">
            <a:hlinkClick r:id="" action="ppaction://media"/>
            <a:extLst>
              <a:ext uri="{FF2B5EF4-FFF2-40B4-BE49-F238E27FC236}">
                <a16:creationId xmlns:a16="http://schemas.microsoft.com/office/drawing/2014/main" id="{4ABD84DC-2931-38CB-1820-FA2C4E0CF11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10112" y="195113"/>
            <a:ext cx="2771775" cy="2090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26EF19-78FF-B1D9-6D84-1D232FB34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019" y="908577"/>
            <a:ext cx="2979501" cy="54745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2FCAF8-323A-3DE3-6D61-A9E009C4C6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0470" y="2407921"/>
            <a:ext cx="3346191" cy="4145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81DC68-60AD-A123-4097-F96727558A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8434" y="2407921"/>
            <a:ext cx="2260526" cy="333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4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6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01084289-C792-B9AC-27CB-515268BAF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2587"/>
            <a:ext cx="121920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47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0F93D86E-0636-95A8-1C75-4E727D127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7" y="1609725"/>
            <a:ext cx="87344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5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 descr="Et billede, der indeholder tekst, skærmbillede, Font/skrifttype, cirkel&#10;&#10;Automatisk genereret beskrivelse">
            <a:extLst>
              <a:ext uri="{FF2B5EF4-FFF2-40B4-BE49-F238E27FC236}">
                <a16:creationId xmlns:a16="http://schemas.microsoft.com/office/drawing/2014/main" id="{64FD01FE-22CC-02A5-114B-3E20C206C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457" y="1396008"/>
            <a:ext cx="3599744" cy="5423892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0A78E30D-D2A8-2084-F102-12A4F0EEE4D0}"/>
              </a:ext>
            </a:extLst>
          </p:cNvPr>
          <p:cNvSpPr txBox="1"/>
          <p:nvPr/>
        </p:nvSpPr>
        <p:spPr>
          <a:xfrm>
            <a:off x="5684057" y="466725"/>
            <a:ext cx="1186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Demo</a:t>
            </a:r>
            <a:endParaRPr lang="en-DK" sz="3200" dirty="0"/>
          </a:p>
        </p:txBody>
      </p:sp>
    </p:spTree>
    <p:extLst>
      <p:ext uri="{BB962C8B-B14F-4D97-AF65-F5344CB8AC3E}">
        <p14:creationId xmlns:p14="http://schemas.microsoft.com/office/powerpoint/2010/main" val="1401073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 descr="Et billede, der indeholder cirkel&#10;&#10;Automatisk genereret beskrivelse">
            <a:extLst>
              <a:ext uri="{FF2B5EF4-FFF2-40B4-BE49-F238E27FC236}">
                <a16:creationId xmlns:a16="http://schemas.microsoft.com/office/drawing/2014/main" id="{C3D2E7E7-A161-0502-1572-2611791F3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9" y="2154658"/>
            <a:ext cx="2581275" cy="2548683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2F6AB7BB-CF5D-CD01-F58A-F306D429B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312" y="663606"/>
            <a:ext cx="7562203" cy="553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16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>
            <a:extLst>
              <a:ext uri="{FF2B5EF4-FFF2-40B4-BE49-F238E27FC236}">
                <a16:creationId xmlns:a16="http://schemas.microsoft.com/office/drawing/2014/main" id="{D4CC269F-F042-FB77-C6A8-EB7A3914B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0" y="114300"/>
            <a:ext cx="6657975" cy="6629400"/>
          </a:xfrm>
          <a:prstGeom prst="rect">
            <a:avLst/>
          </a:prstGeom>
        </p:spPr>
      </p:pic>
      <p:pic>
        <p:nvPicPr>
          <p:cNvPr id="13" name="Billede 12">
            <a:extLst>
              <a:ext uri="{FF2B5EF4-FFF2-40B4-BE49-F238E27FC236}">
                <a16:creationId xmlns:a16="http://schemas.microsoft.com/office/drawing/2014/main" id="{CA1CD14A-D2B8-9773-7B4D-35EB22E2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067" y="1590675"/>
            <a:ext cx="29146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14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 descr="Et billede, der indeholder cirkel&#10;&#10;Automatisk genereret beskrivelse">
            <a:extLst>
              <a:ext uri="{FF2B5EF4-FFF2-40B4-BE49-F238E27FC236}">
                <a16:creationId xmlns:a16="http://schemas.microsoft.com/office/drawing/2014/main" id="{BE662AF9-E513-990F-2723-2166D17F9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" y="2191226"/>
            <a:ext cx="2690813" cy="2475548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5CAD8358-8CAF-4551-8C37-A934C9BA1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245" y="1947862"/>
            <a:ext cx="3495675" cy="2962275"/>
          </a:xfrm>
          <a:prstGeom prst="rect">
            <a:avLst/>
          </a:prstGeom>
        </p:spPr>
      </p:pic>
      <p:pic>
        <p:nvPicPr>
          <p:cNvPr id="15" name="Billede 14">
            <a:extLst>
              <a:ext uri="{FF2B5EF4-FFF2-40B4-BE49-F238E27FC236}">
                <a16:creationId xmlns:a16="http://schemas.microsoft.com/office/drawing/2014/main" id="{BA104144-F9FB-925B-0B2F-FF7107AD3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006" y="197832"/>
            <a:ext cx="4432023" cy="646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3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840D4119-EC5E-7529-7AB3-16A66B300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1047750"/>
            <a:ext cx="7505700" cy="2609850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F6A3C755-09D7-12AC-442B-CF0A1668E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037" y="5148262"/>
            <a:ext cx="27527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04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F28A-ADFE-2CAD-BA9B-B7C6E4E7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Design</a:t>
            </a: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28062B-DA44-AC49-441A-F8611BC23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79043"/>
            <a:ext cx="6962087" cy="37195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711242-8F6D-9C51-AEE3-7B3435F7F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279" y="1379043"/>
            <a:ext cx="5248721" cy="371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58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</Words>
  <Application>Microsoft Office PowerPoint</Application>
  <PresentationFormat>Widescreen</PresentationFormat>
  <Paragraphs>4</Paragraphs>
  <Slides>12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Office-tema</vt:lpstr>
      <vt:lpstr>Designet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</vt:lpstr>
      <vt:lpstr>Demo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Designet</dc:title>
  <dc:creator>Camilla Malling</dc:creator>
  <cp:lastModifiedBy>Marie Louise SImonsen</cp:lastModifiedBy>
  <cp:revision>2</cp:revision>
  <dcterms:created xsi:type="dcterms:W3CDTF">2024-01-07T10:27:39Z</dcterms:created>
  <dcterms:modified xsi:type="dcterms:W3CDTF">2024-01-08T18:21:44Z</dcterms:modified>
</cp:coreProperties>
</file>