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17:15:28.2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3062 468 24575,'-11'2'0,"0"-1"0,1 1 0,-1 1 0,1 0 0,0 0 0,-16 8 0,-37 10 0,-36-9 0,69-10 0,0 1 0,-46 12 0,11 0-383,-78 8-1,13-3-206,-139 33-303,162-31 893,-113 31 0,-73 23 0,34 15 0,183-62 0,-349 166 0,190-79 0,180-86-132,2 2 0,2 3 1,-67 58-1,116-92 132,-19 15 278,2 1-1,0 1 1,2 0 0,-28 35 0,38-42-163,1 0 1,0 0 0,0 1-1,1 0 1,1-1 0,0 2 0,0-1-1,1 0 1,1 1 0,0 0 0,0 16-1,1-15-138,1-1 1,0 1-1,1-1 0,1 0 0,0 1 0,0-1 1,1 0-1,1 0 0,0-1 0,1 1 0,1-1 1,-1 0-1,2 0 0,0-1 0,0 1 0,1-2 0,1 1 1,-1-1-1,2 0 0,-1-1 0,19 13 0,28 18-474,3-2 0,0-3 0,3-3 0,1-2 0,72 23 0,344 85-2920,-327-99 3377,589 95-3833,-524-102 3417,354 29-136,4-30-301,-315-19 746,901-4-513,-999-19 997,0-7-1,-2-8 1,240-68-1,-104-5 1261,-255 82-782,-1-3 1,-1-1-1,-1-1 1,70-56-1,-92 64-519,-1 0-1,-1 0 1,-1-2-1,0 0 0,-1 0 1,0-1-1,-2 0 1,0-1-1,-1-1 1,-1 1-1,0-1 0,-2-1 1,0 1-1,-1-1 1,-1 0-1,-1 0 0,0 0 1,-2-1-1,-1-24 1,0 21-244,0 1 1,-2-1 0,0 1 0,-2 0 0,0 0-1,-2 0 1,0 1 0,-2-1 0,-19-39 0,-7 5-303,-3 2 1,-2 2-1,-2 1 0,-2 2 1,-2 3-1,-66-55 1,19 28-386,-3 4 0,-171-94-1,16 32-230,-5 10 0,-444-144 0,509 206 559,-308-85-1014,464 137 1320,-410-83-12,60 45 1049,237 30-1241,122 15-819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17:15:30.6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4072 2 24575,'-315'-2'-2227,"-333"5"331,244 23 1896,35 17 0,293-32 0,-47 7 0,-190 54 0,251-53 0,-91 27 0,2 7 0,-162 80 0,184-71-110,-89 51-92,128-57 202,2 4 0,-94 84 0,117-85-45,11-12-169,2 2 0,-61 75 0,83-85 349,-43 71 1,65-94 279,1-1 0,0 1 1,1 1-1,1-1 0,0 1 0,1 0 1,1 0-1,-1 24 0,3-21-279,0-1 0,2 0 0,0 0 0,1 0-1,1 0 1,1-1 0,8 24 0,-7-30-134,0 1 1,1-1-1,0-1 0,1 1 0,1-1 1,0-1-1,0 1 0,1-1 0,0-1 1,1 1-1,12 8 0,37 24-643,1-3 0,1-2-1,3-3 1,81 31 0,279 76-2565,-178-76 578,291 38 0,-113-40 1656,242 32-602,4-39-271,874 19 1547,-1269-59 272,513 15 26,-201-9 0,195-3 0,-211-7 0,977-1 0,-985-13 0,1088-66 166,-867 31 285,204-67 1408,-936 96-1845,591-136 2829,-499 105-1443,-1-7 1,174-81-1,-285 109-1032,-1-2-1,-1-1 0,-1-1 0,-1-1 0,36-40 0,-53 52-146,-1-2 1,0 0-1,-1 0 0,-1 0 0,0-1 1,-1-1-1,0 1 0,-1-1 0,-1 0 1,0 0-1,-1-1 0,-1 1 0,-1-1 1,0 0-1,0 0 0,-2 0 0,0 0 1,-1 0-1,-1 0 0,-4-21 0,3 23-251,0 1-1,-1 0 1,-1 0 0,0 0-1,-1 1 1,0 0-1,-1 0 1,0 0-1,-1 1 1,0 0 0,-1 0-1,0 1 1,0 0-1,-1 1 1,-17-12-1,-13-7-148,-1 2-1,-1 2 0,-48-19 0,1-1 76,15 8-477,-127-43 1,-84-7-1576,98 32 1164,-103-15-426,134 36-379,-400-65 103,332 64 969,-125-13-766,-53-8-333,-1763-259 9,1323 252 1815,258 25 0,-1829-108 0,645 109 257,1522 34-22,-320 10 939,-35 66 573,414-45-739,-55 14 2236,203-39-2717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39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231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54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82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81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29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559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8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547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8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88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3E2699D-D0AE-4093-9A79-AD7DA675429B}" type="datetimeFigureOut">
              <a:rPr lang="da-DK" smtClean="0"/>
              <a:t>15-04-2024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B126F6-C7C3-4347-BB0B-770EBD3321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8942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0A70E28-32C4-8E1C-4708-0BB338B3B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da-DK" sz="4400"/>
              <a:t>Tunnel Vision &amp; Selective Attention</a:t>
            </a:r>
          </a:p>
        </p:txBody>
      </p:sp>
      <p:pic>
        <p:nvPicPr>
          <p:cNvPr id="1026" name="Picture 2" descr="UX — Selective Attention. We have limited resources to process… | by Naveen  Mamgain | Medium">
            <a:extLst>
              <a:ext uri="{FF2B5EF4-FFF2-40B4-BE49-F238E27FC236}">
                <a16:creationId xmlns:a16="http://schemas.microsoft.com/office/drawing/2014/main" id="{E9688BFF-2B05-CFE8-1AE1-A60E35807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385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D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7384880-3998-982F-87B4-B0AE70FA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18" y="1504037"/>
            <a:ext cx="4102740" cy="4755448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FF83971-0D22-82B7-2A93-D5D7B2C7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942" y="1504037"/>
            <a:ext cx="4102740" cy="4755448"/>
          </a:xfrm>
          <a:prstGeom prst="rect">
            <a:avLst/>
          </a:prstGeom>
        </p:spPr>
      </p:pic>
      <p:pic>
        <p:nvPicPr>
          <p:cNvPr id="2052" name="Picture 4" descr="Vs Letter Logo and Icon Design Template Graphic by mdnuruzzaman01893 ·  Creative Fabrica">
            <a:extLst>
              <a:ext uri="{FF2B5EF4-FFF2-40B4-BE49-F238E27FC236}">
                <a16:creationId xmlns:a16="http://schemas.microsoft.com/office/drawing/2014/main" id="{22C03CE4-5D6A-47C7-214E-3F8FF9CCA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504825"/>
            <a:ext cx="55245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DE4B6ECB-D17E-0411-C76B-F0EB7328C326}"/>
              </a:ext>
            </a:extLst>
          </p:cNvPr>
          <p:cNvSpPr txBox="1"/>
          <p:nvPr/>
        </p:nvSpPr>
        <p:spPr>
          <a:xfrm>
            <a:off x="4555763" y="504825"/>
            <a:ext cx="3080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Tunnel vision</a:t>
            </a:r>
          </a:p>
        </p:txBody>
      </p:sp>
    </p:spTree>
    <p:extLst>
      <p:ext uri="{BB962C8B-B14F-4D97-AF65-F5344CB8AC3E}">
        <p14:creationId xmlns:p14="http://schemas.microsoft.com/office/powerpoint/2010/main" val="63807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D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239D3-70C8-5578-BF71-2666E3C0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Selective</a:t>
            </a:r>
            <a:r>
              <a:rPr lang="da-DK" dirty="0"/>
              <a:t> </a:t>
            </a:r>
            <a:r>
              <a:rPr lang="da-DK" dirty="0" err="1"/>
              <a:t>hearing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63C4951-63B8-5DB0-62A7-723E4E64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560A32D-7B18-440D-CA01-E6297F0DF53B}"/>
              </a:ext>
            </a:extLst>
          </p:cNvPr>
          <p:cNvSpPr txBox="1"/>
          <p:nvPr/>
        </p:nvSpPr>
        <p:spPr>
          <a:xfrm>
            <a:off x="3222687" y="1906665"/>
            <a:ext cx="421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Vi har evnen til at udelukke lyde og kun høre det vi fokuserer på</a:t>
            </a:r>
          </a:p>
        </p:txBody>
      </p:sp>
    </p:spTree>
    <p:extLst>
      <p:ext uri="{BB962C8B-B14F-4D97-AF65-F5344CB8AC3E}">
        <p14:creationId xmlns:p14="http://schemas.microsoft.com/office/powerpoint/2010/main" val="326302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D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Grafik, mørke, design&#10;&#10;Automatisk genereret beskrivelse">
            <a:extLst>
              <a:ext uri="{FF2B5EF4-FFF2-40B4-BE49-F238E27FC236}">
                <a16:creationId xmlns:a16="http://schemas.microsoft.com/office/drawing/2014/main" id="{C9EF201D-0D04-52AE-179B-EF1196063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7DDD4F61-5AB0-5E31-71C2-4CBDBB3E8E20}"/>
              </a:ext>
            </a:extLst>
          </p:cNvPr>
          <p:cNvSpPr txBox="1"/>
          <p:nvPr/>
        </p:nvSpPr>
        <p:spPr>
          <a:xfrm>
            <a:off x="828305" y="852256"/>
            <a:ext cx="506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Indtil vi </a:t>
            </a:r>
            <a:r>
              <a:rPr lang="da-DK" sz="2800" dirty="0" err="1"/>
              <a:t>indrager</a:t>
            </a:r>
            <a:r>
              <a:rPr lang="da-DK" sz="2800" dirty="0"/>
              <a:t> en af de andre i vores samtale</a:t>
            </a:r>
          </a:p>
        </p:txBody>
      </p:sp>
    </p:spTree>
    <p:extLst>
      <p:ext uri="{BB962C8B-B14F-4D97-AF65-F5344CB8AC3E}">
        <p14:creationId xmlns:p14="http://schemas.microsoft.com/office/powerpoint/2010/main" val="207118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D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FBE822BC-0241-EED6-E2A7-DC549087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94" y="1051276"/>
            <a:ext cx="4102740" cy="475544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6E8CAF9-A8AD-EB59-0738-024DDC7B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43" y="1051276"/>
            <a:ext cx="4102740" cy="47554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54A1BC68-AC54-F5E9-0F5C-F1B50B16837E}"/>
                  </a:ext>
                </a:extLst>
              </p14:cNvPr>
              <p14:cNvContentPartPr/>
              <p14:nvPr/>
            </p14:nvContentPartPr>
            <p14:xfrm>
              <a:off x="381196" y="717458"/>
              <a:ext cx="2279520" cy="96156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54A1BC68-AC54-F5E9-0F5C-F1B50B1683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556" y="681818"/>
                <a:ext cx="235116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7A79DEDA-EFDB-D2C9-7A71-963068CC4F4B}"/>
                  </a:ext>
                </a:extLst>
              </p14:cNvPr>
              <p14:cNvContentPartPr/>
              <p14:nvPr/>
            </p14:nvContentPartPr>
            <p14:xfrm>
              <a:off x="6082516" y="3805898"/>
              <a:ext cx="5463360" cy="97200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7A79DEDA-EFDB-D2C9-7A71-963068CC4F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46516" y="3769898"/>
                <a:ext cx="5535000" cy="10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21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Tunnel Vision &amp; Selective Attention</vt:lpstr>
      <vt:lpstr>PowerPoint-præsentation</vt:lpstr>
      <vt:lpstr>Selective hearing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 Vision &amp; Selective Attention</dc:title>
  <dc:creator>Kristian Petersen</dc:creator>
  <cp:lastModifiedBy>Kristian Petersen</cp:lastModifiedBy>
  <cp:revision>4</cp:revision>
  <dcterms:created xsi:type="dcterms:W3CDTF">2024-04-14T10:03:20Z</dcterms:created>
  <dcterms:modified xsi:type="dcterms:W3CDTF">2024-04-15T19:43:27Z</dcterms:modified>
</cp:coreProperties>
</file>