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57F"/>
    <a:srgbClr val="FEF8F4"/>
    <a:srgbClr val="F19A69"/>
    <a:srgbClr val="FEE8C9"/>
    <a:srgbClr val="FDD08D"/>
    <a:srgbClr val="F3B495"/>
    <a:srgbClr val="A3B7CA"/>
    <a:srgbClr val="A6BACD"/>
    <a:srgbClr val="FE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D3BA1-49FD-D23D-7D56-B28E3E39B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428BE14-92B6-1F1C-1C92-016FB99E5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66337D0-6785-4D14-B725-0B01F9EE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E66A-5F55-42FB-BF41-CBB8FF9743EB}" type="datetimeFigureOut">
              <a:rPr lang="da-DK" smtClean="0"/>
              <a:t>21-08-2024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BAB7585-E658-4682-938A-E8FB43AA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9244024-7F43-5973-35DA-ADED07F0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528-E7CF-4C4E-9C37-433005EF752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777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09F19-493F-2D22-D677-091A0D25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BFC7798-750F-B0F9-E6A9-F89764CE2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2C3CB8-B431-547F-2340-74EBC695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E66A-5F55-42FB-BF41-CBB8FF9743EB}" type="datetimeFigureOut">
              <a:rPr lang="da-DK" smtClean="0"/>
              <a:t>21-08-2024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8644DE-B797-A611-3742-E6525B28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ACC425-B232-6928-5DE9-8E667C75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528-E7CF-4C4E-9C37-433005EF752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405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22BFDB-7EDE-6C7E-F2FC-0ACAF6836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4A8555-8EDC-514A-533D-9852C979C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B9D3BA-B21F-E6E7-FAF5-DBB2156B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E66A-5F55-42FB-BF41-CBB8FF9743EB}" type="datetimeFigureOut">
              <a:rPr lang="da-DK" smtClean="0"/>
              <a:t>21-08-2024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D7D877-4B57-B157-5190-8ED30580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6431B0-37D4-176B-6B58-0477DC9F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528-E7CF-4C4E-9C37-433005EF752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074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CB717-6D11-DB6C-5F6E-AEE19FE6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835881-B164-963C-04C0-12EB5499B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7AFA354-0086-0387-622E-E0D221C1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E66A-5F55-42FB-BF41-CBB8FF9743EB}" type="datetimeFigureOut">
              <a:rPr lang="da-DK" smtClean="0"/>
              <a:t>21-08-2024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51B1D1-0CCB-511F-138A-C52CD6C6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21313E-7094-B81B-D604-1176EB46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528-E7CF-4C4E-9C37-433005EF752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21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5D762-5E19-34B7-F6F5-5DB378B2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CF2082E-FE6D-1FE8-51C1-44EFA564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EF19D6-BCDB-4575-7220-D4FB792B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E66A-5F55-42FB-BF41-CBB8FF9743EB}" type="datetimeFigureOut">
              <a:rPr lang="da-DK" smtClean="0"/>
              <a:t>21-08-2024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DC48D3-DA27-0B93-0784-F4EA5F68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05BA51-AB5D-EDCA-FA14-345B383B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528-E7CF-4C4E-9C37-433005EF752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50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0CEB9-BF31-5391-4A36-20138D38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A5A6DA-40EB-FE88-CE76-680BAFC4D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6E9464E-53ED-8E84-AB47-CCCC4DAC4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B6B1F2-18B7-C5B6-E0FC-CD88564A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E66A-5F55-42FB-BF41-CBB8FF9743EB}" type="datetimeFigureOut">
              <a:rPr lang="da-DK" smtClean="0"/>
              <a:t>21-08-2024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23B63CB-2201-202F-67C6-163916F0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CAC91FB-FACD-8ED2-642F-2E16B648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528-E7CF-4C4E-9C37-433005EF752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671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37FF0-6F15-A8F6-67CF-E104BA46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382BDF7-EC3B-9089-AAF0-6ABC839E8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34197D2-E98D-F5BD-481D-5846FE094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F45823F-8DD7-2428-8C26-3C3B60E12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322975E-5410-478A-3B7A-0B9B192F6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6FD50FE-DC97-2862-36D8-6B4227EF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E66A-5F55-42FB-BF41-CBB8FF9743EB}" type="datetimeFigureOut">
              <a:rPr lang="da-DK" smtClean="0"/>
              <a:t>21-08-2024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4019C30-B09E-8F45-4490-F25BE59B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1E231CE-0540-52B9-2BE7-9CDC87D9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528-E7CF-4C4E-9C37-433005EF752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64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B5EC6-DD3F-92DA-6032-77DAB759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0EA3E3D-6859-3D2B-0F21-1EEAF675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E66A-5F55-42FB-BF41-CBB8FF9743EB}" type="datetimeFigureOut">
              <a:rPr lang="da-DK" smtClean="0"/>
              <a:t>21-08-2024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2D6FC6F-C90E-430E-895D-B39704F5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61E5056-3C2B-02C1-F038-DF8146BF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528-E7CF-4C4E-9C37-433005EF752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445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F4BB284-6291-265C-CBD6-8B8E37B1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E66A-5F55-42FB-BF41-CBB8FF9743EB}" type="datetimeFigureOut">
              <a:rPr lang="da-DK" smtClean="0"/>
              <a:t>21-08-2024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12D9CDC-3AC9-7CCE-4263-D29ABB05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2E3B8A1-9D78-ADD7-7C73-49CAC542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528-E7CF-4C4E-9C37-433005EF752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25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57DA0-555E-C613-E23E-87AA6969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87F7CF7-16F1-B552-09F1-C86B7FF4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A2B0FDE-80FA-C35E-1CDE-9944034B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ED4E9AB-15AB-6FAB-14DC-BE0BDC93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E66A-5F55-42FB-BF41-CBB8FF9743EB}" type="datetimeFigureOut">
              <a:rPr lang="da-DK" smtClean="0"/>
              <a:t>21-08-2024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7DEC7BA-FCD1-305E-7972-2D206CFA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E55DCF8-29F0-1BD7-DC12-19C4C479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528-E7CF-4C4E-9C37-433005EF752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187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F09FF-5A14-99DA-DBA4-669EB57A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9C7216B-9A64-6EFC-965F-DFA1AFAC7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C827D9A-2638-1EEB-5181-CAC5F58F8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C3B5A4D-3520-005C-C2D0-99FF30A0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7E66A-5F55-42FB-BF41-CBB8FF9743EB}" type="datetimeFigureOut">
              <a:rPr lang="da-DK" smtClean="0"/>
              <a:t>21-08-2024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837F287-4884-2161-E1AD-907380B5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3ACB54A-9EC9-BEC4-F6AD-6E00308C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4528-E7CF-4C4E-9C37-433005EF752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62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39F2F27-6260-9603-B4A4-9B5671A8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FC5727F-B1D7-87EC-C7A6-94793929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5D62FE-632E-BC68-D136-4F77DD27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7E66A-5F55-42FB-BF41-CBB8FF9743EB}" type="datetimeFigureOut">
              <a:rPr lang="da-DK" smtClean="0"/>
              <a:t>21-08-2024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8FE3D4-6B05-6F2C-DE4E-EA22BE4F6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5C63788-F3BF-6B5E-DDC2-811EABC2D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554528-E7CF-4C4E-9C37-433005EF752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87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lede 15">
            <a:extLst>
              <a:ext uri="{FF2B5EF4-FFF2-40B4-BE49-F238E27FC236}">
                <a16:creationId xmlns:a16="http://schemas.microsoft.com/office/drawing/2014/main" id="{2D2BA4AD-99D9-04DE-BD93-5B7CE9AF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187"/>
            <a:ext cx="2798618" cy="2771708"/>
          </a:xfrm>
          <a:prstGeom prst="rect">
            <a:avLst/>
          </a:prstGeom>
        </p:spPr>
      </p:pic>
      <p:pic>
        <p:nvPicPr>
          <p:cNvPr id="18" name="Billede 17">
            <a:extLst>
              <a:ext uri="{FF2B5EF4-FFF2-40B4-BE49-F238E27FC236}">
                <a16:creationId xmlns:a16="http://schemas.microsoft.com/office/drawing/2014/main" id="{BAB38C28-7ACE-84A2-F502-C4DF049C9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41" y="1104292"/>
            <a:ext cx="2659922" cy="2459042"/>
          </a:xfrm>
          <a:prstGeom prst="rect">
            <a:avLst/>
          </a:prstGeom>
        </p:spPr>
      </p:pic>
      <p:pic>
        <p:nvPicPr>
          <p:cNvPr id="20" name="Billede 19">
            <a:extLst>
              <a:ext uri="{FF2B5EF4-FFF2-40B4-BE49-F238E27FC236}">
                <a16:creationId xmlns:a16="http://schemas.microsoft.com/office/drawing/2014/main" id="{ECFADC36-0EA7-2BE5-776E-F0B476D0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89" y="3389670"/>
            <a:ext cx="2422958" cy="2462143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177FCF7A-6471-7262-4956-69C583E78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138" y="3476489"/>
            <a:ext cx="1987728" cy="2288503"/>
          </a:xfrm>
          <a:prstGeom prst="rect">
            <a:avLst/>
          </a:prstGeom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BFAC9801-14C2-BC7E-3990-F541FB318E9A}"/>
              </a:ext>
            </a:extLst>
          </p:cNvPr>
          <p:cNvSpPr txBox="1"/>
          <p:nvPr/>
        </p:nvSpPr>
        <p:spPr>
          <a:xfrm>
            <a:off x="4607270" y="1546957"/>
            <a:ext cx="7113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600" i="1" dirty="0">
                <a:solidFill>
                  <a:srgbClr val="F1A57F"/>
                </a:solidFill>
                <a:latin typeface="Aptos" panose="020B0004020202020204" pitchFamily="34" charset="0"/>
                <a:cs typeface="Aldhabi" panose="020F0502020204030204" pitchFamily="2" charset="-78"/>
              </a:rPr>
              <a:t>Vector animationer</a:t>
            </a:r>
          </a:p>
          <a:p>
            <a:r>
              <a:rPr lang="da-DK" sz="6600" i="1" dirty="0">
                <a:solidFill>
                  <a:srgbClr val="F1A57F"/>
                </a:solidFill>
                <a:latin typeface="Aptos" panose="020B0004020202020204" pitchFamily="34" charset="0"/>
                <a:cs typeface="Aldhabi" panose="020F0502020204030204" pitchFamily="2" charset="-78"/>
              </a:rPr>
              <a:t>i Figma</a:t>
            </a:r>
          </a:p>
        </p:txBody>
      </p:sp>
    </p:spTree>
    <p:extLst>
      <p:ext uri="{BB962C8B-B14F-4D97-AF65-F5344CB8AC3E}">
        <p14:creationId xmlns:p14="http://schemas.microsoft.com/office/powerpoint/2010/main" val="366487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86BD104-4C6D-BC20-889D-BC55834CCA99}"/>
              </a:ext>
            </a:extLst>
          </p:cNvPr>
          <p:cNvSpPr/>
          <p:nvPr/>
        </p:nvSpPr>
        <p:spPr>
          <a:xfrm>
            <a:off x="-4110182" y="-2318327"/>
            <a:ext cx="13562091" cy="9714304"/>
          </a:xfrm>
          <a:prstGeom prst="ellipse">
            <a:avLst/>
          </a:prstGeom>
          <a:solidFill>
            <a:srgbClr val="FEF8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rgbClr val="F1A57F"/>
              </a:solidFill>
              <a:highlight>
                <a:srgbClr val="FDD08D"/>
              </a:highlight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982922-D5E7-5221-88D9-D38537AD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1A57F"/>
                </a:solidFill>
              </a:rPr>
              <a:t>Pros: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8D4F06-545C-57B0-A2F1-2AB1DF30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F1A57F"/>
                </a:solidFill>
              </a:rPr>
              <a:t>Forbedret prototyping</a:t>
            </a:r>
          </a:p>
          <a:p>
            <a:endParaRPr lang="da-DK" dirty="0">
              <a:solidFill>
                <a:srgbClr val="F1A57F"/>
              </a:solidFill>
            </a:endParaRPr>
          </a:p>
          <a:p>
            <a:r>
              <a:rPr lang="da-DK" dirty="0">
                <a:solidFill>
                  <a:srgbClr val="F1A57F"/>
                </a:solidFill>
              </a:rPr>
              <a:t>Bedre brugeroplevelse</a:t>
            </a:r>
          </a:p>
          <a:p>
            <a:endParaRPr lang="da-DK" dirty="0">
              <a:solidFill>
                <a:srgbClr val="F1A57F"/>
              </a:solidFill>
            </a:endParaRPr>
          </a:p>
          <a:p>
            <a:r>
              <a:rPr lang="da-DK" dirty="0">
                <a:solidFill>
                  <a:srgbClr val="F1A57F"/>
                </a:solidFill>
              </a:rPr>
              <a:t>Effektiv kommunikation</a:t>
            </a:r>
          </a:p>
          <a:p>
            <a:endParaRPr lang="da-DK" dirty="0">
              <a:solidFill>
                <a:srgbClr val="F1A57F"/>
              </a:solidFill>
            </a:endParaRPr>
          </a:p>
          <a:p>
            <a:r>
              <a:rPr lang="da-DK" dirty="0">
                <a:solidFill>
                  <a:srgbClr val="F1A57F"/>
                </a:solidFill>
              </a:rPr>
              <a:t>Feedback og reaktioner</a:t>
            </a:r>
            <a:br>
              <a:rPr lang="da-DK" dirty="0">
                <a:solidFill>
                  <a:srgbClr val="F1A57F"/>
                </a:solidFill>
              </a:rPr>
            </a:br>
            <a:endParaRPr lang="da-DK" dirty="0">
              <a:solidFill>
                <a:srgbClr val="F1A5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4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E8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B2F181C8-72BD-9D31-E0B4-B28D1FF89BD0}"/>
              </a:ext>
            </a:extLst>
          </p:cNvPr>
          <p:cNvSpPr/>
          <p:nvPr/>
        </p:nvSpPr>
        <p:spPr>
          <a:xfrm>
            <a:off x="-4110182" y="-2318327"/>
            <a:ext cx="13562091" cy="9714304"/>
          </a:xfrm>
          <a:prstGeom prst="ellipse">
            <a:avLst/>
          </a:prstGeom>
          <a:solidFill>
            <a:srgbClr val="FEF8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rgbClr val="F1A57F"/>
              </a:solidFill>
              <a:highlight>
                <a:srgbClr val="FDD08D"/>
              </a:highlight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90D301-765A-F544-19D2-2EE9DBFF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1A57F"/>
                </a:solidFill>
              </a:rPr>
              <a:t>Cons: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FD7E87-1FC4-F2CF-5B82-1BB0C919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rgbClr val="F1A57F"/>
                </a:solidFill>
              </a:rPr>
              <a:t>Besværlig læringskurve</a:t>
            </a:r>
          </a:p>
          <a:p>
            <a:endParaRPr lang="da-DK" dirty="0">
              <a:solidFill>
                <a:srgbClr val="F1A57F"/>
              </a:solidFill>
            </a:endParaRPr>
          </a:p>
          <a:p>
            <a:r>
              <a:rPr lang="da-DK" dirty="0">
                <a:solidFill>
                  <a:srgbClr val="F1A57F"/>
                </a:solidFill>
              </a:rPr>
              <a:t>Performance</a:t>
            </a:r>
          </a:p>
          <a:p>
            <a:endParaRPr lang="da-DK" dirty="0">
              <a:solidFill>
                <a:srgbClr val="F1A57F"/>
              </a:solidFill>
            </a:endParaRPr>
          </a:p>
          <a:p>
            <a:r>
              <a:rPr lang="da-DK" dirty="0">
                <a:solidFill>
                  <a:srgbClr val="F1A57F"/>
                </a:solidFill>
              </a:rPr>
              <a:t>Tidskrævende</a:t>
            </a:r>
          </a:p>
          <a:p>
            <a:endParaRPr lang="da-DK" dirty="0">
              <a:solidFill>
                <a:srgbClr val="F1A57F"/>
              </a:solidFill>
            </a:endParaRPr>
          </a:p>
          <a:p>
            <a:r>
              <a:rPr lang="da-DK" dirty="0">
                <a:solidFill>
                  <a:srgbClr val="F1A57F"/>
                </a:solidFill>
              </a:rPr>
              <a:t>Begrænsede muligheder &amp; funktionalitet</a:t>
            </a:r>
          </a:p>
        </p:txBody>
      </p:sp>
    </p:spTree>
    <p:extLst>
      <p:ext uri="{BB962C8B-B14F-4D97-AF65-F5344CB8AC3E}">
        <p14:creationId xmlns:p14="http://schemas.microsoft.com/office/powerpoint/2010/main" val="268370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PowerPoint-præsentation</vt:lpstr>
      <vt:lpstr>Pros:</vt:lpstr>
      <vt:lpstr>Cons: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Petersen</dc:creator>
  <cp:lastModifiedBy>Kristian Petersen</cp:lastModifiedBy>
  <cp:revision>1</cp:revision>
  <dcterms:created xsi:type="dcterms:W3CDTF">2024-08-21T06:56:36Z</dcterms:created>
  <dcterms:modified xsi:type="dcterms:W3CDTF">2024-08-21T18:49:50Z</dcterms:modified>
</cp:coreProperties>
</file>