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4" r:id="rId1"/>
  </p:sldMasterIdLst>
  <p:notesMasterIdLst>
    <p:notesMasterId r:id="rId78"/>
  </p:notesMasterIdLst>
  <p:handoutMasterIdLst>
    <p:handoutMasterId r:id="rId79"/>
  </p:handoutMasterIdLst>
  <p:sldIdLst>
    <p:sldId id="849" r:id="rId2"/>
    <p:sldId id="859" r:id="rId3"/>
    <p:sldId id="1175" r:id="rId4"/>
    <p:sldId id="1581" r:id="rId5"/>
    <p:sldId id="1557" r:id="rId6"/>
    <p:sldId id="1683" r:id="rId7"/>
    <p:sldId id="1571" r:id="rId8"/>
    <p:sldId id="1682" r:id="rId9"/>
    <p:sldId id="1579" r:id="rId10"/>
    <p:sldId id="1684" r:id="rId11"/>
    <p:sldId id="1685" r:id="rId12"/>
    <p:sldId id="1686" r:id="rId13"/>
    <p:sldId id="1687" r:id="rId14"/>
    <p:sldId id="1688" r:id="rId15"/>
    <p:sldId id="1689" r:id="rId16"/>
    <p:sldId id="1690" r:id="rId17"/>
    <p:sldId id="1691" r:id="rId18"/>
    <p:sldId id="1692" r:id="rId19"/>
    <p:sldId id="1693" r:id="rId20"/>
    <p:sldId id="1694" r:id="rId21"/>
    <p:sldId id="1695" r:id="rId22"/>
    <p:sldId id="1696" r:id="rId23"/>
    <p:sldId id="1697" r:id="rId24"/>
    <p:sldId id="1698" r:id="rId25"/>
    <p:sldId id="1699" r:id="rId26"/>
    <p:sldId id="1700" r:id="rId27"/>
    <p:sldId id="1701" r:id="rId28"/>
    <p:sldId id="1702" r:id="rId29"/>
    <p:sldId id="1703" r:id="rId30"/>
    <p:sldId id="1704" r:id="rId31"/>
    <p:sldId id="1705" r:id="rId32"/>
    <p:sldId id="1706" r:id="rId33"/>
    <p:sldId id="1707" r:id="rId34"/>
    <p:sldId id="1708" r:id="rId35"/>
    <p:sldId id="1709" r:id="rId36"/>
    <p:sldId id="1710" r:id="rId37"/>
    <p:sldId id="1711" r:id="rId38"/>
    <p:sldId id="1712" r:id="rId39"/>
    <p:sldId id="1713" r:id="rId40"/>
    <p:sldId id="1714" r:id="rId41"/>
    <p:sldId id="1715" r:id="rId42"/>
    <p:sldId id="1716" r:id="rId43"/>
    <p:sldId id="1717" r:id="rId44"/>
    <p:sldId id="1718" r:id="rId45"/>
    <p:sldId id="1719" r:id="rId46"/>
    <p:sldId id="1720" r:id="rId47"/>
    <p:sldId id="1721" r:id="rId48"/>
    <p:sldId id="1722" r:id="rId49"/>
    <p:sldId id="1723" r:id="rId50"/>
    <p:sldId id="1724" r:id="rId51"/>
    <p:sldId id="1728" r:id="rId52"/>
    <p:sldId id="1725" r:id="rId53"/>
    <p:sldId id="1726" r:id="rId54"/>
    <p:sldId id="1727" r:id="rId55"/>
    <p:sldId id="1729" r:id="rId56"/>
    <p:sldId id="1730" r:id="rId57"/>
    <p:sldId id="1731" r:id="rId58"/>
    <p:sldId id="1732" r:id="rId59"/>
    <p:sldId id="1733" r:id="rId60"/>
    <p:sldId id="1734" r:id="rId61"/>
    <p:sldId id="1735" r:id="rId62"/>
    <p:sldId id="1736" r:id="rId63"/>
    <p:sldId id="1737" r:id="rId64"/>
    <p:sldId id="1738" r:id="rId65"/>
    <p:sldId id="1739" r:id="rId66"/>
    <p:sldId id="1740" r:id="rId67"/>
    <p:sldId id="1741" r:id="rId68"/>
    <p:sldId id="1742" r:id="rId69"/>
    <p:sldId id="1743" r:id="rId70"/>
    <p:sldId id="1744" r:id="rId71"/>
    <p:sldId id="1745" r:id="rId72"/>
    <p:sldId id="1746" r:id="rId73"/>
    <p:sldId id="1747" r:id="rId74"/>
    <p:sldId id="1748" r:id="rId75"/>
    <p:sldId id="1749" r:id="rId76"/>
    <p:sldId id="856" r:id="rId77"/>
  </p:sldIdLst>
  <p:sldSz cx="9906000" cy="6858000" type="A4"/>
  <p:notesSz cx="6802438" cy="9934575"/>
  <p:embeddedFontLst>
    <p:embeddedFont>
      <p:font typeface="Segoe UI" panose="020B0502040204020203" pitchFamily="34" charset="0"/>
      <p:regular r:id="rId80"/>
      <p:bold r:id="rId81"/>
      <p:italic r:id="rId82"/>
      <p:boldItalic r:id="rId83"/>
    </p:embeddedFont>
    <p:embeddedFont>
      <p:font typeface="Verdana" panose="020B0604030504040204" pitchFamily="34" charset="0"/>
      <p:regular r:id="rId84"/>
      <p:bold r:id="rId85"/>
      <p:italic r:id="rId86"/>
      <p:boldItalic r:id="rId87"/>
    </p:embeddedFont>
    <p:embeddedFont>
      <p:font typeface="맑은 고딕" panose="020B0503020000020004" pitchFamily="50" charset="-127"/>
      <p:regular r:id="rId88"/>
      <p:bold r:id="rId8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" id="{11E80F6B-D8AE-41A7-80D9-D04B551B72C4}">
          <p14:sldIdLst>
            <p14:sldId id="849"/>
            <p14:sldId id="859"/>
            <p14:sldId id="1175"/>
          </p14:sldIdLst>
        </p14:section>
        <p14:section name="메뉴구조도" id="{0087941A-43C4-46B7-A731-AF72B4A9F6BF}">
          <p14:sldIdLst>
            <p14:sldId id="1581"/>
          </p14:sldIdLst>
        </p14:section>
        <p14:section name="기능정의서" id="{33E2AB5E-E88A-476B-B817-1FD1C4F80F67}">
          <p14:sldIdLst>
            <p14:sldId id="1557"/>
          </p14:sldIdLst>
        </p14:section>
        <p14:section name="교육사업" id="{13E0FAF5-B93E-486C-955F-AF92DA204CAB}">
          <p14:sldIdLst>
            <p14:sldId id="1683"/>
          </p14:sldIdLst>
        </p14:section>
        <p14:section name="└ 교육사업소개" id="{87F122DB-5FD8-4BC4-B239-C05AACAFB67C}">
          <p14:sldIdLst>
            <p14:sldId id="1571"/>
            <p14:sldId id="1682"/>
            <p14:sldId id="1579"/>
          </p14:sldIdLst>
        </p14:section>
        <p14:section name="컨설팅사업" id="{DE18EB62-79AD-4280-B1E2-F9C23444264E}">
          <p14:sldIdLst>
            <p14:sldId id="1684"/>
          </p14:sldIdLst>
        </p14:section>
        <p14:section name="└ 컨설팅사업 소개" id="{E8F950D6-9130-44A1-B18F-EAB4B16DA1E3}">
          <p14:sldIdLst>
            <p14:sldId id="1685"/>
            <p14:sldId id="1686"/>
            <p14:sldId id="1687"/>
          </p14:sldIdLst>
        </p14:section>
        <p14:section name="상생사업" id="{0BE35775-893B-46BC-950B-130928C93815}">
          <p14:sldIdLst>
            <p14:sldId id="1688"/>
          </p14:sldIdLst>
        </p14:section>
        <p14:section name="└ 미래차다각화" id="{37471DE0-2E59-4CE1-BE17-DACD9BEF793E}">
          <p14:sldIdLst>
            <p14:sldId id="1689"/>
            <p14:sldId id="1690"/>
            <p14:sldId id="1691"/>
          </p14:sldIdLst>
        </p14:section>
        <p14:section name="└ 사업재편지원" id="{8563F2DC-4B0B-4FD9-AB12-A799335040E8}">
          <p14:sldIdLst>
            <p14:sldId id="1692"/>
            <p14:sldId id="1693"/>
            <p14:sldId id="1694"/>
          </p14:sldIdLst>
        </p14:section>
        <p14:section name="└ 보안환경구축" id="{C01D2C2F-3C12-4FC5-820C-C76F4E98FEA1}">
          <p14:sldIdLst>
            <p14:sldId id="1695"/>
            <p14:sldId id="1696"/>
            <p14:sldId id="1697"/>
          </p14:sldIdLst>
        </p14:section>
        <p14:section name="└ 안전설비구축" id="{00497380-CCA6-4EAB-BA6C-30E19E4CC213}">
          <p14:sldIdLst>
            <p14:sldId id="1698"/>
            <p14:sldId id="1699"/>
            <p14:sldId id="1700"/>
          </p14:sldIdLst>
        </p14:section>
        <p14:section name="└ 탄소배출저감" id="{E16BD53D-1D78-407E-BE13-A9886C9ACBBB}">
          <p14:sldIdLst>
            <p14:sldId id="1701"/>
            <p14:sldId id="1702"/>
            <p14:sldId id="1703"/>
          </p14:sldIdLst>
        </p14:section>
        <p14:section name="└ 스마트공장구축" id="{6965B49A-51FE-4B76-87C9-F77E873898CC}">
          <p14:sldIdLst>
            <p14:sldId id="1704"/>
            <p14:sldId id="1705"/>
            <p14:sldId id="1706"/>
          </p14:sldIdLst>
        </p14:section>
        <p14:section name="└ 시험계측장비" id="{8EA70C33-E6C1-4674-91BF-8FCE305D64F4}">
          <p14:sldIdLst>
            <p14:sldId id="1707"/>
            <p14:sldId id="1708"/>
            <p14:sldId id="1709"/>
          </p14:sldIdLst>
        </p14:section>
        <p14:section name="└ 검교정" id="{3F8B529B-7C5F-44E7-B63A-FFBEBE0280EB}">
          <p14:sldIdLst>
            <p14:sldId id="1710"/>
            <p14:sldId id="1711"/>
            <p14:sldId id="1712"/>
          </p14:sldIdLst>
        </p14:section>
        <p14:section name="└ 공급망안정화기금" id="{8E8557E2-2A4D-4DCE-A376-FA3EBAA8DDF3}">
          <p14:sldIdLst>
            <p14:sldId id="1713"/>
            <p14:sldId id="1714"/>
            <p14:sldId id="1715"/>
          </p14:sldIdLst>
        </p14:section>
        <p14:section name="└ 자동차부품산업대상" id="{816DB7BB-8C03-4179-9577-3D5DC6062B79}">
          <p14:sldIdLst>
            <p14:sldId id="1716"/>
            <p14:sldId id="1717"/>
            <p14:sldId id="1718"/>
          </p14:sldIdLst>
        </p14:section>
        <p14:section name="└ 미래차공모전" id="{85454E8F-5D3F-4BF5-890C-5BFE1E75B6F2}">
          <p14:sldIdLst>
            <p14:sldId id="1719"/>
            <p14:sldId id="1720"/>
            <p14:sldId id="1721"/>
          </p14:sldIdLst>
        </p14:section>
        <p14:section name="└ 상생협력체감도조사" id="{3AF53266-7738-4838-9189-B83E5D57E7C8}">
          <p14:sldIdLst>
            <p14:sldId id="1722"/>
            <p14:sldId id="1723"/>
            <p14:sldId id="1724"/>
          </p14:sldIdLst>
        </p14:section>
        <p14:section name="재단소개" id="{39CC364E-6056-4BC7-8D1E-4FB8F275B9DA}">
          <p14:sldIdLst>
            <p14:sldId id="1728"/>
          </p14:sldIdLst>
        </p14:section>
        <p14:section name="└ 인사말" id="{E2918BEB-5EB8-4E70-88A8-DB2B9CF5515C}">
          <p14:sldIdLst>
            <p14:sldId id="1725"/>
            <p14:sldId id="1726"/>
            <p14:sldId id="1727"/>
          </p14:sldIdLst>
        </p14:section>
        <p14:section name="└ 재단개요" id="{C3261117-7499-44D5-99F2-F16CB42192F0}">
          <p14:sldIdLst>
            <p14:sldId id="1729"/>
            <p14:sldId id="1730"/>
            <p14:sldId id="1731"/>
          </p14:sldIdLst>
        </p14:section>
        <p14:section name="└ 재단연혁" id="{221F9807-D0D0-46A7-8779-8DE559C707CA}">
          <p14:sldIdLst>
            <p14:sldId id="1732"/>
            <p14:sldId id="1733"/>
            <p14:sldId id="1734"/>
          </p14:sldIdLst>
        </p14:section>
        <p14:section name="└ 재단조직" id="{56A8B86C-B177-40AE-81BD-A3822335B1AB}">
          <p14:sldIdLst>
            <p14:sldId id="1735"/>
            <p14:sldId id="1736"/>
            <p14:sldId id="1737"/>
          </p14:sldIdLst>
        </p14:section>
        <p14:section name="└ 윤리경영" id="{87EE71F7-A623-4B09-BAB2-007F412C75F9}">
          <p14:sldIdLst>
            <p14:sldId id="1738"/>
            <p14:sldId id="1739"/>
            <p14:sldId id="1740"/>
          </p14:sldIdLst>
        </p14:section>
        <p14:section name="└ 경영공시" id="{DD992AFF-1A86-4893-801B-5759352CA8F0}">
          <p14:sldIdLst>
            <p14:sldId id="1741"/>
            <p14:sldId id="1742"/>
            <p14:sldId id="1743"/>
          </p14:sldIdLst>
        </p14:section>
        <p14:section name="└ 홍보자료" id="{10BC5F21-32EA-4E57-A361-FB4AF91B4C65}">
          <p14:sldIdLst>
            <p14:sldId id="1744"/>
            <p14:sldId id="1745"/>
            <p14:sldId id="1746"/>
          </p14:sldIdLst>
        </p14:section>
        <p14:section name="└ 오시는길" id="{314D083A-343E-49A9-95A3-75D7F8417307}">
          <p14:sldIdLst>
            <p14:sldId id="1747"/>
            <p14:sldId id="1748"/>
            <p14:sldId id="1749"/>
          </p14:sldIdLst>
        </p14:section>
        <p14:section name="END" id="{94865A15-500E-406A-9F4C-1C64365D15EB}">
          <p14:sldIdLst>
            <p14:sldId id="8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175" userDrawn="1">
          <p15:clr>
            <a:srgbClr val="A4A3A4"/>
          </p15:clr>
        </p15:guide>
        <p15:guide id="2" pos="149" userDrawn="1">
          <p15:clr>
            <a:srgbClr val="A4A3A4"/>
          </p15:clr>
        </p15:guide>
        <p15:guide id="3" orient="horz" pos="550" userDrawn="1">
          <p15:clr>
            <a:srgbClr val="A4A3A4"/>
          </p15:clr>
        </p15:guide>
        <p15:guide id="4" pos="4708" userDrawn="1">
          <p15:clr>
            <a:srgbClr val="A4A3A4"/>
          </p15:clr>
        </p15:guide>
        <p15:guide id="5" orient="horz" pos="958" userDrawn="1">
          <p15:clr>
            <a:srgbClr val="A4A3A4"/>
          </p15:clr>
        </p15:guide>
        <p15:guide id="6" pos="1132" userDrawn="1">
          <p15:clr>
            <a:srgbClr val="A4A3A4"/>
          </p15:clr>
        </p15:guide>
        <p15:guide id="7" pos="2430" userDrawn="1">
          <p15:clr>
            <a:srgbClr val="A4A3A4"/>
          </p15:clr>
        </p15:guide>
        <p15:guide id="8" pos="436" userDrawn="1">
          <p15:clr>
            <a:srgbClr val="A4A3A4"/>
          </p15:clr>
        </p15:guide>
        <p15:guide id="9" pos="8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9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_NB97" initials="E" lastIdx="1" clrIdx="0">
    <p:extLst>
      <p:ext uri="{19B8F6BF-5375-455C-9EA6-DF929625EA0E}">
        <p15:presenceInfo xmlns:p15="http://schemas.microsoft.com/office/powerpoint/2012/main" userId="EM_NB97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BFBFBF"/>
    <a:srgbClr val="000000"/>
    <a:srgbClr val="A6A6A6"/>
    <a:srgbClr val="5F5F5F"/>
    <a:srgbClr val="EE3B22"/>
    <a:srgbClr val="FF3300"/>
    <a:srgbClr val="0D0D0D"/>
    <a:srgbClr val="262626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06" autoAdjust="0"/>
    <p:restoredTop sz="97526" autoAdjust="0"/>
  </p:normalViewPr>
  <p:slideViewPr>
    <p:cSldViewPr snapToObjects="1" showGuides="1">
      <p:cViewPr>
        <p:scale>
          <a:sx n="150" d="100"/>
          <a:sy n="150" d="100"/>
        </p:scale>
        <p:origin x="2004" y="522"/>
      </p:cViewPr>
      <p:guideLst>
        <p:guide orient="horz" pos="4175"/>
        <p:guide pos="149"/>
        <p:guide orient="horz" pos="550"/>
        <p:guide pos="4708"/>
        <p:guide orient="horz" pos="958"/>
        <p:guide pos="1132"/>
        <p:guide pos="2430"/>
        <p:guide pos="436"/>
        <p:guide pos="82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40200"/>
    </p:cViewPr>
  </p:sorterViewPr>
  <p:notesViewPr>
    <p:cSldViewPr snapToObjects="1" showGuides="1">
      <p:cViewPr varScale="1">
        <p:scale>
          <a:sx n="117" d="100"/>
          <a:sy n="117" d="100"/>
        </p:scale>
        <p:origin x="4926" y="126"/>
      </p:cViewPr>
      <p:guideLst>
        <p:guide orient="horz" pos="3129"/>
        <p:guide pos="2143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5.fntdata"/><Relationship Id="rId89" Type="http://schemas.openxmlformats.org/officeDocument/2006/relationships/font" Target="fonts/font10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90" Type="http://schemas.openxmlformats.org/officeDocument/2006/relationships/commentAuthors" Target="commentAuthor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1.fntdata"/><Relationship Id="rId85" Type="http://schemas.openxmlformats.org/officeDocument/2006/relationships/font" Target="fonts/font6.fntdata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font" Target="fonts/font4.fntdata"/><Relationship Id="rId88" Type="http://schemas.openxmlformats.org/officeDocument/2006/relationships/font" Target="fonts/font9.fntdata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font" Target="fonts/font2.fntdata"/><Relationship Id="rId86" Type="http://schemas.openxmlformats.org/officeDocument/2006/relationships/font" Target="fonts/font7.fntdata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8.fntdata"/><Relationship Id="rId61" Type="http://schemas.openxmlformats.org/officeDocument/2006/relationships/slide" Target="slides/slide60.xml"/><Relationship Id="rId82" Type="http://schemas.openxmlformats.org/officeDocument/2006/relationships/font" Target="fonts/font3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7512" cy="496650"/>
          </a:xfrm>
          <a:prstGeom prst="rect">
            <a:avLst/>
          </a:prstGeom>
        </p:spPr>
        <p:txBody>
          <a:bodyPr vert="horz" lIns="91385" tIns="45693" rIns="91385" bIns="4569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3341" y="0"/>
            <a:ext cx="2947512" cy="496650"/>
          </a:xfrm>
          <a:prstGeom prst="rect">
            <a:avLst/>
          </a:prstGeom>
        </p:spPr>
        <p:txBody>
          <a:bodyPr vert="horz" lIns="91385" tIns="45693" rIns="91385" bIns="45693" rtlCol="0"/>
          <a:lstStyle>
            <a:lvl1pPr algn="r">
              <a:defRPr sz="1200"/>
            </a:lvl1pPr>
          </a:lstStyle>
          <a:p>
            <a:fld id="{FFB5FEFA-8FE1-420F-9C68-457DE2F198DF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6339"/>
            <a:ext cx="2947512" cy="496649"/>
          </a:xfrm>
          <a:prstGeom prst="rect">
            <a:avLst/>
          </a:prstGeom>
        </p:spPr>
        <p:txBody>
          <a:bodyPr vert="horz" lIns="91385" tIns="45693" rIns="91385" bIns="4569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3341" y="9436339"/>
            <a:ext cx="2947512" cy="496649"/>
          </a:xfrm>
          <a:prstGeom prst="rect">
            <a:avLst/>
          </a:prstGeom>
        </p:spPr>
        <p:txBody>
          <a:bodyPr vert="horz" lIns="91385" tIns="45693" rIns="91385" bIns="45693" rtlCol="0" anchor="b"/>
          <a:lstStyle>
            <a:lvl1pPr algn="r">
              <a:defRPr sz="1200"/>
            </a:lvl1pPr>
          </a:lstStyle>
          <a:p>
            <a:fld id="{D1AA843A-FD8F-4B8D-A2C2-18C9087631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0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7512" cy="498236"/>
          </a:xfrm>
          <a:prstGeom prst="rect">
            <a:avLst/>
          </a:prstGeom>
        </p:spPr>
        <p:txBody>
          <a:bodyPr vert="horz" lIns="91385" tIns="45693" rIns="91385" bIns="4569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3341" y="1"/>
            <a:ext cx="2947512" cy="498236"/>
          </a:xfrm>
          <a:prstGeom prst="rect">
            <a:avLst/>
          </a:prstGeom>
        </p:spPr>
        <p:txBody>
          <a:bodyPr vert="horz" lIns="91385" tIns="45693" rIns="91385" bIns="45693" rtlCol="0"/>
          <a:lstStyle>
            <a:lvl1pPr algn="r">
              <a:defRPr sz="1200"/>
            </a:lvl1pPr>
          </a:lstStyle>
          <a:p>
            <a:fld id="{7EF10E69-70DD-4E85-8D2E-79CD6095485E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3013"/>
            <a:ext cx="4840288" cy="3352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85" tIns="45693" rIns="91385" bIns="4569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80846"/>
            <a:ext cx="5441316" cy="3911312"/>
          </a:xfrm>
          <a:prstGeom prst="rect">
            <a:avLst/>
          </a:prstGeom>
        </p:spPr>
        <p:txBody>
          <a:bodyPr vert="horz" lIns="91385" tIns="45693" rIns="91385" bIns="45693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6339"/>
            <a:ext cx="2947512" cy="498236"/>
          </a:xfrm>
          <a:prstGeom prst="rect">
            <a:avLst/>
          </a:prstGeom>
        </p:spPr>
        <p:txBody>
          <a:bodyPr vert="horz" lIns="91385" tIns="45693" rIns="91385" bIns="4569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3341" y="9436339"/>
            <a:ext cx="2947512" cy="498236"/>
          </a:xfrm>
          <a:prstGeom prst="rect">
            <a:avLst/>
          </a:prstGeom>
        </p:spPr>
        <p:txBody>
          <a:bodyPr vert="horz" lIns="91385" tIns="45693" rIns="91385" bIns="45693" rtlCol="0" anchor="b"/>
          <a:lstStyle>
            <a:lvl1pPr algn="r">
              <a:defRPr sz="1200"/>
            </a:lvl1pPr>
          </a:lstStyle>
          <a:p>
            <a:fld id="{451FF4E4-152F-4879-AFAE-892FD21A5D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67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 userDrawn="1"/>
        </p:nvSpPr>
        <p:spPr>
          <a:xfrm>
            <a:off x="0" y="0"/>
            <a:ext cx="990600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endParaRPr lang="ko-KR" altLang="en-US" sz="800">
              <a:latin typeface="+mn-ea"/>
            </a:endParaRPr>
          </a:p>
        </p:txBody>
      </p:sp>
      <p:sp>
        <p:nvSpPr>
          <p:cNvPr id="127" name="자유형 126"/>
          <p:cNvSpPr/>
          <p:nvPr userDrawn="1"/>
        </p:nvSpPr>
        <p:spPr>
          <a:xfrm>
            <a:off x="4294219" y="-4936"/>
            <a:ext cx="5611783" cy="4269191"/>
          </a:xfrm>
          <a:custGeom>
            <a:avLst/>
            <a:gdLst>
              <a:gd name="connsiteX0" fmla="*/ 0 w 5611783"/>
              <a:gd name="connsiteY0" fmla="*/ 0 h 4269191"/>
              <a:gd name="connsiteX1" fmla="*/ 5611783 w 5611783"/>
              <a:gd name="connsiteY1" fmla="*/ 0 h 4269191"/>
              <a:gd name="connsiteX2" fmla="*/ 5611783 w 5611783"/>
              <a:gd name="connsiteY2" fmla="*/ 3593872 h 4269191"/>
              <a:gd name="connsiteX3" fmla="*/ 5172380 w 5611783"/>
              <a:gd name="connsiteY3" fmla="*/ 4033274 h 4269191"/>
              <a:gd name="connsiteX4" fmla="*/ 4033274 w 5611783"/>
              <a:gd name="connsiteY4" fmla="*/ 4033274 h 4269191"/>
              <a:gd name="connsiteX5" fmla="*/ 0 w 5611783"/>
              <a:gd name="connsiteY5" fmla="*/ 0 h 4269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1783" h="4269191">
                <a:moveTo>
                  <a:pt x="0" y="0"/>
                </a:moveTo>
                <a:lnTo>
                  <a:pt x="5611783" y="0"/>
                </a:lnTo>
                <a:lnTo>
                  <a:pt x="5611783" y="3593872"/>
                </a:lnTo>
                <a:lnTo>
                  <a:pt x="5172380" y="4033274"/>
                </a:lnTo>
                <a:cubicBezTo>
                  <a:pt x="4857825" y="4347830"/>
                  <a:pt x="4347829" y="4347830"/>
                  <a:pt x="4033274" y="403327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95000"/>
            </a:schemeClr>
          </a:solidFill>
          <a:ln w="3175">
            <a:noFill/>
          </a:ln>
          <a:effectLst>
            <a:outerShdw blurRad="254000" dist="38100" dir="4800000" algn="tl" rotWithShape="0">
              <a:prstClr val="black">
                <a:alpha val="26000"/>
              </a:prstClr>
            </a:outerShdw>
          </a:effectLst>
        </p:spPr>
        <p:txBody>
          <a:bodyPr wrap="square" lIns="0" tIns="0" rIns="0" bIns="0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endParaRPr lang="ko-KR" altLang="en-US" sz="800">
              <a:latin typeface="+mn-ea"/>
            </a:endParaRPr>
          </a:p>
        </p:txBody>
      </p:sp>
      <p:sp>
        <p:nvSpPr>
          <p:cNvPr id="109" name="자유형 108"/>
          <p:cNvSpPr/>
          <p:nvPr userDrawn="1"/>
        </p:nvSpPr>
        <p:spPr>
          <a:xfrm>
            <a:off x="4052900" y="0"/>
            <a:ext cx="3951412" cy="1975706"/>
          </a:xfrm>
          <a:custGeom>
            <a:avLst/>
            <a:gdLst>
              <a:gd name="connsiteX0" fmla="*/ 0 w 3951412"/>
              <a:gd name="connsiteY0" fmla="*/ 0 h 1975706"/>
              <a:gd name="connsiteX1" fmla="*/ 3951412 w 3951412"/>
              <a:gd name="connsiteY1" fmla="*/ 0 h 1975706"/>
              <a:gd name="connsiteX2" fmla="*/ 1975706 w 3951412"/>
              <a:gd name="connsiteY2" fmla="*/ 1975706 h 1975706"/>
              <a:gd name="connsiteX3" fmla="*/ 0 w 3951412"/>
              <a:gd name="connsiteY3" fmla="*/ 0 h 197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51412" h="1975706">
                <a:moveTo>
                  <a:pt x="0" y="0"/>
                </a:moveTo>
                <a:lnTo>
                  <a:pt x="3951412" y="0"/>
                </a:lnTo>
                <a:lnTo>
                  <a:pt x="1975706" y="197570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3175"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30000"/>
              </a:lnSpc>
            </a:pPr>
            <a:endParaRPr lang="ko-KR" altLang="en-US" sz="800">
              <a:ln>
                <a:noFill/>
              </a:ln>
              <a:latin typeface="+mn-ea"/>
            </a:endParaRPr>
          </a:p>
        </p:txBody>
      </p:sp>
      <p:sp>
        <p:nvSpPr>
          <p:cNvPr id="53" name="자유형 52"/>
          <p:cNvSpPr/>
          <p:nvPr userDrawn="1"/>
        </p:nvSpPr>
        <p:spPr>
          <a:xfrm>
            <a:off x="3064" y="0"/>
            <a:ext cx="7798796" cy="6849380"/>
          </a:xfrm>
          <a:custGeom>
            <a:avLst/>
            <a:gdLst>
              <a:gd name="connsiteX0" fmla="*/ 0 w 7798796"/>
              <a:gd name="connsiteY0" fmla="*/ 0 h 6854316"/>
              <a:gd name="connsiteX1" fmla="*/ 4040166 w 7798796"/>
              <a:gd name="connsiteY1" fmla="*/ 0 h 6854316"/>
              <a:gd name="connsiteX2" fmla="*/ 7590709 w 7798796"/>
              <a:gd name="connsiteY2" fmla="*/ 3550543 h 6854316"/>
              <a:gd name="connsiteX3" fmla="*/ 7590709 w 7798796"/>
              <a:gd name="connsiteY3" fmla="*/ 4555278 h 6854316"/>
              <a:gd name="connsiteX4" fmla="*/ 5291671 w 7798796"/>
              <a:gd name="connsiteY4" fmla="*/ 6854316 h 6854316"/>
              <a:gd name="connsiteX5" fmla="*/ 0 w 7798796"/>
              <a:gd name="connsiteY5" fmla="*/ 6854316 h 6854316"/>
              <a:gd name="connsiteX6" fmla="*/ 0 w 7798796"/>
              <a:gd name="connsiteY6" fmla="*/ 0 h 6854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98796" h="6854316">
                <a:moveTo>
                  <a:pt x="0" y="0"/>
                </a:moveTo>
                <a:lnTo>
                  <a:pt x="4040166" y="0"/>
                </a:lnTo>
                <a:lnTo>
                  <a:pt x="7590709" y="3550543"/>
                </a:lnTo>
                <a:cubicBezTo>
                  <a:pt x="7868158" y="3827993"/>
                  <a:pt x="7868158" y="4277829"/>
                  <a:pt x="7590709" y="4555278"/>
                </a:cubicBezTo>
                <a:lnTo>
                  <a:pt x="5291671" y="6854316"/>
                </a:lnTo>
                <a:lnTo>
                  <a:pt x="0" y="685431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  <a:effectLst>
            <a:outerShdw blurRad="254000" dist="38100" dir="4800000" algn="tl" rotWithShape="0">
              <a:prstClr val="black">
                <a:alpha val="26000"/>
              </a:prstClr>
            </a:outerShdw>
          </a:effectLst>
        </p:spPr>
        <p:txBody>
          <a:bodyPr wrap="square" lIns="0" tIns="0" rIns="0" bIns="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30000"/>
              </a:lnSpc>
            </a:pPr>
            <a:endParaRPr lang="ko-KR" altLang="en-US" sz="800" dirty="0">
              <a:latin typeface="+mn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812540" y="2362780"/>
            <a:ext cx="5328592" cy="504453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3200" b="1">
                <a:solidFill>
                  <a:schemeClr val="tx1"/>
                </a:solidFill>
              </a:defRPr>
            </a:lvl1pPr>
            <a:lvl2pPr marL="371475" indent="0">
              <a:buNone/>
              <a:defRPr/>
            </a:lvl2pPr>
            <a:lvl3pPr marL="742950" indent="0">
              <a:buNone/>
              <a:defRPr/>
            </a:lvl3pPr>
            <a:lvl4pPr marL="1114425" indent="0">
              <a:buNone/>
              <a:defRPr/>
            </a:lvl4pPr>
            <a:lvl5pPr marL="1485900" indent="0">
              <a:buNone/>
              <a:defRPr/>
            </a:lvl5pPr>
          </a:lstStyle>
          <a:p>
            <a:pPr lvl="0"/>
            <a:r>
              <a:rPr lang="ko-KR" altLang="en-US" dirty="0"/>
              <a:t>타이틀</a:t>
            </a:r>
          </a:p>
        </p:txBody>
      </p:sp>
      <p:sp>
        <p:nvSpPr>
          <p:cNvPr id="10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812540" y="2867233"/>
            <a:ext cx="5328592" cy="348823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16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71475" indent="0">
              <a:buNone/>
              <a:defRPr/>
            </a:lvl2pPr>
            <a:lvl3pPr marL="742950" indent="0">
              <a:buNone/>
              <a:defRPr/>
            </a:lvl3pPr>
            <a:lvl4pPr marL="1114425" indent="0">
              <a:buNone/>
              <a:defRPr/>
            </a:lvl4pPr>
            <a:lvl5pPr marL="1485900" indent="0">
              <a:buNone/>
              <a:defRPr/>
            </a:lvl5pPr>
          </a:lstStyle>
          <a:p>
            <a:pPr lvl="0"/>
            <a:r>
              <a:rPr lang="ko-KR" altLang="en-US" dirty="0"/>
              <a:t>서브 타이틀</a:t>
            </a:r>
          </a:p>
        </p:txBody>
      </p:sp>
      <p:sp>
        <p:nvSpPr>
          <p:cNvPr id="125" name="TextBox 124"/>
          <p:cNvSpPr txBox="1"/>
          <p:nvPr userDrawn="1"/>
        </p:nvSpPr>
        <p:spPr>
          <a:xfrm>
            <a:off x="611161" y="6266076"/>
            <a:ext cx="4485855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>
              <a:defRPr/>
            </a:pPr>
            <a:r>
              <a:rPr lang="ko-KR" altLang="en-US" sz="800" spc="-50" baseline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</a:rPr>
              <a:t>고객사</a:t>
            </a:r>
            <a:r>
              <a:rPr lang="ko-KR" altLang="en-US" sz="800" spc="-5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</a:rPr>
              <a:t> 및 개발사의 사전 승인 없이 본 내용의 전부 또는 일부에 대한 복사</a:t>
            </a:r>
            <a:r>
              <a:rPr lang="en-US" altLang="ko-KR" sz="800" spc="-5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</a:rPr>
              <a:t>, </a:t>
            </a:r>
            <a:r>
              <a:rPr lang="ko-KR" altLang="en-US" sz="800" spc="-5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</a:rPr>
              <a:t>전재</a:t>
            </a:r>
            <a:r>
              <a:rPr lang="en-US" altLang="ko-KR" sz="800" spc="-5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</a:rPr>
              <a:t>, </a:t>
            </a:r>
            <a:r>
              <a:rPr lang="ko-KR" altLang="en-US" sz="800" spc="-5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</a:rPr>
              <a:t>배포</a:t>
            </a:r>
            <a:r>
              <a:rPr lang="en-US" altLang="ko-KR" sz="800" spc="-5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</a:rPr>
              <a:t>, </a:t>
            </a:r>
            <a:r>
              <a:rPr lang="ko-KR" altLang="en-US" sz="800" spc="-5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</a:rPr>
              <a:t>사용을 금합니다</a:t>
            </a:r>
            <a:r>
              <a:rPr lang="en-US" altLang="ko-KR" sz="800" spc="-5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</a:rPr>
              <a:t>.</a:t>
            </a:r>
            <a:endParaRPr lang="ko-KR" altLang="en-US" sz="800" spc="-50" baseline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</a:endParaRPr>
          </a:p>
          <a:p>
            <a:pPr algn="l">
              <a:defRPr/>
            </a:pPr>
            <a:r>
              <a:rPr lang="en-US" altLang="ko-KR" sz="800" spc="-5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</a:rPr>
              <a:t>© </a:t>
            </a:r>
            <a:r>
              <a:rPr lang="en-US" altLang="ko-KR" sz="800" b="1" spc="-50" baseline="0" dirty="0">
                <a:latin typeface="+mj-lt"/>
                <a:ea typeface="+mn-ea"/>
              </a:rPr>
              <a:t>EASYMEDIA CORP</a:t>
            </a:r>
            <a:r>
              <a:rPr lang="en-US" altLang="ko-KR" sz="800" spc="-5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</a:rPr>
              <a:t>. ALL RIGHTS RESERVED</a:t>
            </a:r>
          </a:p>
        </p:txBody>
      </p:sp>
      <p:sp>
        <p:nvSpPr>
          <p:cNvPr id="15" name="자유형 14"/>
          <p:cNvSpPr/>
          <p:nvPr userDrawn="1"/>
        </p:nvSpPr>
        <p:spPr>
          <a:xfrm>
            <a:off x="4285200" y="0"/>
            <a:ext cx="5620802" cy="4264255"/>
          </a:xfrm>
          <a:custGeom>
            <a:avLst/>
            <a:gdLst>
              <a:gd name="connsiteX0" fmla="*/ 0 w 5611783"/>
              <a:gd name="connsiteY0" fmla="*/ 0 h 4269191"/>
              <a:gd name="connsiteX1" fmla="*/ 5611783 w 5611783"/>
              <a:gd name="connsiteY1" fmla="*/ 0 h 4269191"/>
              <a:gd name="connsiteX2" fmla="*/ 5611783 w 5611783"/>
              <a:gd name="connsiteY2" fmla="*/ 3593872 h 4269191"/>
              <a:gd name="connsiteX3" fmla="*/ 5172380 w 5611783"/>
              <a:gd name="connsiteY3" fmla="*/ 4033274 h 4269191"/>
              <a:gd name="connsiteX4" fmla="*/ 4033274 w 5611783"/>
              <a:gd name="connsiteY4" fmla="*/ 4033274 h 4269191"/>
              <a:gd name="connsiteX5" fmla="*/ 0 w 5611783"/>
              <a:gd name="connsiteY5" fmla="*/ 0 h 4269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1783" h="4269191">
                <a:moveTo>
                  <a:pt x="0" y="0"/>
                </a:moveTo>
                <a:lnTo>
                  <a:pt x="5611783" y="0"/>
                </a:lnTo>
                <a:lnTo>
                  <a:pt x="5611783" y="3593872"/>
                </a:lnTo>
                <a:lnTo>
                  <a:pt x="5172380" y="4033274"/>
                </a:lnTo>
                <a:cubicBezTo>
                  <a:pt x="4857825" y="4347830"/>
                  <a:pt x="4347829" y="4347830"/>
                  <a:pt x="4033274" y="403327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  <a:effectLst>
            <a:outerShdw blurRad="254000" dist="38100" dir="4800000" algn="tl" rotWithShape="0">
              <a:prstClr val="black">
                <a:alpha val="26000"/>
              </a:prstClr>
            </a:outerShdw>
          </a:effectLst>
        </p:spPr>
        <p:txBody>
          <a:bodyPr wrap="square" lIns="0" tIns="0" rIns="0" bIns="0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endParaRPr lang="ko-KR" altLang="en-US" sz="800">
              <a:latin typeface="+mn-ea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589879" y="2330388"/>
            <a:ext cx="108012" cy="936688"/>
          </a:xfrm>
          <a:prstGeom prst="rect">
            <a:avLst/>
          </a:prstGeom>
          <a:solidFill>
            <a:srgbClr val="000000"/>
          </a:solidFill>
          <a:ln w="3175"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30000"/>
              </a:lnSpc>
            </a:pPr>
            <a:endParaRPr lang="ko-KR" altLang="en-US" sz="800">
              <a:ln>
                <a:noFill/>
              </a:ln>
              <a:latin typeface="+mn-ea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7482171" y="6266076"/>
            <a:ext cx="202339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내   일   의    경   험   을     만   든   다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36A1503E-1B6C-4045-9823-A29CD8BE50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171" y="5934377"/>
            <a:ext cx="468557" cy="26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9240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18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설계_샘플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0"/>
          <p:cNvSpPr>
            <a:spLocks noChangeArrowheads="1"/>
          </p:cNvSpPr>
          <p:nvPr userDrawn="1"/>
        </p:nvSpPr>
        <p:spPr bwMode="auto">
          <a:xfrm>
            <a:off x="95250" y="719138"/>
            <a:ext cx="9720263" cy="6042025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3940" tIns="41970" rIns="83940" bIns="4197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endParaRPr kumimoji="0"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6" name="타원 5"/>
          <p:cNvSpPr/>
          <p:nvPr userDrawn="1"/>
        </p:nvSpPr>
        <p:spPr>
          <a:xfrm>
            <a:off x="9417496" y="6381328"/>
            <a:ext cx="316732" cy="316732"/>
          </a:xfrm>
          <a:prstGeom prst="ellipse">
            <a:avLst/>
          </a:prstGeom>
          <a:solidFill>
            <a:srgbClr val="000000">
              <a:alpha val="50196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endParaRPr lang="ko-KR" altLang="en-US" sz="800">
              <a:latin typeface="+mn-ea"/>
            </a:endParaRPr>
          </a:p>
        </p:txBody>
      </p:sp>
      <p:sp>
        <p:nvSpPr>
          <p:cNvPr id="8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502455" y="6472298"/>
            <a:ext cx="150682" cy="138499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DD8E095E-C092-453D-83C6-E918FA68510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graphicFrame>
        <p:nvGraphicFramePr>
          <p:cNvPr id="17" name="Group 70">
            <a:extLst>
              <a:ext uri="{FF2B5EF4-FFF2-40B4-BE49-F238E27FC236}">
                <a16:creationId xmlns:a16="http://schemas.microsoft.com/office/drawing/2014/main" id="{779EE2DB-A5BC-437C-8562-FA84ECEFFCE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09467157"/>
              </p:ext>
            </p:extLst>
          </p:nvPr>
        </p:nvGraphicFramePr>
        <p:xfrm>
          <a:off x="95250" y="95250"/>
          <a:ext cx="9715500" cy="573087"/>
        </p:xfrm>
        <a:graphic>
          <a:graphicData uri="http://schemas.openxmlformats.org/drawingml/2006/table">
            <a:tbl>
              <a:tblPr/>
              <a:tblGrid>
                <a:gridCol w="1110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7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73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8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145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006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ID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ctr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자동차부품산업</a:t>
                      </a:r>
                      <a:b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</a:b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진흥재단 홈페이지</a:t>
                      </a:r>
                      <a:b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</a:b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리뉴얼</a:t>
                      </a: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작성자</a:t>
                      </a: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0024" marR="50024" marT="22857" marB="22857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5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화면이름</a:t>
                      </a: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작성일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/ 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버전</a:t>
                      </a: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0024" marR="50024" marT="22857" marB="22857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509">
                <a:tc>
                  <a:txBody>
                    <a:bodyPr/>
                    <a:lstStyle/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화면경로</a:t>
                      </a: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  <a:cs typeface="Arial" pitchFamily="34" charset="0"/>
                      </a:endParaRPr>
                    </a:p>
                  </a:txBody>
                  <a:tcPr marL="48529" marR="48529" marT="23757" marB="23757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승인일</a:t>
                      </a: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0024" marR="50024" marT="22857" marB="22857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텍스트 개체 틀 3">
            <a:extLst>
              <a:ext uri="{FF2B5EF4-FFF2-40B4-BE49-F238E27FC236}">
                <a16:creationId xmlns:a16="http://schemas.microsoft.com/office/drawing/2014/main" id="{69940B99-89F1-47BC-BA57-235BC21D08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08088" y="95250"/>
            <a:ext cx="4244975" cy="187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  <p:sp>
        <p:nvSpPr>
          <p:cNvPr id="19" name="텍스트 개체 틀 3">
            <a:extLst>
              <a:ext uri="{FF2B5EF4-FFF2-40B4-BE49-F238E27FC236}">
                <a16:creationId xmlns:a16="http://schemas.microsoft.com/office/drawing/2014/main" id="{1EA44EB5-BFBA-4940-9647-1BD84E212B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08088" y="282575"/>
            <a:ext cx="4244975" cy="187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  <p:sp>
        <p:nvSpPr>
          <p:cNvPr id="20" name="텍스트 개체 틀 3">
            <a:extLst>
              <a:ext uri="{FF2B5EF4-FFF2-40B4-BE49-F238E27FC236}">
                <a16:creationId xmlns:a16="http://schemas.microsoft.com/office/drawing/2014/main" id="{051F0811-3E21-4334-9612-4D7141783D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08088" y="485399"/>
            <a:ext cx="4244975" cy="187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  <p:sp>
        <p:nvSpPr>
          <p:cNvPr id="21" name="텍스트 개체 틀 3">
            <a:extLst>
              <a:ext uri="{FF2B5EF4-FFF2-40B4-BE49-F238E27FC236}">
                <a16:creationId xmlns:a16="http://schemas.microsoft.com/office/drawing/2014/main" id="{183CE7B7-3459-4187-91C4-D99C3108EBA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98642" y="95250"/>
            <a:ext cx="2212107" cy="187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  <p:sp>
        <p:nvSpPr>
          <p:cNvPr id="22" name="텍스트 개체 틀 3">
            <a:extLst>
              <a:ext uri="{FF2B5EF4-FFF2-40B4-BE49-F238E27FC236}">
                <a16:creationId xmlns:a16="http://schemas.microsoft.com/office/drawing/2014/main" id="{CAEFAE55-00A5-4532-B58B-C23FE81A8CA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598642" y="282575"/>
            <a:ext cx="2212107" cy="187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  <p:sp>
        <p:nvSpPr>
          <p:cNvPr id="23" name="텍스트 개체 틀 3">
            <a:extLst>
              <a:ext uri="{FF2B5EF4-FFF2-40B4-BE49-F238E27FC236}">
                <a16:creationId xmlns:a16="http://schemas.microsoft.com/office/drawing/2014/main" id="{23A16830-2A69-41EA-861B-E43C2F3C5E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98642" y="485399"/>
            <a:ext cx="2212107" cy="187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2042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설계_샘플(3)_모바일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0"/>
          <p:cNvSpPr>
            <a:spLocks noChangeArrowheads="1"/>
          </p:cNvSpPr>
          <p:nvPr userDrawn="1"/>
        </p:nvSpPr>
        <p:spPr bwMode="auto">
          <a:xfrm>
            <a:off x="95250" y="719138"/>
            <a:ext cx="9720263" cy="6042025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3940" tIns="41970" rIns="83940" bIns="4197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endParaRPr kumimoji="0"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8" name="Rectangle 29"/>
          <p:cNvSpPr>
            <a:spLocks noChangeArrowheads="1"/>
          </p:cNvSpPr>
          <p:nvPr userDrawn="1"/>
        </p:nvSpPr>
        <p:spPr bwMode="auto">
          <a:xfrm>
            <a:off x="7603959" y="719138"/>
            <a:ext cx="2206792" cy="6042025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3940" tIns="41970" rIns="83940" bIns="4197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endParaRPr kumimoji="0"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6" name="타원 5"/>
          <p:cNvSpPr/>
          <p:nvPr userDrawn="1"/>
        </p:nvSpPr>
        <p:spPr>
          <a:xfrm>
            <a:off x="9417496" y="6381328"/>
            <a:ext cx="316732" cy="316732"/>
          </a:xfrm>
          <a:prstGeom prst="ellipse">
            <a:avLst/>
          </a:prstGeom>
          <a:solidFill>
            <a:srgbClr val="000000">
              <a:alpha val="50196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endParaRPr lang="ko-KR" altLang="en-US" sz="80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502455" y="6472298"/>
            <a:ext cx="150682" cy="138499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DD8E095E-C092-453D-83C6-E918FA68510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996591-1785-4C15-8368-32FA20A7F765}"/>
              </a:ext>
            </a:extLst>
          </p:cNvPr>
          <p:cNvSpPr/>
          <p:nvPr userDrawn="1"/>
        </p:nvSpPr>
        <p:spPr>
          <a:xfrm>
            <a:off x="255854" y="836712"/>
            <a:ext cx="3363896" cy="57606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589E9D-ECA3-423A-A5BC-8071B5E5AB4D}"/>
              </a:ext>
            </a:extLst>
          </p:cNvPr>
          <p:cNvSpPr/>
          <p:nvPr userDrawn="1"/>
        </p:nvSpPr>
        <p:spPr>
          <a:xfrm>
            <a:off x="255854" y="836712"/>
            <a:ext cx="3363896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3">
            <a:extLst>
              <a:ext uri="{FF2B5EF4-FFF2-40B4-BE49-F238E27FC236}">
                <a16:creationId xmlns:a16="http://schemas.microsoft.com/office/drawing/2014/main" id="{6C96D164-120E-44AD-BB58-D382C47C4EA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23365" y="921383"/>
            <a:ext cx="2428875" cy="201985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 marL="0" indent="0" algn="ctr">
              <a:buNone/>
              <a:defRPr sz="1200" b="1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ABE6F9F-AEE8-4180-A883-D8BB68D38D02}"/>
              </a:ext>
            </a:extLst>
          </p:cNvPr>
          <p:cNvSpPr/>
          <p:nvPr userDrawn="1"/>
        </p:nvSpPr>
        <p:spPr>
          <a:xfrm>
            <a:off x="4068328" y="836712"/>
            <a:ext cx="3363896" cy="57606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163BB9D-9E3A-456C-921E-55386C8870C1}"/>
              </a:ext>
            </a:extLst>
          </p:cNvPr>
          <p:cNvSpPr/>
          <p:nvPr userDrawn="1"/>
        </p:nvSpPr>
        <p:spPr>
          <a:xfrm>
            <a:off x="4068328" y="836712"/>
            <a:ext cx="3363896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텍스트 개체 틀 3">
            <a:extLst>
              <a:ext uri="{FF2B5EF4-FFF2-40B4-BE49-F238E27FC236}">
                <a16:creationId xmlns:a16="http://schemas.microsoft.com/office/drawing/2014/main" id="{D4C78467-BB0F-4352-8BFE-6D8A48FF887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35839" y="921383"/>
            <a:ext cx="2428875" cy="201985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 marL="0" indent="0" algn="ctr">
              <a:buNone/>
              <a:defRPr sz="1200" b="1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endParaRPr lang="ko-KR" altLang="en-US" dirty="0"/>
          </a:p>
        </p:txBody>
      </p:sp>
      <p:sp>
        <p:nvSpPr>
          <p:cNvPr id="15" name="Chevron Left">
            <a:extLst>
              <a:ext uri="{FF2B5EF4-FFF2-40B4-BE49-F238E27FC236}">
                <a16:creationId xmlns:a16="http://schemas.microsoft.com/office/drawing/2014/main" id="{D56334D0-EA2B-429F-8324-070844B569C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13474" y="944501"/>
            <a:ext cx="79375" cy="144462"/>
          </a:xfrm>
          <a:custGeom>
            <a:avLst/>
            <a:gdLst>
              <a:gd name="T0" fmla="*/ 296 w 324"/>
              <a:gd name="T1" fmla="*/ 593 h 593"/>
              <a:gd name="T2" fmla="*/ 324 w 324"/>
              <a:gd name="T3" fmla="*/ 565 h 593"/>
              <a:gd name="T4" fmla="*/ 55 w 324"/>
              <a:gd name="T5" fmla="*/ 297 h 593"/>
              <a:gd name="T6" fmla="*/ 324 w 324"/>
              <a:gd name="T7" fmla="*/ 28 h 593"/>
              <a:gd name="T8" fmla="*/ 296 w 324"/>
              <a:gd name="T9" fmla="*/ 0 h 593"/>
              <a:gd name="T10" fmla="*/ 0 w 324"/>
              <a:gd name="T11" fmla="*/ 297 h 593"/>
              <a:gd name="T12" fmla="*/ 296 w 324"/>
              <a:gd name="T13" fmla="*/ 593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593">
                <a:moveTo>
                  <a:pt x="296" y="593"/>
                </a:moveTo>
                <a:lnTo>
                  <a:pt x="324" y="565"/>
                </a:lnTo>
                <a:lnTo>
                  <a:pt x="55" y="297"/>
                </a:lnTo>
                <a:lnTo>
                  <a:pt x="324" y="28"/>
                </a:lnTo>
                <a:lnTo>
                  <a:pt x="296" y="0"/>
                </a:lnTo>
                <a:lnTo>
                  <a:pt x="0" y="297"/>
                </a:lnTo>
                <a:lnTo>
                  <a:pt x="296" y="593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6" name="Chevron Left">
            <a:extLst>
              <a:ext uri="{FF2B5EF4-FFF2-40B4-BE49-F238E27FC236}">
                <a16:creationId xmlns:a16="http://schemas.microsoft.com/office/drawing/2014/main" id="{D1EEA8CC-D59E-4D40-B323-4878A1C770F1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232175" y="944501"/>
            <a:ext cx="79375" cy="144462"/>
          </a:xfrm>
          <a:custGeom>
            <a:avLst/>
            <a:gdLst>
              <a:gd name="T0" fmla="*/ 296 w 324"/>
              <a:gd name="T1" fmla="*/ 593 h 593"/>
              <a:gd name="T2" fmla="*/ 324 w 324"/>
              <a:gd name="T3" fmla="*/ 565 h 593"/>
              <a:gd name="T4" fmla="*/ 55 w 324"/>
              <a:gd name="T5" fmla="*/ 297 h 593"/>
              <a:gd name="T6" fmla="*/ 324 w 324"/>
              <a:gd name="T7" fmla="*/ 28 h 593"/>
              <a:gd name="T8" fmla="*/ 296 w 324"/>
              <a:gd name="T9" fmla="*/ 0 h 593"/>
              <a:gd name="T10" fmla="*/ 0 w 324"/>
              <a:gd name="T11" fmla="*/ 297 h 593"/>
              <a:gd name="T12" fmla="*/ 296 w 324"/>
              <a:gd name="T13" fmla="*/ 593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593">
                <a:moveTo>
                  <a:pt x="296" y="593"/>
                </a:moveTo>
                <a:lnTo>
                  <a:pt x="324" y="565"/>
                </a:lnTo>
                <a:lnTo>
                  <a:pt x="55" y="297"/>
                </a:lnTo>
                <a:lnTo>
                  <a:pt x="324" y="28"/>
                </a:lnTo>
                <a:lnTo>
                  <a:pt x="296" y="0"/>
                </a:lnTo>
                <a:lnTo>
                  <a:pt x="0" y="297"/>
                </a:lnTo>
                <a:lnTo>
                  <a:pt x="296" y="593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7" name="Menu">
            <a:extLst>
              <a:ext uri="{FF2B5EF4-FFF2-40B4-BE49-F238E27FC236}">
                <a16:creationId xmlns:a16="http://schemas.microsoft.com/office/drawing/2014/main" id="{C409D310-EE2B-4EC2-9C6D-CF9D8B1A00C1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3305032" y="965138"/>
            <a:ext cx="161925" cy="103188"/>
          </a:xfrm>
          <a:custGeom>
            <a:avLst/>
            <a:gdLst>
              <a:gd name="T0" fmla="*/ 0 w 667"/>
              <a:gd name="T1" fmla="*/ 0 h 426"/>
              <a:gd name="T2" fmla="*/ 0 w 667"/>
              <a:gd name="T3" fmla="*/ 26 h 426"/>
              <a:gd name="T4" fmla="*/ 667 w 667"/>
              <a:gd name="T5" fmla="*/ 26 h 426"/>
              <a:gd name="T6" fmla="*/ 667 w 667"/>
              <a:gd name="T7" fmla="*/ 0 h 426"/>
              <a:gd name="T8" fmla="*/ 0 w 667"/>
              <a:gd name="T9" fmla="*/ 0 h 426"/>
              <a:gd name="T10" fmla="*/ 0 w 667"/>
              <a:gd name="T11" fmla="*/ 200 h 426"/>
              <a:gd name="T12" fmla="*/ 0 w 667"/>
              <a:gd name="T13" fmla="*/ 226 h 426"/>
              <a:gd name="T14" fmla="*/ 667 w 667"/>
              <a:gd name="T15" fmla="*/ 226 h 426"/>
              <a:gd name="T16" fmla="*/ 667 w 667"/>
              <a:gd name="T17" fmla="*/ 200 h 426"/>
              <a:gd name="T18" fmla="*/ 0 w 667"/>
              <a:gd name="T19" fmla="*/ 200 h 426"/>
              <a:gd name="T20" fmla="*/ 0 w 667"/>
              <a:gd name="T21" fmla="*/ 400 h 426"/>
              <a:gd name="T22" fmla="*/ 0 w 667"/>
              <a:gd name="T23" fmla="*/ 426 h 426"/>
              <a:gd name="T24" fmla="*/ 667 w 667"/>
              <a:gd name="T25" fmla="*/ 426 h 426"/>
              <a:gd name="T26" fmla="*/ 667 w 667"/>
              <a:gd name="T27" fmla="*/ 400 h 426"/>
              <a:gd name="T28" fmla="*/ 0 w 667"/>
              <a:gd name="T29" fmla="*/ 40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67" h="426">
                <a:moveTo>
                  <a:pt x="0" y="0"/>
                </a:moveTo>
                <a:lnTo>
                  <a:pt x="0" y="26"/>
                </a:lnTo>
                <a:lnTo>
                  <a:pt x="667" y="26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0" y="200"/>
                </a:moveTo>
                <a:lnTo>
                  <a:pt x="0" y="226"/>
                </a:lnTo>
                <a:lnTo>
                  <a:pt x="667" y="226"/>
                </a:lnTo>
                <a:lnTo>
                  <a:pt x="667" y="200"/>
                </a:lnTo>
                <a:lnTo>
                  <a:pt x="0" y="200"/>
                </a:lnTo>
                <a:close/>
                <a:moveTo>
                  <a:pt x="0" y="400"/>
                </a:moveTo>
                <a:lnTo>
                  <a:pt x="0" y="426"/>
                </a:lnTo>
                <a:lnTo>
                  <a:pt x="667" y="426"/>
                </a:lnTo>
                <a:lnTo>
                  <a:pt x="667" y="400"/>
                </a:lnTo>
                <a:lnTo>
                  <a:pt x="0" y="400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8" name="Menu">
            <a:extLst>
              <a:ext uri="{FF2B5EF4-FFF2-40B4-BE49-F238E27FC236}">
                <a16:creationId xmlns:a16="http://schemas.microsoft.com/office/drawing/2014/main" id="{9B8DEBFC-7024-4FBD-B938-7F5638796656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7116132" y="965138"/>
            <a:ext cx="161925" cy="103188"/>
          </a:xfrm>
          <a:custGeom>
            <a:avLst/>
            <a:gdLst>
              <a:gd name="T0" fmla="*/ 0 w 667"/>
              <a:gd name="T1" fmla="*/ 0 h 426"/>
              <a:gd name="T2" fmla="*/ 0 w 667"/>
              <a:gd name="T3" fmla="*/ 26 h 426"/>
              <a:gd name="T4" fmla="*/ 667 w 667"/>
              <a:gd name="T5" fmla="*/ 26 h 426"/>
              <a:gd name="T6" fmla="*/ 667 w 667"/>
              <a:gd name="T7" fmla="*/ 0 h 426"/>
              <a:gd name="T8" fmla="*/ 0 w 667"/>
              <a:gd name="T9" fmla="*/ 0 h 426"/>
              <a:gd name="T10" fmla="*/ 0 w 667"/>
              <a:gd name="T11" fmla="*/ 200 h 426"/>
              <a:gd name="T12" fmla="*/ 0 w 667"/>
              <a:gd name="T13" fmla="*/ 226 h 426"/>
              <a:gd name="T14" fmla="*/ 667 w 667"/>
              <a:gd name="T15" fmla="*/ 226 h 426"/>
              <a:gd name="T16" fmla="*/ 667 w 667"/>
              <a:gd name="T17" fmla="*/ 200 h 426"/>
              <a:gd name="T18" fmla="*/ 0 w 667"/>
              <a:gd name="T19" fmla="*/ 200 h 426"/>
              <a:gd name="T20" fmla="*/ 0 w 667"/>
              <a:gd name="T21" fmla="*/ 400 h 426"/>
              <a:gd name="T22" fmla="*/ 0 w 667"/>
              <a:gd name="T23" fmla="*/ 426 h 426"/>
              <a:gd name="T24" fmla="*/ 667 w 667"/>
              <a:gd name="T25" fmla="*/ 426 h 426"/>
              <a:gd name="T26" fmla="*/ 667 w 667"/>
              <a:gd name="T27" fmla="*/ 400 h 426"/>
              <a:gd name="T28" fmla="*/ 0 w 667"/>
              <a:gd name="T29" fmla="*/ 40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67" h="426">
                <a:moveTo>
                  <a:pt x="0" y="0"/>
                </a:moveTo>
                <a:lnTo>
                  <a:pt x="0" y="26"/>
                </a:lnTo>
                <a:lnTo>
                  <a:pt x="667" y="26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0" y="200"/>
                </a:moveTo>
                <a:lnTo>
                  <a:pt x="0" y="226"/>
                </a:lnTo>
                <a:lnTo>
                  <a:pt x="667" y="226"/>
                </a:lnTo>
                <a:lnTo>
                  <a:pt x="667" y="200"/>
                </a:lnTo>
                <a:lnTo>
                  <a:pt x="0" y="200"/>
                </a:lnTo>
                <a:close/>
                <a:moveTo>
                  <a:pt x="0" y="400"/>
                </a:moveTo>
                <a:lnTo>
                  <a:pt x="0" y="426"/>
                </a:lnTo>
                <a:lnTo>
                  <a:pt x="667" y="426"/>
                </a:lnTo>
                <a:lnTo>
                  <a:pt x="667" y="400"/>
                </a:lnTo>
                <a:lnTo>
                  <a:pt x="0" y="400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맑은 고딕" panose="020B0503020000020004" pitchFamily="50" charset="-127"/>
              <a:cs typeface="Segoe UI" panose="020B0502040204020203" pitchFamily="34" charset="0"/>
            </a:endParaRPr>
          </a:p>
        </p:txBody>
      </p:sp>
      <p:graphicFrame>
        <p:nvGraphicFramePr>
          <p:cNvPr id="19" name="Group 70">
            <a:extLst>
              <a:ext uri="{FF2B5EF4-FFF2-40B4-BE49-F238E27FC236}">
                <a16:creationId xmlns:a16="http://schemas.microsoft.com/office/drawing/2014/main" id="{FA3E6CC2-C8A4-41FC-9F73-6362952C6FC0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23807736"/>
              </p:ext>
            </p:extLst>
          </p:nvPr>
        </p:nvGraphicFramePr>
        <p:xfrm>
          <a:off x="95250" y="95250"/>
          <a:ext cx="9715500" cy="573087"/>
        </p:xfrm>
        <a:graphic>
          <a:graphicData uri="http://schemas.openxmlformats.org/drawingml/2006/table">
            <a:tbl>
              <a:tblPr/>
              <a:tblGrid>
                <a:gridCol w="1110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7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73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8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145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006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ID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ctr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자동차부품산업</a:t>
                      </a:r>
                      <a:b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</a:b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진흥재단 홈페이지</a:t>
                      </a:r>
                      <a:b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</a:b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리뉴얼</a:t>
                      </a: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작성자</a:t>
                      </a: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0024" marR="50024" marT="22857" marB="22857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5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화면이름</a:t>
                      </a: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작성일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/ 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버전</a:t>
                      </a: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0024" marR="50024" marT="22857" marB="22857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509">
                <a:tc>
                  <a:txBody>
                    <a:bodyPr/>
                    <a:lstStyle/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화면경로</a:t>
                      </a: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  <a:cs typeface="Arial" pitchFamily="34" charset="0"/>
                      </a:endParaRPr>
                    </a:p>
                  </a:txBody>
                  <a:tcPr marL="48529" marR="48529" marT="23757" marB="23757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승인일</a:t>
                      </a: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0024" marR="50024" marT="22857" marB="22857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텍스트 개체 틀 3">
            <a:extLst>
              <a:ext uri="{FF2B5EF4-FFF2-40B4-BE49-F238E27FC236}">
                <a16:creationId xmlns:a16="http://schemas.microsoft.com/office/drawing/2014/main" id="{22F436D8-C65D-4D67-9AB6-84266C906D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08088" y="95250"/>
            <a:ext cx="4244975" cy="187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  <p:sp>
        <p:nvSpPr>
          <p:cNvPr id="21" name="텍스트 개체 틀 3">
            <a:extLst>
              <a:ext uri="{FF2B5EF4-FFF2-40B4-BE49-F238E27FC236}">
                <a16:creationId xmlns:a16="http://schemas.microsoft.com/office/drawing/2014/main" id="{638233AC-6F7E-47B7-A3F8-CDC826C16B5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08088" y="282575"/>
            <a:ext cx="4244975" cy="187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  <p:sp>
        <p:nvSpPr>
          <p:cNvPr id="22" name="텍스트 개체 틀 3">
            <a:extLst>
              <a:ext uri="{FF2B5EF4-FFF2-40B4-BE49-F238E27FC236}">
                <a16:creationId xmlns:a16="http://schemas.microsoft.com/office/drawing/2014/main" id="{0D522051-E90F-4F82-A41C-FA6E16FF1E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08088" y="485399"/>
            <a:ext cx="4244975" cy="187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  <p:sp>
        <p:nvSpPr>
          <p:cNvPr id="23" name="텍스트 개체 틀 3">
            <a:extLst>
              <a:ext uri="{FF2B5EF4-FFF2-40B4-BE49-F238E27FC236}">
                <a16:creationId xmlns:a16="http://schemas.microsoft.com/office/drawing/2014/main" id="{CBDA0963-9868-4BD0-B06B-92DAC164D7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98642" y="95250"/>
            <a:ext cx="2212107" cy="187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  <p:sp>
        <p:nvSpPr>
          <p:cNvPr id="24" name="텍스트 개체 틀 3">
            <a:extLst>
              <a:ext uri="{FF2B5EF4-FFF2-40B4-BE49-F238E27FC236}">
                <a16:creationId xmlns:a16="http://schemas.microsoft.com/office/drawing/2014/main" id="{5342BA1F-634A-4215-9C35-084DA51726B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598642" y="282575"/>
            <a:ext cx="2212107" cy="187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  <p:sp>
        <p:nvSpPr>
          <p:cNvPr id="25" name="텍스트 개체 틀 3">
            <a:extLst>
              <a:ext uri="{FF2B5EF4-FFF2-40B4-BE49-F238E27FC236}">
                <a16:creationId xmlns:a16="http://schemas.microsoft.com/office/drawing/2014/main" id="{9E64BE0A-2D5C-4168-AFD9-85C28A54EA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98642" y="485399"/>
            <a:ext cx="2212107" cy="187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7727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설계_샘플(3)_모바일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0"/>
          <p:cNvSpPr>
            <a:spLocks noChangeArrowheads="1"/>
          </p:cNvSpPr>
          <p:nvPr userDrawn="1"/>
        </p:nvSpPr>
        <p:spPr bwMode="auto">
          <a:xfrm>
            <a:off x="95250" y="719138"/>
            <a:ext cx="9720263" cy="6042025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3940" tIns="41970" rIns="83940" bIns="4197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endParaRPr kumimoji="0"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8" name="Rectangle 29"/>
          <p:cNvSpPr>
            <a:spLocks noChangeArrowheads="1"/>
          </p:cNvSpPr>
          <p:nvPr userDrawn="1"/>
        </p:nvSpPr>
        <p:spPr bwMode="auto">
          <a:xfrm>
            <a:off x="7603959" y="719138"/>
            <a:ext cx="2206792" cy="6042025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3940" tIns="41970" rIns="83940" bIns="4197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endParaRPr kumimoji="0"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6" name="타원 5"/>
          <p:cNvSpPr/>
          <p:nvPr userDrawn="1"/>
        </p:nvSpPr>
        <p:spPr>
          <a:xfrm>
            <a:off x="9417496" y="6381328"/>
            <a:ext cx="316732" cy="316732"/>
          </a:xfrm>
          <a:prstGeom prst="ellipse">
            <a:avLst/>
          </a:prstGeom>
          <a:solidFill>
            <a:srgbClr val="000000">
              <a:alpha val="50196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endParaRPr lang="ko-KR" altLang="en-US" sz="80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502455" y="6472298"/>
            <a:ext cx="150682" cy="138499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DD8E095E-C092-453D-83C6-E918FA68510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996591-1785-4C15-8368-32FA20A7F765}"/>
              </a:ext>
            </a:extLst>
          </p:cNvPr>
          <p:cNvSpPr/>
          <p:nvPr userDrawn="1"/>
        </p:nvSpPr>
        <p:spPr>
          <a:xfrm>
            <a:off x="255854" y="836712"/>
            <a:ext cx="3363896" cy="57606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589E9D-ECA3-423A-A5BC-8071B5E5AB4D}"/>
              </a:ext>
            </a:extLst>
          </p:cNvPr>
          <p:cNvSpPr/>
          <p:nvPr userDrawn="1"/>
        </p:nvSpPr>
        <p:spPr>
          <a:xfrm>
            <a:off x="255854" y="836712"/>
            <a:ext cx="3363896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3">
            <a:extLst>
              <a:ext uri="{FF2B5EF4-FFF2-40B4-BE49-F238E27FC236}">
                <a16:creationId xmlns:a16="http://schemas.microsoft.com/office/drawing/2014/main" id="{6C96D164-120E-44AD-BB58-D382C47C4EA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23365" y="921383"/>
            <a:ext cx="2428875" cy="201985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 marL="0" indent="0" algn="ctr">
              <a:buNone/>
              <a:defRPr sz="1200" b="1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endParaRPr lang="ko-KR" altLang="en-US" dirty="0"/>
          </a:p>
        </p:txBody>
      </p:sp>
      <p:sp>
        <p:nvSpPr>
          <p:cNvPr id="15" name="Chevron Left">
            <a:extLst>
              <a:ext uri="{FF2B5EF4-FFF2-40B4-BE49-F238E27FC236}">
                <a16:creationId xmlns:a16="http://schemas.microsoft.com/office/drawing/2014/main" id="{D56334D0-EA2B-429F-8324-070844B569C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13474" y="944501"/>
            <a:ext cx="79375" cy="144462"/>
          </a:xfrm>
          <a:custGeom>
            <a:avLst/>
            <a:gdLst>
              <a:gd name="T0" fmla="*/ 296 w 324"/>
              <a:gd name="T1" fmla="*/ 593 h 593"/>
              <a:gd name="T2" fmla="*/ 324 w 324"/>
              <a:gd name="T3" fmla="*/ 565 h 593"/>
              <a:gd name="T4" fmla="*/ 55 w 324"/>
              <a:gd name="T5" fmla="*/ 297 h 593"/>
              <a:gd name="T6" fmla="*/ 324 w 324"/>
              <a:gd name="T7" fmla="*/ 28 h 593"/>
              <a:gd name="T8" fmla="*/ 296 w 324"/>
              <a:gd name="T9" fmla="*/ 0 h 593"/>
              <a:gd name="T10" fmla="*/ 0 w 324"/>
              <a:gd name="T11" fmla="*/ 297 h 593"/>
              <a:gd name="T12" fmla="*/ 296 w 324"/>
              <a:gd name="T13" fmla="*/ 593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593">
                <a:moveTo>
                  <a:pt x="296" y="593"/>
                </a:moveTo>
                <a:lnTo>
                  <a:pt x="324" y="565"/>
                </a:lnTo>
                <a:lnTo>
                  <a:pt x="55" y="297"/>
                </a:lnTo>
                <a:lnTo>
                  <a:pt x="324" y="28"/>
                </a:lnTo>
                <a:lnTo>
                  <a:pt x="296" y="0"/>
                </a:lnTo>
                <a:lnTo>
                  <a:pt x="0" y="297"/>
                </a:lnTo>
                <a:lnTo>
                  <a:pt x="296" y="593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7" name="Menu">
            <a:extLst>
              <a:ext uri="{FF2B5EF4-FFF2-40B4-BE49-F238E27FC236}">
                <a16:creationId xmlns:a16="http://schemas.microsoft.com/office/drawing/2014/main" id="{C409D310-EE2B-4EC2-9C6D-CF9D8B1A00C1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3305032" y="965138"/>
            <a:ext cx="161925" cy="103188"/>
          </a:xfrm>
          <a:custGeom>
            <a:avLst/>
            <a:gdLst>
              <a:gd name="T0" fmla="*/ 0 w 667"/>
              <a:gd name="T1" fmla="*/ 0 h 426"/>
              <a:gd name="T2" fmla="*/ 0 w 667"/>
              <a:gd name="T3" fmla="*/ 26 h 426"/>
              <a:gd name="T4" fmla="*/ 667 w 667"/>
              <a:gd name="T5" fmla="*/ 26 h 426"/>
              <a:gd name="T6" fmla="*/ 667 w 667"/>
              <a:gd name="T7" fmla="*/ 0 h 426"/>
              <a:gd name="T8" fmla="*/ 0 w 667"/>
              <a:gd name="T9" fmla="*/ 0 h 426"/>
              <a:gd name="T10" fmla="*/ 0 w 667"/>
              <a:gd name="T11" fmla="*/ 200 h 426"/>
              <a:gd name="T12" fmla="*/ 0 w 667"/>
              <a:gd name="T13" fmla="*/ 226 h 426"/>
              <a:gd name="T14" fmla="*/ 667 w 667"/>
              <a:gd name="T15" fmla="*/ 226 h 426"/>
              <a:gd name="T16" fmla="*/ 667 w 667"/>
              <a:gd name="T17" fmla="*/ 200 h 426"/>
              <a:gd name="T18" fmla="*/ 0 w 667"/>
              <a:gd name="T19" fmla="*/ 200 h 426"/>
              <a:gd name="T20" fmla="*/ 0 w 667"/>
              <a:gd name="T21" fmla="*/ 400 h 426"/>
              <a:gd name="T22" fmla="*/ 0 w 667"/>
              <a:gd name="T23" fmla="*/ 426 h 426"/>
              <a:gd name="T24" fmla="*/ 667 w 667"/>
              <a:gd name="T25" fmla="*/ 426 h 426"/>
              <a:gd name="T26" fmla="*/ 667 w 667"/>
              <a:gd name="T27" fmla="*/ 400 h 426"/>
              <a:gd name="T28" fmla="*/ 0 w 667"/>
              <a:gd name="T29" fmla="*/ 40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67" h="426">
                <a:moveTo>
                  <a:pt x="0" y="0"/>
                </a:moveTo>
                <a:lnTo>
                  <a:pt x="0" y="26"/>
                </a:lnTo>
                <a:lnTo>
                  <a:pt x="667" y="26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0" y="200"/>
                </a:moveTo>
                <a:lnTo>
                  <a:pt x="0" y="226"/>
                </a:lnTo>
                <a:lnTo>
                  <a:pt x="667" y="226"/>
                </a:lnTo>
                <a:lnTo>
                  <a:pt x="667" y="200"/>
                </a:lnTo>
                <a:lnTo>
                  <a:pt x="0" y="200"/>
                </a:lnTo>
                <a:close/>
                <a:moveTo>
                  <a:pt x="0" y="400"/>
                </a:moveTo>
                <a:lnTo>
                  <a:pt x="0" y="426"/>
                </a:lnTo>
                <a:lnTo>
                  <a:pt x="667" y="426"/>
                </a:lnTo>
                <a:lnTo>
                  <a:pt x="667" y="400"/>
                </a:lnTo>
                <a:lnTo>
                  <a:pt x="0" y="400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맑은 고딕" panose="020B0503020000020004" pitchFamily="50" charset="-127"/>
              <a:cs typeface="Segoe UI" panose="020B0502040204020203" pitchFamily="34" charset="0"/>
            </a:endParaRPr>
          </a:p>
        </p:txBody>
      </p:sp>
      <p:graphicFrame>
        <p:nvGraphicFramePr>
          <p:cNvPr id="12" name="Group 70">
            <a:extLst>
              <a:ext uri="{FF2B5EF4-FFF2-40B4-BE49-F238E27FC236}">
                <a16:creationId xmlns:a16="http://schemas.microsoft.com/office/drawing/2014/main" id="{CEE1EEFF-CCF6-4BEE-BF4E-285BEE7BD4C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14031734"/>
              </p:ext>
            </p:extLst>
          </p:nvPr>
        </p:nvGraphicFramePr>
        <p:xfrm>
          <a:off x="95250" y="95250"/>
          <a:ext cx="9715500" cy="573087"/>
        </p:xfrm>
        <a:graphic>
          <a:graphicData uri="http://schemas.openxmlformats.org/drawingml/2006/table">
            <a:tbl>
              <a:tblPr/>
              <a:tblGrid>
                <a:gridCol w="1110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7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73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8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145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006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ID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ctr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자동차부품산업</a:t>
                      </a:r>
                      <a:b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</a:b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진흥재단 홈페이지</a:t>
                      </a:r>
                      <a:b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</a:b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리뉴얼</a:t>
                      </a: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작성자</a:t>
                      </a: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0024" marR="50024" marT="22857" marB="22857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5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화면이름</a:t>
                      </a: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작성일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/ 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버전</a:t>
                      </a: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0024" marR="50024" marT="22857" marB="22857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509">
                <a:tc>
                  <a:txBody>
                    <a:bodyPr/>
                    <a:lstStyle/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화면경로</a:t>
                      </a: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  <a:cs typeface="Arial" pitchFamily="34" charset="0"/>
                      </a:endParaRPr>
                    </a:p>
                  </a:txBody>
                  <a:tcPr marL="48529" marR="48529" marT="23757" marB="23757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승인일</a:t>
                      </a: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0024" marR="50024" marT="22857" marB="22857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086F1D02-365E-48FF-AB5B-654603F4AF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08088" y="95250"/>
            <a:ext cx="4244975" cy="187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  <p:sp>
        <p:nvSpPr>
          <p:cNvPr id="14" name="텍스트 개체 틀 3">
            <a:extLst>
              <a:ext uri="{FF2B5EF4-FFF2-40B4-BE49-F238E27FC236}">
                <a16:creationId xmlns:a16="http://schemas.microsoft.com/office/drawing/2014/main" id="{FC2777AD-5786-462D-AF05-E14EDCCDF3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08088" y="282575"/>
            <a:ext cx="4244975" cy="187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  <p:sp>
        <p:nvSpPr>
          <p:cNvPr id="16" name="텍스트 개체 틀 3">
            <a:extLst>
              <a:ext uri="{FF2B5EF4-FFF2-40B4-BE49-F238E27FC236}">
                <a16:creationId xmlns:a16="http://schemas.microsoft.com/office/drawing/2014/main" id="{CDFEE980-371E-4EC5-9D45-9386268C8C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08088" y="485399"/>
            <a:ext cx="4244975" cy="187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  <p:sp>
        <p:nvSpPr>
          <p:cNvPr id="18" name="텍스트 개체 틀 3">
            <a:extLst>
              <a:ext uri="{FF2B5EF4-FFF2-40B4-BE49-F238E27FC236}">
                <a16:creationId xmlns:a16="http://schemas.microsoft.com/office/drawing/2014/main" id="{C27F87F3-DD08-4F61-B4A6-CDE0E500AB1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98642" y="95250"/>
            <a:ext cx="2212107" cy="187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  <p:sp>
        <p:nvSpPr>
          <p:cNvPr id="19" name="텍스트 개체 틀 3">
            <a:extLst>
              <a:ext uri="{FF2B5EF4-FFF2-40B4-BE49-F238E27FC236}">
                <a16:creationId xmlns:a16="http://schemas.microsoft.com/office/drawing/2014/main" id="{86954820-092D-42CB-BC3C-E83E5F2FCD9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598642" y="282575"/>
            <a:ext cx="2212107" cy="187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  <p:sp>
        <p:nvSpPr>
          <p:cNvPr id="20" name="텍스트 개체 틀 3">
            <a:extLst>
              <a:ext uri="{FF2B5EF4-FFF2-40B4-BE49-F238E27FC236}">
                <a16:creationId xmlns:a16="http://schemas.microsoft.com/office/drawing/2014/main" id="{19C920C6-4869-4A68-8850-82741AF8226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98642" y="485399"/>
            <a:ext cx="2212107" cy="187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807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설계_샘플(3)_모바일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0"/>
          <p:cNvSpPr>
            <a:spLocks noChangeArrowheads="1"/>
          </p:cNvSpPr>
          <p:nvPr userDrawn="1"/>
        </p:nvSpPr>
        <p:spPr bwMode="auto">
          <a:xfrm>
            <a:off x="95250" y="719138"/>
            <a:ext cx="9720263" cy="6042025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3940" tIns="41970" rIns="83940" bIns="4197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endParaRPr kumimoji="0"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8" name="Rectangle 29"/>
          <p:cNvSpPr>
            <a:spLocks noChangeArrowheads="1"/>
          </p:cNvSpPr>
          <p:nvPr userDrawn="1"/>
        </p:nvSpPr>
        <p:spPr bwMode="auto">
          <a:xfrm>
            <a:off x="7603959" y="719138"/>
            <a:ext cx="2206792" cy="6042025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3940" tIns="41970" rIns="83940" bIns="4197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endParaRPr kumimoji="0"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6" name="타원 5"/>
          <p:cNvSpPr/>
          <p:nvPr userDrawn="1"/>
        </p:nvSpPr>
        <p:spPr>
          <a:xfrm>
            <a:off x="9417496" y="6381328"/>
            <a:ext cx="316732" cy="316732"/>
          </a:xfrm>
          <a:prstGeom prst="ellipse">
            <a:avLst/>
          </a:prstGeom>
          <a:solidFill>
            <a:srgbClr val="000000">
              <a:alpha val="50196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endParaRPr lang="ko-KR" altLang="en-US" sz="80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502455" y="6472298"/>
            <a:ext cx="150682" cy="138499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DD8E095E-C092-453D-83C6-E918FA68510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996591-1785-4C15-8368-32FA20A7F765}"/>
              </a:ext>
            </a:extLst>
          </p:cNvPr>
          <p:cNvSpPr/>
          <p:nvPr userDrawn="1"/>
        </p:nvSpPr>
        <p:spPr>
          <a:xfrm>
            <a:off x="255854" y="836712"/>
            <a:ext cx="3363896" cy="57606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589E9D-ECA3-423A-A5BC-8071B5E5AB4D}"/>
              </a:ext>
            </a:extLst>
          </p:cNvPr>
          <p:cNvSpPr/>
          <p:nvPr userDrawn="1"/>
        </p:nvSpPr>
        <p:spPr>
          <a:xfrm>
            <a:off x="255854" y="836712"/>
            <a:ext cx="3363896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3">
            <a:extLst>
              <a:ext uri="{FF2B5EF4-FFF2-40B4-BE49-F238E27FC236}">
                <a16:creationId xmlns:a16="http://schemas.microsoft.com/office/drawing/2014/main" id="{6C96D164-120E-44AD-BB58-D382C47C4EA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23365" y="921383"/>
            <a:ext cx="2428875" cy="201985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 marL="0" indent="0" algn="ctr">
              <a:buNone/>
              <a:defRPr sz="1200" b="1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endParaRPr lang="ko-KR" altLang="en-US" dirty="0"/>
          </a:p>
        </p:txBody>
      </p:sp>
      <p:sp>
        <p:nvSpPr>
          <p:cNvPr id="15" name="Chevron Left">
            <a:extLst>
              <a:ext uri="{FF2B5EF4-FFF2-40B4-BE49-F238E27FC236}">
                <a16:creationId xmlns:a16="http://schemas.microsoft.com/office/drawing/2014/main" id="{D56334D0-EA2B-429F-8324-070844B569C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13474" y="944501"/>
            <a:ext cx="79375" cy="144462"/>
          </a:xfrm>
          <a:custGeom>
            <a:avLst/>
            <a:gdLst>
              <a:gd name="T0" fmla="*/ 296 w 324"/>
              <a:gd name="T1" fmla="*/ 593 h 593"/>
              <a:gd name="T2" fmla="*/ 324 w 324"/>
              <a:gd name="T3" fmla="*/ 565 h 593"/>
              <a:gd name="T4" fmla="*/ 55 w 324"/>
              <a:gd name="T5" fmla="*/ 297 h 593"/>
              <a:gd name="T6" fmla="*/ 324 w 324"/>
              <a:gd name="T7" fmla="*/ 28 h 593"/>
              <a:gd name="T8" fmla="*/ 296 w 324"/>
              <a:gd name="T9" fmla="*/ 0 h 593"/>
              <a:gd name="T10" fmla="*/ 0 w 324"/>
              <a:gd name="T11" fmla="*/ 297 h 593"/>
              <a:gd name="T12" fmla="*/ 296 w 324"/>
              <a:gd name="T13" fmla="*/ 593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593">
                <a:moveTo>
                  <a:pt x="296" y="593"/>
                </a:moveTo>
                <a:lnTo>
                  <a:pt x="324" y="565"/>
                </a:lnTo>
                <a:lnTo>
                  <a:pt x="55" y="297"/>
                </a:lnTo>
                <a:lnTo>
                  <a:pt x="324" y="28"/>
                </a:lnTo>
                <a:lnTo>
                  <a:pt x="296" y="0"/>
                </a:lnTo>
                <a:lnTo>
                  <a:pt x="0" y="297"/>
                </a:lnTo>
                <a:lnTo>
                  <a:pt x="296" y="593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7" name="Menu">
            <a:extLst>
              <a:ext uri="{FF2B5EF4-FFF2-40B4-BE49-F238E27FC236}">
                <a16:creationId xmlns:a16="http://schemas.microsoft.com/office/drawing/2014/main" id="{C409D310-EE2B-4EC2-9C6D-CF9D8B1A00C1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3305032" y="965138"/>
            <a:ext cx="161925" cy="103188"/>
          </a:xfrm>
          <a:custGeom>
            <a:avLst/>
            <a:gdLst>
              <a:gd name="T0" fmla="*/ 0 w 667"/>
              <a:gd name="T1" fmla="*/ 0 h 426"/>
              <a:gd name="T2" fmla="*/ 0 w 667"/>
              <a:gd name="T3" fmla="*/ 26 h 426"/>
              <a:gd name="T4" fmla="*/ 667 w 667"/>
              <a:gd name="T5" fmla="*/ 26 h 426"/>
              <a:gd name="T6" fmla="*/ 667 w 667"/>
              <a:gd name="T7" fmla="*/ 0 h 426"/>
              <a:gd name="T8" fmla="*/ 0 w 667"/>
              <a:gd name="T9" fmla="*/ 0 h 426"/>
              <a:gd name="T10" fmla="*/ 0 w 667"/>
              <a:gd name="T11" fmla="*/ 200 h 426"/>
              <a:gd name="T12" fmla="*/ 0 w 667"/>
              <a:gd name="T13" fmla="*/ 226 h 426"/>
              <a:gd name="T14" fmla="*/ 667 w 667"/>
              <a:gd name="T15" fmla="*/ 226 h 426"/>
              <a:gd name="T16" fmla="*/ 667 w 667"/>
              <a:gd name="T17" fmla="*/ 200 h 426"/>
              <a:gd name="T18" fmla="*/ 0 w 667"/>
              <a:gd name="T19" fmla="*/ 200 h 426"/>
              <a:gd name="T20" fmla="*/ 0 w 667"/>
              <a:gd name="T21" fmla="*/ 400 h 426"/>
              <a:gd name="T22" fmla="*/ 0 w 667"/>
              <a:gd name="T23" fmla="*/ 426 h 426"/>
              <a:gd name="T24" fmla="*/ 667 w 667"/>
              <a:gd name="T25" fmla="*/ 426 h 426"/>
              <a:gd name="T26" fmla="*/ 667 w 667"/>
              <a:gd name="T27" fmla="*/ 400 h 426"/>
              <a:gd name="T28" fmla="*/ 0 w 667"/>
              <a:gd name="T29" fmla="*/ 40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67" h="426">
                <a:moveTo>
                  <a:pt x="0" y="0"/>
                </a:moveTo>
                <a:lnTo>
                  <a:pt x="0" y="26"/>
                </a:lnTo>
                <a:lnTo>
                  <a:pt x="667" y="26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0" y="200"/>
                </a:moveTo>
                <a:lnTo>
                  <a:pt x="0" y="226"/>
                </a:lnTo>
                <a:lnTo>
                  <a:pt x="667" y="226"/>
                </a:lnTo>
                <a:lnTo>
                  <a:pt x="667" y="200"/>
                </a:lnTo>
                <a:lnTo>
                  <a:pt x="0" y="200"/>
                </a:lnTo>
                <a:close/>
                <a:moveTo>
                  <a:pt x="0" y="400"/>
                </a:moveTo>
                <a:lnTo>
                  <a:pt x="0" y="426"/>
                </a:lnTo>
                <a:lnTo>
                  <a:pt x="667" y="426"/>
                </a:lnTo>
                <a:lnTo>
                  <a:pt x="667" y="400"/>
                </a:lnTo>
                <a:lnTo>
                  <a:pt x="0" y="400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DF9AD7A-EC00-4199-87C5-C4A19F3418B2}"/>
              </a:ext>
            </a:extLst>
          </p:cNvPr>
          <p:cNvSpPr/>
          <p:nvPr userDrawn="1"/>
        </p:nvSpPr>
        <p:spPr>
          <a:xfrm>
            <a:off x="4068328" y="836712"/>
            <a:ext cx="3363896" cy="57606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Group 70">
            <a:extLst>
              <a:ext uri="{FF2B5EF4-FFF2-40B4-BE49-F238E27FC236}">
                <a16:creationId xmlns:a16="http://schemas.microsoft.com/office/drawing/2014/main" id="{A3232B2B-DA5B-4ABF-B678-6B7F0429A8F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34556890"/>
              </p:ext>
            </p:extLst>
          </p:nvPr>
        </p:nvGraphicFramePr>
        <p:xfrm>
          <a:off x="95250" y="95250"/>
          <a:ext cx="9715500" cy="573087"/>
        </p:xfrm>
        <a:graphic>
          <a:graphicData uri="http://schemas.openxmlformats.org/drawingml/2006/table">
            <a:tbl>
              <a:tblPr/>
              <a:tblGrid>
                <a:gridCol w="1110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7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73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8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145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006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ID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ctr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자동차부품산업</a:t>
                      </a:r>
                      <a:b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</a:b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진흥재단 홈페이지</a:t>
                      </a:r>
                      <a:b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</a:b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리뉴얼</a:t>
                      </a: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작성자</a:t>
                      </a: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0024" marR="50024" marT="22857" marB="22857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5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화면이름</a:t>
                      </a: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작성일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/ 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버전</a:t>
                      </a: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0024" marR="50024" marT="22857" marB="22857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509">
                <a:tc>
                  <a:txBody>
                    <a:bodyPr/>
                    <a:lstStyle/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화면경로</a:t>
                      </a: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  <a:cs typeface="Arial" pitchFamily="34" charset="0"/>
                      </a:endParaRPr>
                    </a:p>
                  </a:txBody>
                  <a:tcPr marL="48529" marR="48529" marT="23757" marB="23757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승인일</a:t>
                      </a: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0024" marR="50024" marT="22857" marB="22857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텍스트 개체 틀 3">
            <a:extLst>
              <a:ext uri="{FF2B5EF4-FFF2-40B4-BE49-F238E27FC236}">
                <a16:creationId xmlns:a16="http://schemas.microsoft.com/office/drawing/2014/main" id="{FAF87BBF-E19F-428B-B8CF-F4A3182F40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08088" y="95250"/>
            <a:ext cx="4244975" cy="187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  <p:sp>
        <p:nvSpPr>
          <p:cNvPr id="16" name="텍스트 개체 틀 3">
            <a:extLst>
              <a:ext uri="{FF2B5EF4-FFF2-40B4-BE49-F238E27FC236}">
                <a16:creationId xmlns:a16="http://schemas.microsoft.com/office/drawing/2014/main" id="{1564D53B-2530-45E1-8A17-33A12EDC88A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08088" y="282575"/>
            <a:ext cx="4244975" cy="187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  <p:sp>
        <p:nvSpPr>
          <p:cNvPr id="18" name="텍스트 개체 틀 3">
            <a:extLst>
              <a:ext uri="{FF2B5EF4-FFF2-40B4-BE49-F238E27FC236}">
                <a16:creationId xmlns:a16="http://schemas.microsoft.com/office/drawing/2014/main" id="{854F7913-A268-4BE0-AD25-4341DD3C70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08088" y="485399"/>
            <a:ext cx="4244975" cy="187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  <p:sp>
        <p:nvSpPr>
          <p:cNvPr id="19" name="텍스트 개체 틀 3">
            <a:extLst>
              <a:ext uri="{FF2B5EF4-FFF2-40B4-BE49-F238E27FC236}">
                <a16:creationId xmlns:a16="http://schemas.microsoft.com/office/drawing/2014/main" id="{172A576B-1663-4B36-B4C9-1D9C4B0DC3B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98642" y="95250"/>
            <a:ext cx="2212107" cy="187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  <p:sp>
        <p:nvSpPr>
          <p:cNvPr id="20" name="텍스트 개체 틀 3">
            <a:extLst>
              <a:ext uri="{FF2B5EF4-FFF2-40B4-BE49-F238E27FC236}">
                <a16:creationId xmlns:a16="http://schemas.microsoft.com/office/drawing/2014/main" id="{F1E68990-B67D-42C4-BEDD-9F4D71F6493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598642" y="282575"/>
            <a:ext cx="2212107" cy="187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  <p:sp>
        <p:nvSpPr>
          <p:cNvPr id="21" name="텍스트 개체 틀 3">
            <a:extLst>
              <a:ext uri="{FF2B5EF4-FFF2-40B4-BE49-F238E27FC236}">
                <a16:creationId xmlns:a16="http://schemas.microsoft.com/office/drawing/2014/main" id="{C965DB1B-3B04-4E01-A0FC-5D06D9F6B50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98642" y="485399"/>
            <a:ext cx="2212107" cy="187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4669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설계_샘플(3)_모바일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0"/>
          <p:cNvSpPr>
            <a:spLocks noChangeArrowheads="1"/>
          </p:cNvSpPr>
          <p:nvPr userDrawn="1"/>
        </p:nvSpPr>
        <p:spPr bwMode="auto">
          <a:xfrm>
            <a:off x="95250" y="719138"/>
            <a:ext cx="9720263" cy="6042025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3940" tIns="41970" rIns="83940" bIns="4197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endParaRPr kumimoji="0"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8" name="Rectangle 29"/>
          <p:cNvSpPr>
            <a:spLocks noChangeArrowheads="1"/>
          </p:cNvSpPr>
          <p:nvPr userDrawn="1"/>
        </p:nvSpPr>
        <p:spPr bwMode="auto">
          <a:xfrm>
            <a:off x="7603959" y="719138"/>
            <a:ext cx="2206792" cy="6042025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3940" tIns="41970" rIns="83940" bIns="4197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endParaRPr kumimoji="0"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6" name="타원 5"/>
          <p:cNvSpPr/>
          <p:nvPr userDrawn="1"/>
        </p:nvSpPr>
        <p:spPr>
          <a:xfrm>
            <a:off x="9417496" y="6381328"/>
            <a:ext cx="316732" cy="316732"/>
          </a:xfrm>
          <a:prstGeom prst="ellipse">
            <a:avLst/>
          </a:prstGeom>
          <a:solidFill>
            <a:srgbClr val="000000">
              <a:alpha val="50196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endParaRPr lang="ko-KR" altLang="en-US" sz="80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502455" y="6472298"/>
            <a:ext cx="150682" cy="138499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DD8E095E-C092-453D-83C6-E918FA68510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996591-1785-4C15-8368-32FA20A7F765}"/>
              </a:ext>
            </a:extLst>
          </p:cNvPr>
          <p:cNvSpPr/>
          <p:nvPr userDrawn="1"/>
        </p:nvSpPr>
        <p:spPr>
          <a:xfrm>
            <a:off x="255854" y="836712"/>
            <a:ext cx="3363896" cy="57606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DF9AD7A-EC00-4199-87C5-C4A19F3418B2}"/>
              </a:ext>
            </a:extLst>
          </p:cNvPr>
          <p:cNvSpPr/>
          <p:nvPr userDrawn="1"/>
        </p:nvSpPr>
        <p:spPr>
          <a:xfrm>
            <a:off x="4068328" y="836712"/>
            <a:ext cx="3363896" cy="57606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Group 70">
            <a:extLst>
              <a:ext uri="{FF2B5EF4-FFF2-40B4-BE49-F238E27FC236}">
                <a16:creationId xmlns:a16="http://schemas.microsoft.com/office/drawing/2014/main" id="{AE945AD5-A499-4E8D-B4A5-259AE2E220D2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08087755"/>
              </p:ext>
            </p:extLst>
          </p:nvPr>
        </p:nvGraphicFramePr>
        <p:xfrm>
          <a:off x="95250" y="95250"/>
          <a:ext cx="9715500" cy="573087"/>
        </p:xfrm>
        <a:graphic>
          <a:graphicData uri="http://schemas.openxmlformats.org/drawingml/2006/table">
            <a:tbl>
              <a:tblPr/>
              <a:tblGrid>
                <a:gridCol w="1110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7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73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8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145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006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ID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ctr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자동차부품산업</a:t>
                      </a:r>
                      <a:b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</a:b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진흥재단 홈페이지</a:t>
                      </a:r>
                      <a:b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</a:b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리뉴얼</a:t>
                      </a: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작성자</a:t>
                      </a: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0024" marR="50024" marT="22857" marB="22857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5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화면이름</a:t>
                      </a: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작성일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/ 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버전</a:t>
                      </a: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0024" marR="50024" marT="22857" marB="22857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509">
                <a:tc>
                  <a:txBody>
                    <a:bodyPr/>
                    <a:lstStyle/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화면경로</a:t>
                      </a: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  <a:cs typeface="Arial" pitchFamily="34" charset="0"/>
                      </a:endParaRPr>
                    </a:p>
                  </a:txBody>
                  <a:tcPr marL="48529" marR="48529" marT="23757" marB="23757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승인일</a:t>
                      </a: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0024" marR="50024" marT="22857" marB="22857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텍스트 개체 틀 3">
            <a:extLst>
              <a:ext uri="{FF2B5EF4-FFF2-40B4-BE49-F238E27FC236}">
                <a16:creationId xmlns:a16="http://schemas.microsoft.com/office/drawing/2014/main" id="{053EDA5A-EB53-42A4-A7C0-10EC548919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08088" y="95250"/>
            <a:ext cx="4244975" cy="187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B435E399-5B71-4108-B9FB-D4F354437B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08088" y="282575"/>
            <a:ext cx="4244975" cy="187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  <p:sp>
        <p:nvSpPr>
          <p:cNvPr id="14" name="텍스트 개체 틀 3">
            <a:extLst>
              <a:ext uri="{FF2B5EF4-FFF2-40B4-BE49-F238E27FC236}">
                <a16:creationId xmlns:a16="http://schemas.microsoft.com/office/drawing/2014/main" id="{DD233F52-E8AB-4242-AFE4-A435B3B944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08088" y="485399"/>
            <a:ext cx="4244975" cy="187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  <p:sp>
        <p:nvSpPr>
          <p:cNvPr id="15" name="텍스트 개체 틀 3">
            <a:extLst>
              <a:ext uri="{FF2B5EF4-FFF2-40B4-BE49-F238E27FC236}">
                <a16:creationId xmlns:a16="http://schemas.microsoft.com/office/drawing/2014/main" id="{3DF6E9F3-D17B-4EC0-B4B9-2043A166A10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98642" y="95250"/>
            <a:ext cx="2212107" cy="187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  <p:sp>
        <p:nvSpPr>
          <p:cNvPr id="16" name="텍스트 개체 틀 3">
            <a:extLst>
              <a:ext uri="{FF2B5EF4-FFF2-40B4-BE49-F238E27FC236}">
                <a16:creationId xmlns:a16="http://schemas.microsoft.com/office/drawing/2014/main" id="{962EF3B8-2994-4485-9E83-09EAD69444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598642" y="282575"/>
            <a:ext cx="2212107" cy="187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  <p:sp>
        <p:nvSpPr>
          <p:cNvPr id="17" name="텍스트 개체 틀 3">
            <a:extLst>
              <a:ext uri="{FF2B5EF4-FFF2-40B4-BE49-F238E27FC236}">
                <a16:creationId xmlns:a16="http://schemas.microsoft.com/office/drawing/2014/main" id="{5BA8FEB5-AF47-46F1-9D0D-E93E6A940E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98642" y="485399"/>
            <a:ext cx="2212107" cy="187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119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설계_샘플(3)_모바일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0"/>
          <p:cNvSpPr>
            <a:spLocks noChangeArrowheads="1"/>
          </p:cNvSpPr>
          <p:nvPr userDrawn="1"/>
        </p:nvSpPr>
        <p:spPr bwMode="auto">
          <a:xfrm>
            <a:off x="95250" y="719138"/>
            <a:ext cx="9720263" cy="6042025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3940" tIns="41970" rIns="83940" bIns="4197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endParaRPr kumimoji="0"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8" name="Rectangle 29"/>
          <p:cNvSpPr>
            <a:spLocks noChangeArrowheads="1"/>
          </p:cNvSpPr>
          <p:nvPr userDrawn="1"/>
        </p:nvSpPr>
        <p:spPr bwMode="auto">
          <a:xfrm>
            <a:off x="7603959" y="719138"/>
            <a:ext cx="2206792" cy="6042025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3940" tIns="41970" rIns="83940" bIns="4197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endParaRPr kumimoji="0"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6" name="타원 5"/>
          <p:cNvSpPr/>
          <p:nvPr userDrawn="1"/>
        </p:nvSpPr>
        <p:spPr>
          <a:xfrm>
            <a:off x="9417496" y="6381328"/>
            <a:ext cx="316732" cy="316732"/>
          </a:xfrm>
          <a:prstGeom prst="ellipse">
            <a:avLst/>
          </a:prstGeom>
          <a:solidFill>
            <a:srgbClr val="000000">
              <a:alpha val="50196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endParaRPr lang="ko-KR" altLang="en-US" sz="80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502455" y="6472298"/>
            <a:ext cx="150682" cy="138499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DD8E095E-C092-453D-83C6-E918FA68510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996591-1785-4C15-8368-32FA20A7F765}"/>
              </a:ext>
            </a:extLst>
          </p:cNvPr>
          <p:cNvSpPr/>
          <p:nvPr userDrawn="1"/>
        </p:nvSpPr>
        <p:spPr>
          <a:xfrm>
            <a:off x="255854" y="836712"/>
            <a:ext cx="3363896" cy="57606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589E9D-ECA3-423A-A5BC-8071B5E5AB4D}"/>
              </a:ext>
            </a:extLst>
          </p:cNvPr>
          <p:cNvSpPr/>
          <p:nvPr userDrawn="1"/>
        </p:nvSpPr>
        <p:spPr>
          <a:xfrm>
            <a:off x="255854" y="836712"/>
            <a:ext cx="3363896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텍스트 개체 틀 3">
            <a:extLst>
              <a:ext uri="{FF2B5EF4-FFF2-40B4-BE49-F238E27FC236}">
                <a16:creationId xmlns:a16="http://schemas.microsoft.com/office/drawing/2014/main" id="{6C96D164-120E-44AD-BB58-D382C47C4EA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23365" y="921383"/>
            <a:ext cx="2428875" cy="201985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 marL="0" indent="0" algn="ctr">
              <a:buNone/>
              <a:defRPr sz="1200" b="1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endParaRPr lang="ko-KR" altLang="en-US" dirty="0"/>
          </a:p>
        </p:txBody>
      </p:sp>
      <p:sp>
        <p:nvSpPr>
          <p:cNvPr id="15" name="Chevron Left">
            <a:extLst>
              <a:ext uri="{FF2B5EF4-FFF2-40B4-BE49-F238E27FC236}">
                <a16:creationId xmlns:a16="http://schemas.microsoft.com/office/drawing/2014/main" id="{D56334D0-EA2B-429F-8324-070844B569C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413474" y="944501"/>
            <a:ext cx="79375" cy="144462"/>
          </a:xfrm>
          <a:custGeom>
            <a:avLst/>
            <a:gdLst>
              <a:gd name="T0" fmla="*/ 296 w 324"/>
              <a:gd name="T1" fmla="*/ 593 h 593"/>
              <a:gd name="T2" fmla="*/ 324 w 324"/>
              <a:gd name="T3" fmla="*/ 565 h 593"/>
              <a:gd name="T4" fmla="*/ 55 w 324"/>
              <a:gd name="T5" fmla="*/ 297 h 593"/>
              <a:gd name="T6" fmla="*/ 324 w 324"/>
              <a:gd name="T7" fmla="*/ 28 h 593"/>
              <a:gd name="T8" fmla="*/ 296 w 324"/>
              <a:gd name="T9" fmla="*/ 0 h 593"/>
              <a:gd name="T10" fmla="*/ 0 w 324"/>
              <a:gd name="T11" fmla="*/ 297 h 593"/>
              <a:gd name="T12" fmla="*/ 296 w 324"/>
              <a:gd name="T13" fmla="*/ 593 h 5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593">
                <a:moveTo>
                  <a:pt x="296" y="593"/>
                </a:moveTo>
                <a:lnTo>
                  <a:pt x="324" y="565"/>
                </a:lnTo>
                <a:lnTo>
                  <a:pt x="55" y="297"/>
                </a:lnTo>
                <a:lnTo>
                  <a:pt x="324" y="28"/>
                </a:lnTo>
                <a:lnTo>
                  <a:pt x="296" y="0"/>
                </a:lnTo>
                <a:lnTo>
                  <a:pt x="0" y="297"/>
                </a:lnTo>
                <a:lnTo>
                  <a:pt x="296" y="593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7" name="Menu">
            <a:extLst>
              <a:ext uri="{FF2B5EF4-FFF2-40B4-BE49-F238E27FC236}">
                <a16:creationId xmlns:a16="http://schemas.microsoft.com/office/drawing/2014/main" id="{C409D310-EE2B-4EC2-9C6D-CF9D8B1A00C1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3305032" y="965138"/>
            <a:ext cx="161925" cy="103188"/>
          </a:xfrm>
          <a:custGeom>
            <a:avLst/>
            <a:gdLst>
              <a:gd name="T0" fmla="*/ 0 w 667"/>
              <a:gd name="T1" fmla="*/ 0 h 426"/>
              <a:gd name="T2" fmla="*/ 0 w 667"/>
              <a:gd name="T3" fmla="*/ 26 h 426"/>
              <a:gd name="T4" fmla="*/ 667 w 667"/>
              <a:gd name="T5" fmla="*/ 26 h 426"/>
              <a:gd name="T6" fmla="*/ 667 w 667"/>
              <a:gd name="T7" fmla="*/ 0 h 426"/>
              <a:gd name="T8" fmla="*/ 0 w 667"/>
              <a:gd name="T9" fmla="*/ 0 h 426"/>
              <a:gd name="T10" fmla="*/ 0 w 667"/>
              <a:gd name="T11" fmla="*/ 200 h 426"/>
              <a:gd name="T12" fmla="*/ 0 w 667"/>
              <a:gd name="T13" fmla="*/ 226 h 426"/>
              <a:gd name="T14" fmla="*/ 667 w 667"/>
              <a:gd name="T15" fmla="*/ 226 h 426"/>
              <a:gd name="T16" fmla="*/ 667 w 667"/>
              <a:gd name="T17" fmla="*/ 200 h 426"/>
              <a:gd name="T18" fmla="*/ 0 w 667"/>
              <a:gd name="T19" fmla="*/ 200 h 426"/>
              <a:gd name="T20" fmla="*/ 0 w 667"/>
              <a:gd name="T21" fmla="*/ 400 h 426"/>
              <a:gd name="T22" fmla="*/ 0 w 667"/>
              <a:gd name="T23" fmla="*/ 426 h 426"/>
              <a:gd name="T24" fmla="*/ 667 w 667"/>
              <a:gd name="T25" fmla="*/ 426 h 426"/>
              <a:gd name="T26" fmla="*/ 667 w 667"/>
              <a:gd name="T27" fmla="*/ 400 h 426"/>
              <a:gd name="T28" fmla="*/ 0 w 667"/>
              <a:gd name="T29" fmla="*/ 40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67" h="426">
                <a:moveTo>
                  <a:pt x="0" y="0"/>
                </a:moveTo>
                <a:lnTo>
                  <a:pt x="0" y="26"/>
                </a:lnTo>
                <a:lnTo>
                  <a:pt x="667" y="26"/>
                </a:lnTo>
                <a:lnTo>
                  <a:pt x="667" y="0"/>
                </a:lnTo>
                <a:lnTo>
                  <a:pt x="0" y="0"/>
                </a:lnTo>
                <a:close/>
                <a:moveTo>
                  <a:pt x="0" y="200"/>
                </a:moveTo>
                <a:lnTo>
                  <a:pt x="0" y="226"/>
                </a:lnTo>
                <a:lnTo>
                  <a:pt x="667" y="226"/>
                </a:lnTo>
                <a:lnTo>
                  <a:pt x="667" y="200"/>
                </a:lnTo>
                <a:lnTo>
                  <a:pt x="0" y="200"/>
                </a:lnTo>
                <a:close/>
                <a:moveTo>
                  <a:pt x="0" y="400"/>
                </a:moveTo>
                <a:lnTo>
                  <a:pt x="0" y="426"/>
                </a:lnTo>
                <a:lnTo>
                  <a:pt x="667" y="426"/>
                </a:lnTo>
                <a:lnTo>
                  <a:pt x="667" y="400"/>
                </a:lnTo>
                <a:lnTo>
                  <a:pt x="0" y="400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DF9AD7A-EC00-4199-87C5-C4A19F3418B2}"/>
              </a:ext>
            </a:extLst>
          </p:cNvPr>
          <p:cNvSpPr/>
          <p:nvPr userDrawn="1"/>
        </p:nvSpPr>
        <p:spPr>
          <a:xfrm>
            <a:off x="4068328" y="836712"/>
            <a:ext cx="3363896" cy="57606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Delete">
            <a:extLst>
              <a:ext uri="{FF2B5EF4-FFF2-40B4-BE49-F238E27FC236}">
                <a16:creationId xmlns:a16="http://schemas.microsoft.com/office/drawing/2014/main" id="{9012DD97-D115-43AB-B9D8-8BD78B39BBD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7135461" y="980728"/>
            <a:ext cx="122238" cy="122237"/>
          </a:xfrm>
          <a:custGeom>
            <a:avLst/>
            <a:gdLst>
              <a:gd name="T0" fmla="*/ 3 w 77"/>
              <a:gd name="T1" fmla="*/ 0 h 77"/>
              <a:gd name="T2" fmla="*/ 0 w 77"/>
              <a:gd name="T3" fmla="*/ 3 h 77"/>
              <a:gd name="T4" fmla="*/ 36 w 77"/>
              <a:gd name="T5" fmla="*/ 38 h 77"/>
              <a:gd name="T6" fmla="*/ 0 w 77"/>
              <a:gd name="T7" fmla="*/ 74 h 77"/>
              <a:gd name="T8" fmla="*/ 3 w 77"/>
              <a:gd name="T9" fmla="*/ 77 h 77"/>
              <a:gd name="T10" fmla="*/ 39 w 77"/>
              <a:gd name="T11" fmla="*/ 41 h 77"/>
              <a:gd name="T12" fmla="*/ 74 w 77"/>
              <a:gd name="T13" fmla="*/ 77 h 77"/>
              <a:gd name="T14" fmla="*/ 77 w 77"/>
              <a:gd name="T15" fmla="*/ 74 h 77"/>
              <a:gd name="T16" fmla="*/ 42 w 77"/>
              <a:gd name="T17" fmla="*/ 38 h 77"/>
              <a:gd name="T18" fmla="*/ 77 w 77"/>
              <a:gd name="T19" fmla="*/ 3 h 77"/>
              <a:gd name="T20" fmla="*/ 74 w 77"/>
              <a:gd name="T21" fmla="*/ 0 h 77"/>
              <a:gd name="T22" fmla="*/ 39 w 77"/>
              <a:gd name="T23" fmla="*/ 35 h 77"/>
              <a:gd name="T24" fmla="*/ 3 w 77"/>
              <a:gd name="T25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" h="77">
                <a:moveTo>
                  <a:pt x="3" y="0"/>
                </a:moveTo>
                <a:lnTo>
                  <a:pt x="0" y="3"/>
                </a:lnTo>
                <a:lnTo>
                  <a:pt x="36" y="38"/>
                </a:lnTo>
                <a:lnTo>
                  <a:pt x="0" y="74"/>
                </a:lnTo>
                <a:lnTo>
                  <a:pt x="3" y="77"/>
                </a:lnTo>
                <a:lnTo>
                  <a:pt x="39" y="41"/>
                </a:lnTo>
                <a:lnTo>
                  <a:pt x="74" y="77"/>
                </a:lnTo>
                <a:lnTo>
                  <a:pt x="77" y="74"/>
                </a:lnTo>
                <a:lnTo>
                  <a:pt x="42" y="38"/>
                </a:lnTo>
                <a:lnTo>
                  <a:pt x="77" y="3"/>
                </a:lnTo>
                <a:lnTo>
                  <a:pt x="74" y="0"/>
                </a:lnTo>
                <a:lnTo>
                  <a:pt x="39" y="35"/>
                </a:lnTo>
                <a:lnTo>
                  <a:pt x="3" y="0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4" name="텍스트 개체 틀 3">
            <a:extLst>
              <a:ext uri="{FF2B5EF4-FFF2-40B4-BE49-F238E27FC236}">
                <a16:creationId xmlns:a16="http://schemas.microsoft.com/office/drawing/2014/main" id="{1877F399-051B-421B-93F3-7EC98AF5608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33570" y="921383"/>
            <a:ext cx="2428875" cy="201985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 marL="0" indent="0" algn="ctr">
              <a:buNone/>
              <a:defRPr sz="1200" b="1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endParaRPr lang="ko-KR" altLang="en-US" dirty="0"/>
          </a:p>
        </p:txBody>
      </p:sp>
      <p:graphicFrame>
        <p:nvGraphicFramePr>
          <p:cNvPr id="16" name="Group 70">
            <a:extLst>
              <a:ext uri="{FF2B5EF4-FFF2-40B4-BE49-F238E27FC236}">
                <a16:creationId xmlns:a16="http://schemas.microsoft.com/office/drawing/2014/main" id="{A488EB5F-2B07-4CEC-9E3F-894F610B8F4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749730739"/>
              </p:ext>
            </p:extLst>
          </p:nvPr>
        </p:nvGraphicFramePr>
        <p:xfrm>
          <a:off x="95250" y="95250"/>
          <a:ext cx="9715500" cy="573087"/>
        </p:xfrm>
        <a:graphic>
          <a:graphicData uri="http://schemas.openxmlformats.org/drawingml/2006/table">
            <a:tbl>
              <a:tblPr/>
              <a:tblGrid>
                <a:gridCol w="1110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7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73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8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145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006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ID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ctr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자동차부품산업</a:t>
                      </a:r>
                      <a:b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</a:b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진흥재단 홈페이지</a:t>
                      </a:r>
                      <a:b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</a:b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리뉴얼</a:t>
                      </a: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작성자</a:t>
                      </a: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0024" marR="50024" marT="22857" marB="22857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5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화면이름</a:t>
                      </a: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작성일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/ 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버전</a:t>
                      </a: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0024" marR="50024" marT="22857" marB="22857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509">
                <a:tc>
                  <a:txBody>
                    <a:bodyPr/>
                    <a:lstStyle/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화면경로</a:t>
                      </a: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  <a:cs typeface="Arial" pitchFamily="34" charset="0"/>
                      </a:endParaRPr>
                    </a:p>
                  </a:txBody>
                  <a:tcPr marL="48529" marR="48529" marT="23757" marB="23757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승인일</a:t>
                      </a: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0024" marR="50024" marT="22857" marB="22857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텍스트 개체 틀 3">
            <a:extLst>
              <a:ext uri="{FF2B5EF4-FFF2-40B4-BE49-F238E27FC236}">
                <a16:creationId xmlns:a16="http://schemas.microsoft.com/office/drawing/2014/main" id="{AC89B423-566C-48BA-874F-730545A75B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08088" y="95250"/>
            <a:ext cx="4244975" cy="187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  <p:sp>
        <p:nvSpPr>
          <p:cNvPr id="19" name="텍스트 개체 틀 3">
            <a:extLst>
              <a:ext uri="{FF2B5EF4-FFF2-40B4-BE49-F238E27FC236}">
                <a16:creationId xmlns:a16="http://schemas.microsoft.com/office/drawing/2014/main" id="{1FB8ACDC-17A5-4732-870A-2991AF8A718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08088" y="282575"/>
            <a:ext cx="4244975" cy="187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  <p:sp>
        <p:nvSpPr>
          <p:cNvPr id="20" name="텍스트 개체 틀 3">
            <a:extLst>
              <a:ext uri="{FF2B5EF4-FFF2-40B4-BE49-F238E27FC236}">
                <a16:creationId xmlns:a16="http://schemas.microsoft.com/office/drawing/2014/main" id="{A79608BB-4823-4FB1-8352-E1550C8B43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08088" y="485399"/>
            <a:ext cx="4244975" cy="187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  <p:sp>
        <p:nvSpPr>
          <p:cNvPr id="21" name="텍스트 개체 틀 3">
            <a:extLst>
              <a:ext uri="{FF2B5EF4-FFF2-40B4-BE49-F238E27FC236}">
                <a16:creationId xmlns:a16="http://schemas.microsoft.com/office/drawing/2014/main" id="{B4016A16-F874-4750-AA77-F5E6EF57157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98642" y="95250"/>
            <a:ext cx="2212107" cy="187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  <p:sp>
        <p:nvSpPr>
          <p:cNvPr id="22" name="텍스트 개체 틀 3">
            <a:extLst>
              <a:ext uri="{FF2B5EF4-FFF2-40B4-BE49-F238E27FC236}">
                <a16:creationId xmlns:a16="http://schemas.microsoft.com/office/drawing/2014/main" id="{3537C558-28AC-472B-9738-D542A67310A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598642" y="282575"/>
            <a:ext cx="2212107" cy="187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  <p:sp>
        <p:nvSpPr>
          <p:cNvPr id="23" name="텍스트 개체 틀 3">
            <a:extLst>
              <a:ext uri="{FF2B5EF4-FFF2-40B4-BE49-F238E27FC236}">
                <a16:creationId xmlns:a16="http://schemas.microsoft.com/office/drawing/2014/main" id="{6E1B9760-CB07-4399-8CDB-CD645BABDA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98642" y="485399"/>
            <a:ext cx="2212107" cy="187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0627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/>
          <p:cNvSpPr/>
          <p:nvPr userDrawn="1"/>
        </p:nvSpPr>
        <p:spPr>
          <a:xfrm>
            <a:off x="0" y="0"/>
            <a:ext cx="990600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endParaRPr lang="ko-KR" altLang="en-US" sz="800">
              <a:latin typeface="+mn-ea"/>
            </a:endParaRPr>
          </a:p>
        </p:txBody>
      </p:sp>
      <p:sp>
        <p:nvSpPr>
          <p:cNvPr id="127" name="자유형 126"/>
          <p:cNvSpPr/>
          <p:nvPr userDrawn="1"/>
        </p:nvSpPr>
        <p:spPr>
          <a:xfrm>
            <a:off x="4294219" y="-4936"/>
            <a:ext cx="5611783" cy="4269191"/>
          </a:xfrm>
          <a:custGeom>
            <a:avLst/>
            <a:gdLst>
              <a:gd name="connsiteX0" fmla="*/ 0 w 5611783"/>
              <a:gd name="connsiteY0" fmla="*/ 0 h 4269191"/>
              <a:gd name="connsiteX1" fmla="*/ 5611783 w 5611783"/>
              <a:gd name="connsiteY1" fmla="*/ 0 h 4269191"/>
              <a:gd name="connsiteX2" fmla="*/ 5611783 w 5611783"/>
              <a:gd name="connsiteY2" fmla="*/ 3593872 h 4269191"/>
              <a:gd name="connsiteX3" fmla="*/ 5172380 w 5611783"/>
              <a:gd name="connsiteY3" fmla="*/ 4033274 h 4269191"/>
              <a:gd name="connsiteX4" fmla="*/ 4033274 w 5611783"/>
              <a:gd name="connsiteY4" fmla="*/ 4033274 h 4269191"/>
              <a:gd name="connsiteX5" fmla="*/ 0 w 5611783"/>
              <a:gd name="connsiteY5" fmla="*/ 0 h 4269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1783" h="4269191">
                <a:moveTo>
                  <a:pt x="0" y="0"/>
                </a:moveTo>
                <a:lnTo>
                  <a:pt x="5611783" y="0"/>
                </a:lnTo>
                <a:lnTo>
                  <a:pt x="5611783" y="3593872"/>
                </a:lnTo>
                <a:lnTo>
                  <a:pt x="5172380" y="4033274"/>
                </a:lnTo>
                <a:cubicBezTo>
                  <a:pt x="4857825" y="4347830"/>
                  <a:pt x="4347829" y="4347830"/>
                  <a:pt x="4033274" y="403327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95000"/>
            </a:schemeClr>
          </a:solidFill>
          <a:ln w="3175">
            <a:noFill/>
          </a:ln>
          <a:effectLst>
            <a:outerShdw blurRad="254000" dist="38100" dir="4800000" algn="tl" rotWithShape="0">
              <a:prstClr val="black">
                <a:alpha val="26000"/>
              </a:prstClr>
            </a:outerShdw>
          </a:effectLst>
        </p:spPr>
        <p:txBody>
          <a:bodyPr wrap="square" lIns="0" tIns="0" rIns="0" bIns="0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endParaRPr lang="ko-KR" altLang="en-US" sz="800">
              <a:latin typeface="+mn-ea"/>
            </a:endParaRPr>
          </a:p>
        </p:txBody>
      </p:sp>
      <p:sp>
        <p:nvSpPr>
          <p:cNvPr id="109" name="자유형 108"/>
          <p:cNvSpPr/>
          <p:nvPr userDrawn="1"/>
        </p:nvSpPr>
        <p:spPr>
          <a:xfrm>
            <a:off x="4052900" y="0"/>
            <a:ext cx="3951412" cy="1975706"/>
          </a:xfrm>
          <a:custGeom>
            <a:avLst/>
            <a:gdLst>
              <a:gd name="connsiteX0" fmla="*/ 0 w 3951412"/>
              <a:gd name="connsiteY0" fmla="*/ 0 h 1975706"/>
              <a:gd name="connsiteX1" fmla="*/ 3951412 w 3951412"/>
              <a:gd name="connsiteY1" fmla="*/ 0 h 1975706"/>
              <a:gd name="connsiteX2" fmla="*/ 1975706 w 3951412"/>
              <a:gd name="connsiteY2" fmla="*/ 1975706 h 1975706"/>
              <a:gd name="connsiteX3" fmla="*/ 0 w 3951412"/>
              <a:gd name="connsiteY3" fmla="*/ 0 h 197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51412" h="1975706">
                <a:moveTo>
                  <a:pt x="0" y="0"/>
                </a:moveTo>
                <a:lnTo>
                  <a:pt x="3951412" y="0"/>
                </a:lnTo>
                <a:lnTo>
                  <a:pt x="1975706" y="197570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3175"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30000"/>
              </a:lnSpc>
            </a:pPr>
            <a:endParaRPr lang="ko-KR" altLang="en-US" sz="800">
              <a:ln>
                <a:noFill/>
              </a:ln>
              <a:latin typeface="+mn-ea"/>
            </a:endParaRPr>
          </a:p>
        </p:txBody>
      </p:sp>
      <p:sp>
        <p:nvSpPr>
          <p:cNvPr id="53" name="자유형 52"/>
          <p:cNvSpPr/>
          <p:nvPr userDrawn="1"/>
        </p:nvSpPr>
        <p:spPr>
          <a:xfrm>
            <a:off x="3064" y="0"/>
            <a:ext cx="7798796" cy="6849380"/>
          </a:xfrm>
          <a:custGeom>
            <a:avLst/>
            <a:gdLst>
              <a:gd name="connsiteX0" fmla="*/ 0 w 7798796"/>
              <a:gd name="connsiteY0" fmla="*/ 0 h 6854316"/>
              <a:gd name="connsiteX1" fmla="*/ 4040166 w 7798796"/>
              <a:gd name="connsiteY1" fmla="*/ 0 h 6854316"/>
              <a:gd name="connsiteX2" fmla="*/ 7590709 w 7798796"/>
              <a:gd name="connsiteY2" fmla="*/ 3550543 h 6854316"/>
              <a:gd name="connsiteX3" fmla="*/ 7590709 w 7798796"/>
              <a:gd name="connsiteY3" fmla="*/ 4555278 h 6854316"/>
              <a:gd name="connsiteX4" fmla="*/ 5291671 w 7798796"/>
              <a:gd name="connsiteY4" fmla="*/ 6854316 h 6854316"/>
              <a:gd name="connsiteX5" fmla="*/ 0 w 7798796"/>
              <a:gd name="connsiteY5" fmla="*/ 6854316 h 6854316"/>
              <a:gd name="connsiteX6" fmla="*/ 0 w 7798796"/>
              <a:gd name="connsiteY6" fmla="*/ 0 h 6854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98796" h="6854316">
                <a:moveTo>
                  <a:pt x="0" y="0"/>
                </a:moveTo>
                <a:lnTo>
                  <a:pt x="4040166" y="0"/>
                </a:lnTo>
                <a:lnTo>
                  <a:pt x="7590709" y="3550543"/>
                </a:lnTo>
                <a:cubicBezTo>
                  <a:pt x="7868158" y="3827993"/>
                  <a:pt x="7868158" y="4277829"/>
                  <a:pt x="7590709" y="4555278"/>
                </a:cubicBezTo>
                <a:lnTo>
                  <a:pt x="5291671" y="6854316"/>
                </a:lnTo>
                <a:lnTo>
                  <a:pt x="0" y="685431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  <a:effectLst>
            <a:outerShdw blurRad="254000" dist="38100" dir="4800000" algn="tl" rotWithShape="0">
              <a:prstClr val="black">
                <a:alpha val="26000"/>
              </a:prstClr>
            </a:outerShdw>
          </a:effectLst>
        </p:spPr>
        <p:txBody>
          <a:bodyPr wrap="square" lIns="0" tIns="0" rIns="0" bIns="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30000"/>
              </a:lnSpc>
            </a:pPr>
            <a:endParaRPr lang="ko-KR" altLang="en-US" sz="800">
              <a:latin typeface="+mn-ea"/>
            </a:endParaRPr>
          </a:p>
        </p:txBody>
      </p:sp>
      <p:sp>
        <p:nvSpPr>
          <p:cNvPr id="15" name="자유형 14"/>
          <p:cNvSpPr/>
          <p:nvPr userDrawn="1"/>
        </p:nvSpPr>
        <p:spPr>
          <a:xfrm>
            <a:off x="4285200" y="0"/>
            <a:ext cx="5620802" cy="4264255"/>
          </a:xfrm>
          <a:custGeom>
            <a:avLst/>
            <a:gdLst>
              <a:gd name="connsiteX0" fmla="*/ 0 w 5611783"/>
              <a:gd name="connsiteY0" fmla="*/ 0 h 4269191"/>
              <a:gd name="connsiteX1" fmla="*/ 5611783 w 5611783"/>
              <a:gd name="connsiteY1" fmla="*/ 0 h 4269191"/>
              <a:gd name="connsiteX2" fmla="*/ 5611783 w 5611783"/>
              <a:gd name="connsiteY2" fmla="*/ 3593872 h 4269191"/>
              <a:gd name="connsiteX3" fmla="*/ 5172380 w 5611783"/>
              <a:gd name="connsiteY3" fmla="*/ 4033274 h 4269191"/>
              <a:gd name="connsiteX4" fmla="*/ 4033274 w 5611783"/>
              <a:gd name="connsiteY4" fmla="*/ 4033274 h 4269191"/>
              <a:gd name="connsiteX5" fmla="*/ 0 w 5611783"/>
              <a:gd name="connsiteY5" fmla="*/ 0 h 4269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1783" h="4269191">
                <a:moveTo>
                  <a:pt x="0" y="0"/>
                </a:moveTo>
                <a:lnTo>
                  <a:pt x="5611783" y="0"/>
                </a:lnTo>
                <a:lnTo>
                  <a:pt x="5611783" y="3593872"/>
                </a:lnTo>
                <a:lnTo>
                  <a:pt x="5172380" y="4033274"/>
                </a:lnTo>
                <a:cubicBezTo>
                  <a:pt x="4857825" y="4347830"/>
                  <a:pt x="4347829" y="4347830"/>
                  <a:pt x="4033274" y="403327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  <a:effectLst>
            <a:outerShdw blurRad="254000" dist="38100" dir="4800000" algn="tl" rotWithShape="0">
              <a:prstClr val="black">
                <a:alpha val="26000"/>
              </a:prstClr>
            </a:outerShdw>
          </a:effectLst>
        </p:spPr>
        <p:txBody>
          <a:bodyPr wrap="square" lIns="0" tIns="0" rIns="0" bIns="0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endParaRPr lang="ko-KR" altLang="en-US" sz="800">
              <a:latin typeface="+mn-ea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7482171" y="6266076"/>
            <a:ext cx="202339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내   일   의    경   험   을     만   든   다</a:t>
            </a:r>
          </a:p>
        </p:txBody>
      </p:sp>
      <p:grpSp>
        <p:nvGrpSpPr>
          <p:cNvPr id="6" name="그룹 5"/>
          <p:cNvGrpSpPr/>
          <p:nvPr userDrawn="1"/>
        </p:nvGrpSpPr>
        <p:grpSpPr>
          <a:xfrm>
            <a:off x="589879" y="2772436"/>
            <a:ext cx="3149765" cy="477054"/>
            <a:chOff x="589879" y="803186"/>
            <a:chExt cx="3149765" cy="477054"/>
          </a:xfrm>
        </p:grpSpPr>
        <p:sp>
          <p:nvSpPr>
            <p:cNvPr id="20" name="TextBox 19"/>
            <p:cNvSpPr txBox="1"/>
            <p:nvPr userDrawn="1"/>
          </p:nvSpPr>
          <p:spPr>
            <a:xfrm>
              <a:off x="589879" y="803186"/>
              <a:ext cx="266098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800" b="1" dirty="0">
                  <a:solidFill>
                    <a:srgbClr val="000000"/>
                  </a:solidFill>
                </a:rPr>
                <a:t>01</a:t>
              </a:r>
              <a:endParaRPr lang="ko-KR" altLang="en-US" sz="1800" b="1" dirty="0">
                <a:solidFill>
                  <a:srgbClr val="000000"/>
                </a:solidFill>
              </a:endParaRPr>
            </a:p>
          </p:txBody>
        </p:sp>
        <p:sp>
          <p:nvSpPr>
            <p:cNvPr id="22" name="TextBox 21"/>
            <p:cNvSpPr txBox="1"/>
            <p:nvPr userDrawn="1"/>
          </p:nvSpPr>
          <p:spPr>
            <a:xfrm>
              <a:off x="1088277" y="849353"/>
              <a:ext cx="41517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UI Kit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 userDrawn="1"/>
          </p:nvSpPr>
          <p:spPr>
            <a:xfrm>
              <a:off x="1088277" y="1126352"/>
              <a:ext cx="2651367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Web</a:t>
              </a:r>
              <a:r>
                <a:rPr lang="en-US" altLang="ko-KR" sz="1000" b="1" baseline="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, Mobile, App</a:t>
              </a:r>
              <a:r>
                <a:rPr lang="ko-KR" altLang="en-US" sz="1000" b="1" baseline="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에 대한 다양한 </a:t>
              </a:r>
              <a:r>
                <a:rPr lang="en-US" altLang="ko-KR" sz="1000" b="1" baseline="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UI kit </a:t>
              </a:r>
              <a:r>
                <a:rPr lang="ko-KR" altLang="en-US" sz="1000" b="1" baseline="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모음</a:t>
              </a:r>
              <a:endPara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7" name="그룹 6"/>
          <p:cNvGrpSpPr/>
          <p:nvPr userDrawn="1"/>
        </p:nvGrpSpPr>
        <p:grpSpPr>
          <a:xfrm>
            <a:off x="589879" y="3529458"/>
            <a:ext cx="2043693" cy="477054"/>
            <a:chOff x="589879" y="1498652"/>
            <a:chExt cx="2043693" cy="477054"/>
          </a:xfrm>
        </p:grpSpPr>
        <p:sp>
          <p:nvSpPr>
            <p:cNvPr id="24" name="TextBox 23"/>
            <p:cNvSpPr txBox="1"/>
            <p:nvPr userDrawn="1"/>
          </p:nvSpPr>
          <p:spPr>
            <a:xfrm>
              <a:off x="589879" y="1498652"/>
              <a:ext cx="266098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800" b="1" dirty="0">
                  <a:solidFill>
                    <a:srgbClr val="000000"/>
                  </a:solidFill>
                </a:rPr>
                <a:t>02</a:t>
              </a:r>
              <a:endParaRPr lang="ko-KR" altLang="en-US" sz="1800" b="1" dirty="0">
                <a:solidFill>
                  <a:srgbClr val="000000"/>
                </a:solidFill>
              </a:endParaRPr>
            </a:p>
          </p:txBody>
        </p:sp>
        <p:sp>
          <p:nvSpPr>
            <p:cNvPr id="25" name="TextBox 24"/>
            <p:cNvSpPr txBox="1"/>
            <p:nvPr userDrawn="1"/>
          </p:nvSpPr>
          <p:spPr>
            <a:xfrm>
              <a:off x="1088277" y="1544819"/>
              <a:ext cx="1493999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화면설계 작성 가이드</a:t>
              </a:r>
            </a:p>
          </p:txBody>
        </p:sp>
        <p:sp>
          <p:nvSpPr>
            <p:cNvPr id="26" name="TextBox 25"/>
            <p:cNvSpPr txBox="1"/>
            <p:nvPr userDrawn="1"/>
          </p:nvSpPr>
          <p:spPr>
            <a:xfrm>
              <a:off x="1088277" y="1821818"/>
              <a:ext cx="1545295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화면설계</a:t>
              </a:r>
              <a:r>
                <a:rPr lang="ko-KR" altLang="en-US" sz="1000" b="1" baseline="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기본 가이드 안내</a:t>
              </a:r>
              <a:endPara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8" name="그룹 27"/>
          <p:cNvGrpSpPr/>
          <p:nvPr userDrawn="1"/>
        </p:nvGrpSpPr>
        <p:grpSpPr>
          <a:xfrm>
            <a:off x="589879" y="4286479"/>
            <a:ext cx="2473298" cy="477054"/>
            <a:chOff x="589879" y="1498652"/>
            <a:chExt cx="2473298" cy="477054"/>
          </a:xfrm>
        </p:grpSpPr>
        <p:sp>
          <p:nvSpPr>
            <p:cNvPr id="29" name="TextBox 28"/>
            <p:cNvSpPr txBox="1"/>
            <p:nvPr userDrawn="1"/>
          </p:nvSpPr>
          <p:spPr>
            <a:xfrm>
              <a:off x="589879" y="1498652"/>
              <a:ext cx="266098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altLang="ko-KR" sz="1800" b="1" dirty="0">
                  <a:solidFill>
                    <a:srgbClr val="000000"/>
                  </a:solidFill>
                </a:rPr>
                <a:t>03</a:t>
              </a:r>
              <a:endParaRPr lang="ko-KR" altLang="en-US" sz="1800" b="1" dirty="0">
                <a:solidFill>
                  <a:srgbClr val="000000"/>
                </a:solidFill>
              </a:endParaRPr>
            </a:p>
          </p:txBody>
        </p:sp>
        <p:sp>
          <p:nvSpPr>
            <p:cNvPr id="30" name="TextBox 29"/>
            <p:cNvSpPr txBox="1"/>
            <p:nvPr userDrawn="1"/>
          </p:nvSpPr>
          <p:spPr>
            <a:xfrm>
              <a:off x="1088277" y="1544819"/>
              <a:ext cx="977832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화면설계 샘플</a:t>
              </a:r>
            </a:p>
          </p:txBody>
        </p:sp>
        <p:sp>
          <p:nvSpPr>
            <p:cNvPr id="31" name="TextBox 30"/>
            <p:cNvSpPr txBox="1"/>
            <p:nvPr userDrawn="1"/>
          </p:nvSpPr>
          <p:spPr>
            <a:xfrm>
              <a:off x="1088277" y="1821818"/>
              <a:ext cx="197490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화면설계</a:t>
              </a:r>
              <a:r>
                <a:rPr lang="ko-KR" altLang="en-US" sz="1000" b="1" baseline="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기본 레이아웃 샘플 </a:t>
              </a:r>
              <a:r>
                <a:rPr lang="ko-KR" altLang="en-US" sz="1000" b="1" baseline="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장표</a:t>
              </a:r>
              <a:endPara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33" name="TextBox 32"/>
          <p:cNvSpPr txBox="1"/>
          <p:nvPr userDrawn="1"/>
        </p:nvSpPr>
        <p:spPr>
          <a:xfrm>
            <a:off x="589879" y="2255390"/>
            <a:ext cx="131151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5310642B-7232-4E6B-81BD-1C3781D9B6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171" y="5934377"/>
            <a:ext cx="468557" cy="26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335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18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분장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 userDrawn="1"/>
        </p:nvSpPr>
        <p:spPr>
          <a:xfrm>
            <a:off x="0" y="0"/>
            <a:ext cx="990600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endParaRPr lang="ko-KR" altLang="en-US" sz="800">
              <a:latin typeface="+mn-ea"/>
            </a:endParaRPr>
          </a:p>
        </p:txBody>
      </p:sp>
      <p:sp>
        <p:nvSpPr>
          <p:cNvPr id="127" name="자유형 126"/>
          <p:cNvSpPr/>
          <p:nvPr userDrawn="1"/>
        </p:nvSpPr>
        <p:spPr>
          <a:xfrm>
            <a:off x="4294219" y="-4936"/>
            <a:ext cx="5611783" cy="4269191"/>
          </a:xfrm>
          <a:custGeom>
            <a:avLst/>
            <a:gdLst>
              <a:gd name="connsiteX0" fmla="*/ 0 w 5611783"/>
              <a:gd name="connsiteY0" fmla="*/ 0 h 4269191"/>
              <a:gd name="connsiteX1" fmla="*/ 5611783 w 5611783"/>
              <a:gd name="connsiteY1" fmla="*/ 0 h 4269191"/>
              <a:gd name="connsiteX2" fmla="*/ 5611783 w 5611783"/>
              <a:gd name="connsiteY2" fmla="*/ 3593872 h 4269191"/>
              <a:gd name="connsiteX3" fmla="*/ 5172380 w 5611783"/>
              <a:gd name="connsiteY3" fmla="*/ 4033274 h 4269191"/>
              <a:gd name="connsiteX4" fmla="*/ 4033274 w 5611783"/>
              <a:gd name="connsiteY4" fmla="*/ 4033274 h 4269191"/>
              <a:gd name="connsiteX5" fmla="*/ 0 w 5611783"/>
              <a:gd name="connsiteY5" fmla="*/ 0 h 4269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1783" h="4269191">
                <a:moveTo>
                  <a:pt x="0" y="0"/>
                </a:moveTo>
                <a:lnTo>
                  <a:pt x="5611783" y="0"/>
                </a:lnTo>
                <a:lnTo>
                  <a:pt x="5611783" y="3593872"/>
                </a:lnTo>
                <a:lnTo>
                  <a:pt x="5172380" y="4033274"/>
                </a:lnTo>
                <a:cubicBezTo>
                  <a:pt x="4857825" y="4347830"/>
                  <a:pt x="4347829" y="4347830"/>
                  <a:pt x="4033274" y="403327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95000"/>
            </a:schemeClr>
          </a:solidFill>
          <a:ln w="3175">
            <a:noFill/>
          </a:ln>
          <a:effectLst>
            <a:outerShdw blurRad="254000" dist="38100" dir="4800000" algn="tl" rotWithShape="0">
              <a:prstClr val="black">
                <a:alpha val="26000"/>
              </a:prstClr>
            </a:outerShdw>
          </a:effectLst>
        </p:spPr>
        <p:txBody>
          <a:bodyPr wrap="square" lIns="0" tIns="0" rIns="0" bIns="0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endParaRPr lang="ko-KR" altLang="en-US" sz="800">
              <a:latin typeface="+mn-ea"/>
            </a:endParaRPr>
          </a:p>
        </p:txBody>
      </p:sp>
      <p:sp>
        <p:nvSpPr>
          <p:cNvPr id="109" name="자유형 108"/>
          <p:cNvSpPr/>
          <p:nvPr userDrawn="1"/>
        </p:nvSpPr>
        <p:spPr>
          <a:xfrm>
            <a:off x="4052900" y="0"/>
            <a:ext cx="3951412" cy="1975706"/>
          </a:xfrm>
          <a:custGeom>
            <a:avLst/>
            <a:gdLst>
              <a:gd name="connsiteX0" fmla="*/ 0 w 3951412"/>
              <a:gd name="connsiteY0" fmla="*/ 0 h 1975706"/>
              <a:gd name="connsiteX1" fmla="*/ 3951412 w 3951412"/>
              <a:gd name="connsiteY1" fmla="*/ 0 h 1975706"/>
              <a:gd name="connsiteX2" fmla="*/ 1975706 w 3951412"/>
              <a:gd name="connsiteY2" fmla="*/ 1975706 h 1975706"/>
              <a:gd name="connsiteX3" fmla="*/ 0 w 3951412"/>
              <a:gd name="connsiteY3" fmla="*/ 0 h 197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51412" h="1975706">
                <a:moveTo>
                  <a:pt x="0" y="0"/>
                </a:moveTo>
                <a:lnTo>
                  <a:pt x="3951412" y="0"/>
                </a:lnTo>
                <a:lnTo>
                  <a:pt x="1975706" y="197570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3175">
            <a:noFill/>
          </a:ln>
        </p:spPr>
        <p:txBody>
          <a:bodyPr wrap="square" lIns="0" tIns="0" rIns="0" bIns="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30000"/>
              </a:lnSpc>
            </a:pPr>
            <a:endParaRPr lang="ko-KR" altLang="en-US" sz="800">
              <a:ln>
                <a:noFill/>
              </a:ln>
              <a:latin typeface="+mn-ea"/>
            </a:endParaRPr>
          </a:p>
        </p:txBody>
      </p:sp>
      <p:sp>
        <p:nvSpPr>
          <p:cNvPr id="53" name="자유형 52"/>
          <p:cNvSpPr/>
          <p:nvPr userDrawn="1"/>
        </p:nvSpPr>
        <p:spPr>
          <a:xfrm>
            <a:off x="3064" y="0"/>
            <a:ext cx="7798796" cy="6849380"/>
          </a:xfrm>
          <a:custGeom>
            <a:avLst/>
            <a:gdLst>
              <a:gd name="connsiteX0" fmla="*/ 0 w 7798796"/>
              <a:gd name="connsiteY0" fmla="*/ 0 h 6854316"/>
              <a:gd name="connsiteX1" fmla="*/ 4040166 w 7798796"/>
              <a:gd name="connsiteY1" fmla="*/ 0 h 6854316"/>
              <a:gd name="connsiteX2" fmla="*/ 7590709 w 7798796"/>
              <a:gd name="connsiteY2" fmla="*/ 3550543 h 6854316"/>
              <a:gd name="connsiteX3" fmla="*/ 7590709 w 7798796"/>
              <a:gd name="connsiteY3" fmla="*/ 4555278 h 6854316"/>
              <a:gd name="connsiteX4" fmla="*/ 5291671 w 7798796"/>
              <a:gd name="connsiteY4" fmla="*/ 6854316 h 6854316"/>
              <a:gd name="connsiteX5" fmla="*/ 0 w 7798796"/>
              <a:gd name="connsiteY5" fmla="*/ 6854316 h 6854316"/>
              <a:gd name="connsiteX6" fmla="*/ 0 w 7798796"/>
              <a:gd name="connsiteY6" fmla="*/ 0 h 6854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98796" h="6854316">
                <a:moveTo>
                  <a:pt x="0" y="0"/>
                </a:moveTo>
                <a:lnTo>
                  <a:pt x="4040166" y="0"/>
                </a:lnTo>
                <a:lnTo>
                  <a:pt x="7590709" y="3550543"/>
                </a:lnTo>
                <a:cubicBezTo>
                  <a:pt x="7868158" y="3827993"/>
                  <a:pt x="7868158" y="4277829"/>
                  <a:pt x="7590709" y="4555278"/>
                </a:cubicBezTo>
                <a:lnTo>
                  <a:pt x="5291671" y="6854316"/>
                </a:lnTo>
                <a:lnTo>
                  <a:pt x="0" y="685431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  <a:effectLst>
            <a:outerShdw blurRad="254000" dist="38100" dir="4800000" algn="tl" rotWithShape="0">
              <a:prstClr val="black">
                <a:alpha val="26000"/>
              </a:prstClr>
            </a:outerShdw>
          </a:effectLst>
        </p:spPr>
        <p:txBody>
          <a:bodyPr wrap="square" lIns="0" tIns="0" rIns="0" bIns="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30000"/>
              </a:lnSpc>
            </a:pPr>
            <a:endParaRPr lang="ko-KR" altLang="en-US" sz="800">
              <a:latin typeface="+mn-ea"/>
            </a:endParaRPr>
          </a:p>
        </p:txBody>
      </p:sp>
      <p:sp>
        <p:nvSpPr>
          <p:cNvPr id="15" name="자유형 14"/>
          <p:cNvSpPr/>
          <p:nvPr userDrawn="1"/>
        </p:nvSpPr>
        <p:spPr>
          <a:xfrm>
            <a:off x="4285200" y="0"/>
            <a:ext cx="5620802" cy="4264255"/>
          </a:xfrm>
          <a:custGeom>
            <a:avLst/>
            <a:gdLst>
              <a:gd name="connsiteX0" fmla="*/ 0 w 5611783"/>
              <a:gd name="connsiteY0" fmla="*/ 0 h 4269191"/>
              <a:gd name="connsiteX1" fmla="*/ 5611783 w 5611783"/>
              <a:gd name="connsiteY1" fmla="*/ 0 h 4269191"/>
              <a:gd name="connsiteX2" fmla="*/ 5611783 w 5611783"/>
              <a:gd name="connsiteY2" fmla="*/ 3593872 h 4269191"/>
              <a:gd name="connsiteX3" fmla="*/ 5172380 w 5611783"/>
              <a:gd name="connsiteY3" fmla="*/ 4033274 h 4269191"/>
              <a:gd name="connsiteX4" fmla="*/ 4033274 w 5611783"/>
              <a:gd name="connsiteY4" fmla="*/ 4033274 h 4269191"/>
              <a:gd name="connsiteX5" fmla="*/ 0 w 5611783"/>
              <a:gd name="connsiteY5" fmla="*/ 0 h 4269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1783" h="4269191">
                <a:moveTo>
                  <a:pt x="0" y="0"/>
                </a:moveTo>
                <a:lnTo>
                  <a:pt x="5611783" y="0"/>
                </a:lnTo>
                <a:lnTo>
                  <a:pt x="5611783" y="3593872"/>
                </a:lnTo>
                <a:lnTo>
                  <a:pt x="5172380" y="4033274"/>
                </a:lnTo>
                <a:cubicBezTo>
                  <a:pt x="4857825" y="4347830"/>
                  <a:pt x="4347829" y="4347830"/>
                  <a:pt x="4033274" y="403327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  <a:effectLst>
            <a:outerShdw blurRad="254000" dist="38100" dir="4800000" algn="tl" rotWithShape="0">
              <a:prstClr val="black">
                <a:alpha val="26000"/>
              </a:prstClr>
            </a:outerShdw>
          </a:effectLst>
        </p:spPr>
        <p:txBody>
          <a:bodyPr wrap="square" lIns="0" tIns="0" rIns="0" bIns="0" numCol="1" spcCol="0" rtlCol="0" fromWordArt="0" anchor="ctr" anchorCtr="0" forceAA="0" compatLnSpc="1">
            <a:noAutofit/>
          </a:bodyPr>
          <a:lstStyle/>
          <a:p>
            <a:pPr lvl="0" algn="ctr">
              <a:lnSpc>
                <a:spcPct val="130000"/>
              </a:lnSpc>
            </a:pPr>
            <a:endParaRPr lang="ko-KR" altLang="en-US" sz="800">
              <a:latin typeface="+mn-ea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7482171" y="6266076"/>
            <a:ext cx="202339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내   일   의    경   험   을     만   든   다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812540" y="2362780"/>
            <a:ext cx="5040560" cy="504453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3200" b="1">
                <a:solidFill>
                  <a:schemeClr val="tx1"/>
                </a:solidFill>
              </a:defRPr>
            </a:lvl1pPr>
            <a:lvl2pPr marL="371475" indent="0">
              <a:buNone/>
              <a:defRPr/>
            </a:lvl2pPr>
            <a:lvl3pPr marL="742950" indent="0">
              <a:buNone/>
              <a:defRPr/>
            </a:lvl3pPr>
            <a:lvl4pPr marL="1114425" indent="0">
              <a:buNone/>
              <a:defRPr/>
            </a:lvl4pPr>
            <a:lvl5pPr marL="1485900" indent="0">
              <a:buNone/>
              <a:defRPr/>
            </a:lvl5pPr>
          </a:lstStyle>
          <a:p>
            <a:pPr lvl="0"/>
            <a:r>
              <a:rPr lang="ko-KR" altLang="en-US" dirty="0"/>
              <a:t>타이틀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589879" y="2330388"/>
            <a:ext cx="108012" cy="536845"/>
          </a:xfrm>
          <a:prstGeom prst="rect">
            <a:avLst/>
          </a:prstGeom>
          <a:solidFill>
            <a:srgbClr val="000000"/>
          </a:solidFill>
          <a:ln w="3175"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30000"/>
              </a:lnSpc>
            </a:pPr>
            <a:endParaRPr lang="ko-KR" altLang="en-US" sz="800">
              <a:ln>
                <a:noFill/>
              </a:ln>
              <a:latin typeface="+mn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F9DA0FD-0EE7-4F7E-8C35-0103E4D5DA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2171" y="5934377"/>
            <a:ext cx="468557" cy="26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8981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18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설계_서브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 rot="5400000">
            <a:off x="722307" y="-522282"/>
            <a:ext cx="108012" cy="1152574"/>
          </a:xfrm>
          <a:prstGeom prst="rect">
            <a:avLst/>
          </a:prstGeom>
          <a:solidFill>
            <a:srgbClr val="000000"/>
          </a:solidFill>
          <a:ln w="3175"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30000"/>
              </a:lnSpc>
            </a:pPr>
            <a:endParaRPr lang="ko-KR" altLang="en-US" sz="800">
              <a:ln>
                <a:noFill/>
              </a:ln>
              <a:latin typeface="+mn-ea"/>
            </a:endParaRPr>
          </a:p>
        </p:txBody>
      </p:sp>
      <p:sp>
        <p:nvSpPr>
          <p:cNvPr id="19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200025" y="188640"/>
            <a:ext cx="5940648" cy="288032"/>
          </a:xfrm>
          <a:prstGeom prst="rect">
            <a:avLst/>
          </a:prstGeom>
        </p:spPr>
        <p:txBody>
          <a:bodyPr wrap="none" lIns="0" tIns="0" rIns="0" bIns="0" anchor="ctr" anchorCtr="0"/>
          <a:lstStyle>
            <a:lvl1pPr marL="285750" indent="-285750">
              <a:buFont typeface="Arial" panose="020B0604020202020204" pitchFamily="34" charset="0"/>
              <a:buChar char="•"/>
              <a:defRPr sz="1600" b="1" spc="-70" baseline="0"/>
            </a:lvl1pPr>
            <a:lvl2pPr>
              <a:defRPr sz="2800" b="1"/>
            </a:lvl2pPr>
            <a:lvl3pPr>
              <a:defRPr sz="2800" b="1"/>
            </a:lvl3pPr>
            <a:lvl4pPr>
              <a:defRPr sz="2800" b="1"/>
            </a:lvl4pPr>
            <a:lvl5pPr>
              <a:defRPr sz="2800" b="1"/>
            </a:lvl5pPr>
          </a:lstStyle>
          <a:p>
            <a:pPr lvl="0"/>
            <a:r>
              <a:rPr lang="ko-KR" altLang="en-US"/>
              <a:t>분류명</a:t>
            </a:r>
          </a:p>
        </p:txBody>
      </p:sp>
      <p:cxnSp>
        <p:nvCxnSpPr>
          <p:cNvPr id="20" name="직선 연결선 19"/>
          <p:cNvCxnSpPr/>
          <p:nvPr userDrawn="1"/>
        </p:nvCxnSpPr>
        <p:spPr>
          <a:xfrm>
            <a:off x="200025" y="548680"/>
            <a:ext cx="950595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 userDrawn="1"/>
        </p:nvSpPr>
        <p:spPr>
          <a:xfrm>
            <a:off x="9417496" y="6381328"/>
            <a:ext cx="316732" cy="316732"/>
          </a:xfrm>
          <a:prstGeom prst="ellipse">
            <a:avLst/>
          </a:prstGeom>
          <a:solidFill>
            <a:srgbClr val="000000">
              <a:alpha val="50196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endParaRPr lang="ko-KR" altLang="en-US" sz="800">
              <a:latin typeface="+mn-ea"/>
            </a:endParaRPr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502455" y="6472298"/>
            <a:ext cx="150682" cy="138499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DD8E095E-C092-453D-83C6-E918FA68510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5527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18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설계_서브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 rot="5400000">
            <a:off x="722307" y="-522282"/>
            <a:ext cx="108012" cy="1152574"/>
          </a:xfrm>
          <a:prstGeom prst="rect">
            <a:avLst/>
          </a:prstGeom>
          <a:solidFill>
            <a:srgbClr val="000000"/>
          </a:solidFill>
          <a:ln w="3175"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30000"/>
              </a:lnSpc>
            </a:pPr>
            <a:endParaRPr lang="ko-KR" altLang="en-US" sz="800">
              <a:ln>
                <a:noFill/>
              </a:ln>
              <a:latin typeface="+mn-ea"/>
            </a:endParaRPr>
          </a:p>
        </p:txBody>
      </p:sp>
      <p:sp>
        <p:nvSpPr>
          <p:cNvPr id="5" name="타원 4"/>
          <p:cNvSpPr/>
          <p:nvPr userDrawn="1"/>
        </p:nvSpPr>
        <p:spPr>
          <a:xfrm>
            <a:off x="9417496" y="6381328"/>
            <a:ext cx="316732" cy="316732"/>
          </a:xfrm>
          <a:prstGeom prst="ellipse">
            <a:avLst/>
          </a:prstGeom>
          <a:solidFill>
            <a:srgbClr val="000000">
              <a:alpha val="50196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endParaRPr lang="ko-KR" altLang="en-US" sz="800">
              <a:latin typeface="+mn-ea"/>
            </a:endParaRPr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502455" y="6472298"/>
            <a:ext cx="150682" cy="138499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DD8E095E-C092-453D-83C6-E918FA68510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4930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18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설계_서브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4953000" y="0"/>
            <a:ext cx="4953000" cy="684521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endParaRPr lang="ko-KR" altLang="en-US" sz="800">
              <a:latin typeface="+mn-ea"/>
            </a:endParaRPr>
          </a:p>
        </p:txBody>
      </p:sp>
      <p:sp>
        <p:nvSpPr>
          <p:cNvPr id="13" name="직사각형 12"/>
          <p:cNvSpPr/>
          <p:nvPr userDrawn="1"/>
        </p:nvSpPr>
        <p:spPr>
          <a:xfrm rot="5400000">
            <a:off x="722307" y="-522282"/>
            <a:ext cx="108012" cy="1152574"/>
          </a:xfrm>
          <a:prstGeom prst="rect">
            <a:avLst/>
          </a:prstGeom>
          <a:solidFill>
            <a:srgbClr val="000000"/>
          </a:solidFill>
          <a:ln w="3175"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30000"/>
              </a:lnSpc>
            </a:pPr>
            <a:endParaRPr lang="ko-KR" altLang="en-US" sz="800">
              <a:ln>
                <a:noFill/>
              </a:ln>
              <a:latin typeface="+mn-ea"/>
            </a:endParaRPr>
          </a:p>
        </p:txBody>
      </p:sp>
      <p:sp>
        <p:nvSpPr>
          <p:cNvPr id="5" name="타원 4"/>
          <p:cNvSpPr/>
          <p:nvPr userDrawn="1"/>
        </p:nvSpPr>
        <p:spPr>
          <a:xfrm>
            <a:off x="9417496" y="6381328"/>
            <a:ext cx="316732" cy="316732"/>
          </a:xfrm>
          <a:prstGeom prst="ellipse">
            <a:avLst/>
          </a:prstGeom>
          <a:solidFill>
            <a:srgbClr val="000000">
              <a:alpha val="50196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endParaRPr lang="ko-KR" altLang="en-US" sz="800">
              <a:latin typeface="+mn-ea"/>
            </a:endParaRPr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502455" y="6472298"/>
            <a:ext cx="150682" cy="138499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DD8E095E-C092-453D-83C6-E918FA68510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21871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18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설계_서브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 rot="5400000">
            <a:off x="3238927" y="190927"/>
            <a:ext cx="3429000" cy="990514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endParaRPr lang="ko-KR" altLang="en-US" sz="800">
              <a:latin typeface="+mn-ea"/>
            </a:endParaRPr>
          </a:p>
        </p:txBody>
      </p:sp>
      <p:sp>
        <p:nvSpPr>
          <p:cNvPr id="13" name="직사각형 12"/>
          <p:cNvSpPr/>
          <p:nvPr userDrawn="1"/>
        </p:nvSpPr>
        <p:spPr>
          <a:xfrm rot="5400000">
            <a:off x="722307" y="-522282"/>
            <a:ext cx="108012" cy="1152574"/>
          </a:xfrm>
          <a:prstGeom prst="rect">
            <a:avLst/>
          </a:prstGeom>
          <a:solidFill>
            <a:srgbClr val="000000"/>
          </a:solidFill>
          <a:ln w="3175">
            <a:noFill/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30000"/>
              </a:lnSpc>
            </a:pPr>
            <a:endParaRPr lang="ko-KR" altLang="en-US" sz="800">
              <a:ln>
                <a:noFill/>
              </a:ln>
              <a:latin typeface="+mn-ea"/>
            </a:endParaRPr>
          </a:p>
        </p:txBody>
      </p:sp>
      <p:sp>
        <p:nvSpPr>
          <p:cNvPr id="5" name="타원 4"/>
          <p:cNvSpPr/>
          <p:nvPr userDrawn="1"/>
        </p:nvSpPr>
        <p:spPr>
          <a:xfrm>
            <a:off x="9417496" y="6381328"/>
            <a:ext cx="316732" cy="316732"/>
          </a:xfrm>
          <a:prstGeom prst="ellipse">
            <a:avLst/>
          </a:prstGeom>
          <a:solidFill>
            <a:srgbClr val="000000">
              <a:alpha val="50196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endParaRPr lang="ko-KR" altLang="en-US" sz="800">
              <a:latin typeface="+mn-ea"/>
            </a:endParaRPr>
          </a:p>
        </p:txBody>
      </p:sp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502455" y="6472298"/>
            <a:ext cx="150682" cy="138499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DD8E095E-C092-453D-83C6-E918FA68510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16147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18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9507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18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화면설계_샘플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0"/>
          <p:cNvSpPr>
            <a:spLocks noChangeArrowheads="1"/>
          </p:cNvSpPr>
          <p:nvPr userDrawn="1"/>
        </p:nvSpPr>
        <p:spPr bwMode="auto">
          <a:xfrm>
            <a:off x="95250" y="719138"/>
            <a:ext cx="9720263" cy="6042025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3940" tIns="41970" rIns="83940" bIns="4197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endParaRPr kumimoji="0"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itchFamily="50" charset="-127"/>
              <a:cs typeface="Arial" charset="0"/>
            </a:endParaRPr>
          </a:p>
        </p:txBody>
      </p:sp>
      <p:sp>
        <p:nvSpPr>
          <p:cNvPr id="8" name="Rectangle 29"/>
          <p:cNvSpPr>
            <a:spLocks noChangeArrowheads="1"/>
          </p:cNvSpPr>
          <p:nvPr userDrawn="1"/>
        </p:nvSpPr>
        <p:spPr bwMode="auto">
          <a:xfrm>
            <a:off x="7603959" y="719138"/>
            <a:ext cx="2206792" cy="6042025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83940" tIns="41970" rIns="83940" bIns="41970" anchor="ctr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endParaRPr kumimoji="0" lang="ko-KR" altLang="en-US" dirty="0">
              <a:solidFill>
                <a:srgbClr val="000000"/>
              </a:solidFill>
              <a:latin typeface="맑은 고딕" panose="020B0503020000020004" pitchFamily="50" charset="-127"/>
              <a:ea typeface="맑은 고딕" pitchFamily="50" charset="-127"/>
              <a:cs typeface="Arial" charset="0"/>
            </a:endParaRPr>
          </a:p>
        </p:txBody>
      </p:sp>
      <p:graphicFrame>
        <p:nvGraphicFramePr>
          <p:cNvPr id="9" name="Group 7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28723265"/>
              </p:ext>
            </p:extLst>
          </p:nvPr>
        </p:nvGraphicFramePr>
        <p:xfrm>
          <a:off x="95250" y="95250"/>
          <a:ext cx="9715500" cy="573087"/>
        </p:xfrm>
        <a:graphic>
          <a:graphicData uri="http://schemas.openxmlformats.org/drawingml/2006/table">
            <a:tbl>
              <a:tblPr/>
              <a:tblGrid>
                <a:gridCol w="1110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7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73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8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145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006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ID</a:t>
                      </a:r>
                      <a:endParaRPr kumimoji="1" lang="ko-KR" alt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ctr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자동차부품산업</a:t>
                      </a:r>
                      <a:b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</a:b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진흥재단 홈페이지</a:t>
                      </a:r>
                      <a:b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</a:b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리뉴얼</a:t>
                      </a: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작성자</a:t>
                      </a: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0024" marR="50024" marT="22857" marB="22857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509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화면이름</a:t>
                      </a: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작성일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/ </a:t>
                      </a: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버전</a:t>
                      </a: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Franklin Gothic Book"/>
                        </a:defRPr>
                      </a:lvl9pPr>
                    </a:lstStyle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0024" marR="50024" marT="22857" marB="22857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509">
                <a:tc>
                  <a:txBody>
                    <a:bodyPr/>
                    <a:lstStyle/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화면경로</a:t>
                      </a: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돋움" pitchFamily="50" charset="-127"/>
                        <a:cs typeface="Arial" pitchFamily="34" charset="0"/>
                      </a:endParaRPr>
                    </a:p>
                  </a:txBody>
                  <a:tcPr marL="48529" marR="48529" marT="23757" marB="23757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승인일</a:t>
                      </a:r>
                    </a:p>
                  </a:txBody>
                  <a:tcPr marL="48529" marR="48529" marT="23758" marB="23758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238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marL="50024" marR="50024" marT="22857" marB="22857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타원 5"/>
          <p:cNvSpPr/>
          <p:nvPr userDrawn="1"/>
        </p:nvSpPr>
        <p:spPr>
          <a:xfrm>
            <a:off x="9417496" y="6381328"/>
            <a:ext cx="316732" cy="316732"/>
          </a:xfrm>
          <a:prstGeom prst="ellipse">
            <a:avLst/>
          </a:prstGeom>
          <a:solidFill>
            <a:srgbClr val="000000">
              <a:alpha val="50196"/>
            </a:srgb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endParaRPr lang="ko-KR" altLang="en-US" sz="80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9502455" y="6472298"/>
            <a:ext cx="150682" cy="138499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DD8E095E-C092-453D-83C6-E918FA68510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8AB6AD-EAC6-43D5-989D-B89A42A24B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08088" y="95250"/>
            <a:ext cx="4244975" cy="187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98C86407-558B-496E-B60E-9F742C1A058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08088" y="282575"/>
            <a:ext cx="4244975" cy="187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  <p:sp>
        <p:nvSpPr>
          <p:cNvPr id="11" name="텍스트 개체 틀 3">
            <a:extLst>
              <a:ext uri="{FF2B5EF4-FFF2-40B4-BE49-F238E27FC236}">
                <a16:creationId xmlns:a16="http://schemas.microsoft.com/office/drawing/2014/main" id="{CAD24458-B585-4663-8C58-6C19D49289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08088" y="485399"/>
            <a:ext cx="4244975" cy="187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3">
            <a:extLst>
              <a:ext uri="{FF2B5EF4-FFF2-40B4-BE49-F238E27FC236}">
                <a16:creationId xmlns:a16="http://schemas.microsoft.com/office/drawing/2014/main" id="{E8E6CB58-B215-4CF8-8F17-82048B43DEC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98642" y="95250"/>
            <a:ext cx="2212107" cy="187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  <p:sp>
        <p:nvSpPr>
          <p:cNvPr id="13" name="텍스트 개체 틀 3">
            <a:extLst>
              <a:ext uri="{FF2B5EF4-FFF2-40B4-BE49-F238E27FC236}">
                <a16:creationId xmlns:a16="http://schemas.microsoft.com/office/drawing/2014/main" id="{8CB07C01-7448-41C7-ADE9-73138E8AC2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598642" y="282575"/>
            <a:ext cx="2212107" cy="187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  <p:sp>
        <p:nvSpPr>
          <p:cNvPr id="14" name="텍스트 개체 틀 3">
            <a:extLst>
              <a:ext uri="{FF2B5EF4-FFF2-40B4-BE49-F238E27FC236}">
                <a16:creationId xmlns:a16="http://schemas.microsoft.com/office/drawing/2014/main" id="{A201068C-7431-4D13-A599-A1FE9D4F385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98642" y="485399"/>
            <a:ext cx="2212107" cy="1873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1794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92460" y="6602869"/>
            <a:ext cx="320601" cy="138499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 </a:t>
            </a:r>
            <a:fld id="{DD8E095E-C092-453D-83C6-E918FA68510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7955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18" r:id="rId8"/>
    <p:sldLayoutId id="2147483789" r:id="rId9"/>
    <p:sldLayoutId id="2147483774" r:id="rId10"/>
    <p:sldLayoutId id="2147483784" r:id="rId11"/>
    <p:sldLayoutId id="2147483785" r:id="rId12"/>
    <p:sldLayoutId id="2147483786" r:id="rId13"/>
    <p:sldLayoutId id="2147483787" r:id="rId14"/>
    <p:sldLayoutId id="2147483788" r:id="rId15"/>
  </p:sldLayoutIdLst>
  <p:hf hdr="0" ftr="0" dt="0"/>
  <p:txStyles>
    <p:titleStyle>
      <a:lvl1pPr algn="l" defTabSz="742950" rtl="0" eaLnBrk="1" latinLnBrk="1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1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관리자 화면설계서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콘텐츠관리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2655EB7-D505-41CF-99D3-CBBE2DEE2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13" y="1700808"/>
            <a:ext cx="756084" cy="38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99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>
          <a:xfrm>
            <a:off x="812540" y="2362780"/>
            <a:ext cx="5904656" cy="504453"/>
          </a:xfrm>
        </p:spPr>
        <p:txBody>
          <a:bodyPr/>
          <a:lstStyle/>
          <a:p>
            <a:r>
              <a:rPr lang="ko-KR" altLang="en-US" dirty="0"/>
              <a:t>컨설팅사업</a:t>
            </a:r>
          </a:p>
        </p:txBody>
      </p:sp>
    </p:spTree>
    <p:extLst>
      <p:ext uri="{BB962C8B-B14F-4D97-AF65-F5344CB8AC3E}">
        <p14:creationId xmlns:p14="http://schemas.microsoft.com/office/powerpoint/2010/main" val="2141439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>
          <a:xfrm>
            <a:off x="812540" y="2362780"/>
            <a:ext cx="5904656" cy="504453"/>
          </a:xfrm>
        </p:spPr>
        <p:txBody>
          <a:bodyPr/>
          <a:lstStyle/>
          <a:p>
            <a:r>
              <a:rPr lang="ko-KR" altLang="en-US" dirty="0"/>
              <a:t>컨설팅사업 소개</a:t>
            </a:r>
          </a:p>
        </p:txBody>
      </p:sp>
    </p:spTree>
    <p:extLst>
      <p:ext uri="{BB962C8B-B14F-4D97-AF65-F5344CB8AC3E}">
        <p14:creationId xmlns:p14="http://schemas.microsoft.com/office/powerpoint/2010/main" val="1997942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E095E-C092-453D-83C6-E918FA68510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BF38ED-DFA4-47CD-9658-8521F4501D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BO-PC-CON-02-001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1B5C6D-F445-411A-B3B9-CC82E6D573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컨설팅사업 소개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563764E-7CC3-4C5C-8AF8-D526A752D5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홈 </a:t>
            </a:r>
            <a:r>
              <a:rPr lang="en-US" altLang="ko-KR" dirty="0"/>
              <a:t>&gt; </a:t>
            </a:r>
            <a:r>
              <a:rPr lang="ko-KR" altLang="en-US" dirty="0"/>
              <a:t>콘텐츠관리 </a:t>
            </a:r>
            <a:r>
              <a:rPr lang="en-US" altLang="ko-KR" dirty="0"/>
              <a:t>&gt; </a:t>
            </a:r>
            <a:r>
              <a:rPr lang="ko-KR" altLang="en-US" dirty="0"/>
              <a:t>컨설팅사업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FA30EC0-1477-4EFA-831F-676E68A903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18230062-C75E-4249-8F45-CCAC53301E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EB8BAD2-C24E-4EFB-9E9E-94411026A2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0A35899E-FC02-4E34-A201-07E419FCC4C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2678" y="1092117"/>
          <a:ext cx="7164597" cy="1913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0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내용</a:t>
                      </a:r>
                      <a:r>
                        <a:rPr lang="ko-KR" altLang="en-US" sz="800" b="1" u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u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Editor Area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37160" marR="137160" marT="108000" marB="108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645082"/>
                  </a:ext>
                </a:extLst>
              </a:tr>
              <a:tr h="15903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콘텐츠 내용이 표시됩니다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.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a:txBody>
                  <a:tcPr marL="137160" marR="137160" marT="108000" marB="10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73058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6235C638-8A8E-4774-B9FB-E623A97B2DD6}"/>
              </a:ext>
            </a:extLst>
          </p:cNvPr>
          <p:cNvSpPr txBox="1"/>
          <p:nvPr/>
        </p:nvSpPr>
        <p:spPr>
          <a:xfrm>
            <a:off x="272679" y="872716"/>
            <a:ext cx="111569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000" b="1" dirty="0"/>
              <a:t>컨설팅사업 소개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모서리가 둥근 직사각형 97">
            <a:extLst>
              <a:ext uri="{FF2B5EF4-FFF2-40B4-BE49-F238E27FC236}">
                <a16:creationId xmlns:a16="http://schemas.microsoft.com/office/drawing/2014/main" id="{98389779-0943-45FE-AA73-38FBF6F5428B}"/>
              </a:ext>
            </a:extLst>
          </p:cNvPr>
          <p:cNvSpPr/>
          <p:nvPr/>
        </p:nvSpPr>
        <p:spPr>
          <a:xfrm>
            <a:off x="160046" y="1026604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1C5ADAA-F069-49D0-AB21-38825600B478}"/>
              </a:ext>
            </a:extLst>
          </p:cNvPr>
          <p:cNvSpPr/>
          <p:nvPr/>
        </p:nvSpPr>
        <p:spPr>
          <a:xfrm>
            <a:off x="6823650" y="3158277"/>
            <a:ext cx="613626" cy="2462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저장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CE7F2F-1B53-4B69-B165-800CDC46944C}"/>
              </a:ext>
            </a:extLst>
          </p:cNvPr>
          <p:cNvSpPr txBox="1"/>
          <p:nvPr/>
        </p:nvSpPr>
        <p:spPr>
          <a:xfrm>
            <a:off x="272679" y="3465667"/>
            <a:ext cx="99867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수정이력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7876974B-E043-41D5-B68A-7D51B5CB1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646169"/>
              </p:ext>
            </p:extLst>
          </p:nvPr>
        </p:nvGraphicFramePr>
        <p:xfrm>
          <a:off x="272678" y="3729936"/>
          <a:ext cx="7164597" cy="67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2148">
                  <a:extLst>
                    <a:ext uri="{9D8B030D-6E8A-4147-A177-3AD203B41FA5}">
                      <a16:colId xmlns:a16="http://schemas.microsoft.com/office/drawing/2014/main" val="398129619"/>
                    </a:ext>
                  </a:extLst>
                </a:gridCol>
                <a:gridCol w="2628291">
                  <a:extLst>
                    <a:ext uri="{9D8B030D-6E8A-4147-A177-3AD203B41FA5}">
                      <a16:colId xmlns:a16="http://schemas.microsoft.com/office/drawing/2014/main" val="22777032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 등록자</a:t>
                      </a: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 등록일시</a:t>
                      </a:r>
                    </a:p>
                  </a:txBody>
                  <a:tcPr marL="13680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2023.01.01 00:00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최종 </a:t>
                      </a:r>
                      <a:r>
                        <a:rPr lang="ko-KR" altLang="en-US" sz="800" b="1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수정자</a:t>
                      </a:r>
                      <a:endParaRPr lang="ko-KR" altLang="en-US" sz="800" b="1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최종 수정일시</a:t>
                      </a:r>
                    </a:p>
                  </a:txBody>
                  <a:tcPr marL="13680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2023.01.01 00:00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399024"/>
                  </a:ext>
                </a:extLst>
              </a:tr>
            </a:tbl>
          </a:graphicData>
        </a:graphic>
      </p:graphicFrame>
      <p:sp>
        <p:nvSpPr>
          <p:cNvPr id="18" name="모서리가 둥근 직사각형 97">
            <a:extLst>
              <a:ext uri="{FF2B5EF4-FFF2-40B4-BE49-F238E27FC236}">
                <a16:creationId xmlns:a16="http://schemas.microsoft.com/office/drawing/2014/main" id="{3CB5CCDD-7351-44EE-8D5A-8E8323835E81}"/>
              </a:ext>
            </a:extLst>
          </p:cNvPr>
          <p:cNvSpPr/>
          <p:nvPr/>
        </p:nvSpPr>
        <p:spPr>
          <a:xfrm>
            <a:off x="160046" y="3654294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모서리가 둥근 직사각형 97">
            <a:extLst>
              <a:ext uri="{FF2B5EF4-FFF2-40B4-BE49-F238E27FC236}">
                <a16:creationId xmlns:a16="http://schemas.microsoft.com/office/drawing/2014/main" id="{EC8164B4-48F4-4343-9A85-709C39DD95A7}"/>
              </a:ext>
            </a:extLst>
          </p:cNvPr>
          <p:cNvSpPr/>
          <p:nvPr/>
        </p:nvSpPr>
        <p:spPr>
          <a:xfrm>
            <a:off x="1387024" y="3654294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3-1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모서리가 둥근 직사각형 97">
            <a:extLst>
              <a:ext uri="{FF2B5EF4-FFF2-40B4-BE49-F238E27FC236}">
                <a16:creationId xmlns:a16="http://schemas.microsoft.com/office/drawing/2014/main" id="{1C35F89C-A81D-4A13-8551-D304E19923D0}"/>
              </a:ext>
            </a:extLst>
          </p:cNvPr>
          <p:cNvSpPr/>
          <p:nvPr/>
        </p:nvSpPr>
        <p:spPr>
          <a:xfrm>
            <a:off x="4704726" y="3654294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3-2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모서리가 둥근 직사각형 97">
            <a:extLst>
              <a:ext uri="{FF2B5EF4-FFF2-40B4-BE49-F238E27FC236}">
                <a16:creationId xmlns:a16="http://schemas.microsoft.com/office/drawing/2014/main" id="{ED6E9D8D-5E3B-43E5-ABA0-884AFB1D4050}"/>
              </a:ext>
            </a:extLst>
          </p:cNvPr>
          <p:cNvSpPr/>
          <p:nvPr/>
        </p:nvSpPr>
        <p:spPr>
          <a:xfrm>
            <a:off x="1387024" y="4001215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3-3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모서리가 둥근 직사각형 97">
            <a:extLst>
              <a:ext uri="{FF2B5EF4-FFF2-40B4-BE49-F238E27FC236}">
                <a16:creationId xmlns:a16="http://schemas.microsoft.com/office/drawing/2014/main" id="{15384122-EE8A-48D4-B1F8-1CF10B3A82E2}"/>
              </a:ext>
            </a:extLst>
          </p:cNvPr>
          <p:cNvSpPr/>
          <p:nvPr/>
        </p:nvSpPr>
        <p:spPr>
          <a:xfrm>
            <a:off x="4704726" y="4001215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3-4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모서리가 둥근 직사각형 97">
            <a:extLst>
              <a:ext uri="{FF2B5EF4-FFF2-40B4-BE49-F238E27FC236}">
                <a16:creationId xmlns:a16="http://schemas.microsoft.com/office/drawing/2014/main" id="{BBEA6B7F-3D47-43FE-BEFD-4A17C94C82C8}"/>
              </a:ext>
            </a:extLst>
          </p:cNvPr>
          <p:cNvSpPr/>
          <p:nvPr/>
        </p:nvSpPr>
        <p:spPr>
          <a:xfrm>
            <a:off x="6699513" y="3085044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61E03506-3CCD-457A-BA69-251D267CD33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17296" y="727075"/>
          <a:ext cx="2201269" cy="4502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8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5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콘텐츠 내용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 :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에디터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콘텐츠 내용 입력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저장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선택 시 콘텐츠 업데이트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내용 </a:t>
                      </a:r>
                      <a:r>
                        <a:rPr lang="ko-KR" altLang="en-US" sz="7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미입력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시 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AL_001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노출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수정이력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테이블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└ 최초등록자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최초등록일시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최종수정자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   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최종수정일시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9808617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최초 등록자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최초로 등록한 관리자의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이름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0564332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3-2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최초등록일시 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최초로 등록한 일시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YYYY-MM-DD HH:MM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으로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4867899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3-3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최종 </a:t>
                      </a:r>
                      <a:r>
                        <a:rPr lang="ko-KR" altLang="en-US" sz="700" dirty="0" err="1">
                          <a:latin typeface="맑은 고딕" panose="020B0503020000020004" pitchFamily="50" charset="-127"/>
                          <a:ea typeface="+mn-ea"/>
                        </a:rPr>
                        <a:t>수정자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마지막으로 수정한 관리자의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이름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게시물 수정완료 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수정 전에는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–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2443035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3-4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최종수정일시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마지막으로 수정한 일시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YYYY-MM-DD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HH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:MM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으로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게시물 수정완료 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수정 전에는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–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3886950"/>
                  </a:ext>
                </a:extLst>
              </a:tr>
              <a:tr h="1869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Check</a:t>
                      </a: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</a:rPr>
                        <a:t> List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5324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98" marB="342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98" marB="3429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5324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98" marB="342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98" marB="3429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7329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Alert / Confirm Message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E095E-C092-453D-83C6-E918FA685101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200024" y="1088740"/>
          <a:ext cx="4500947" cy="456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4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Alert</a:t>
                      </a:r>
                      <a:r>
                        <a:rPr lang="en-US" altLang="ko-KR" sz="800" b="1" baseline="0" dirty="0"/>
                        <a:t> ID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Message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Button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AL_001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spc="-100" noProof="1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내용을 입력해주세요</a:t>
                      </a:r>
                      <a:r>
                        <a:rPr lang="en-US" altLang="ko-KR" sz="800" spc="-100" noProof="1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[</a:t>
                      </a:r>
                      <a:r>
                        <a:rPr lang="ko-KR" altLang="en-US" sz="800" dirty="0"/>
                        <a:t>확인</a:t>
                      </a:r>
                      <a:r>
                        <a:rPr lang="en-US" altLang="ko-KR" sz="800" dirty="0"/>
                        <a:t>]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0025" y="840837"/>
            <a:ext cx="82809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Alert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74708" y="840837"/>
            <a:ext cx="82809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Confirm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5078414" y="1088740"/>
          <a:ext cx="4500947" cy="456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0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Confirm</a:t>
                      </a:r>
                      <a:r>
                        <a:rPr lang="en-US" altLang="ko-KR" sz="800" b="1" baseline="0" dirty="0"/>
                        <a:t> ID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Message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Button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CF_001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3616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>
          <a:xfrm>
            <a:off x="812540" y="2362780"/>
            <a:ext cx="5904656" cy="504453"/>
          </a:xfrm>
        </p:spPr>
        <p:txBody>
          <a:bodyPr/>
          <a:lstStyle/>
          <a:p>
            <a:r>
              <a:rPr lang="ko-KR" altLang="en-US" dirty="0"/>
              <a:t>상생사업</a:t>
            </a:r>
          </a:p>
        </p:txBody>
      </p:sp>
    </p:spTree>
    <p:extLst>
      <p:ext uri="{BB962C8B-B14F-4D97-AF65-F5344CB8AC3E}">
        <p14:creationId xmlns:p14="http://schemas.microsoft.com/office/powerpoint/2010/main" val="2261540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>
          <a:xfrm>
            <a:off x="812540" y="2362780"/>
            <a:ext cx="5904656" cy="504453"/>
          </a:xfrm>
        </p:spPr>
        <p:txBody>
          <a:bodyPr/>
          <a:lstStyle/>
          <a:p>
            <a:r>
              <a:rPr lang="ko-KR" altLang="en-US" dirty="0"/>
              <a:t>미래차다각화</a:t>
            </a:r>
          </a:p>
        </p:txBody>
      </p:sp>
    </p:spTree>
    <p:extLst>
      <p:ext uri="{BB962C8B-B14F-4D97-AF65-F5344CB8AC3E}">
        <p14:creationId xmlns:p14="http://schemas.microsoft.com/office/powerpoint/2010/main" val="1461450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E095E-C092-453D-83C6-E918FA685101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BF38ED-DFA4-47CD-9658-8521F4501D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BO-PC-CON-03-001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1B5C6D-F445-411A-B3B9-CC82E6D573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미래차다각화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563764E-7CC3-4C5C-8AF8-D526A752D5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홈 </a:t>
            </a:r>
            <a:r>
              <a:rPr lang="en-US" altLang="ko-KR" dirty="0"/>
              <a:t>&gt; </a:t>
            </a:r>
            <a:r>
              <a:rPr lang="ko-KR" altLang="en-US" dirty="0"/>
              <a:t>콘텐츠관리 </a:t>
            </a:r>
            <a:r>
              <a:rPr lang="en-US" altLang="ko-KR" dirty="0"/>
              <a:t>&gt; </a:t>
            </a:r>
            <a:r>
              <a:rPr lang="ko-KR" altLang="en-US" dirty="0"/>
              <a:t>상생사업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FA30EC0-1477-4EFA-831F-676E68A903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18230062-C75E-4249-8F45-CCAC53301E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EB8BAD2-C24E-4EFB-9E9E-94411026A2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0A35899E-FC02-4E34-A201-07E419FCC4C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2678" y="1092117"/>
          <a:ext cx="7164597" cy="1913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0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내용</a:t>
                      </a:r>
                      <a:r>
                        <a:rPr lang="ko-KR" altLang="en-US" sz="800" b="1" u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u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Editor Area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37160" marR="137160" marT="108000" marB="108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645082"/>
                  </a:ext>
                </a:extLst>
              </a:tr>
              <a:tr h="15903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콘텐츠 내용이 표시됩니다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.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a:txBody>
                  <a:tcPr marL="137160" marR="137160" marT="108000" marB="10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73058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6235C638-8A8E-4774-B9FB-E623A97B2DD6}"/>
              </a:ext>
            </a:extLst>
          </p:cNvPr>
          <p:cNvSpPr txBox="1"/>
          <p:nvPr/>
        </p:nvSpPr>
        <p:spPr>
          <a:xfrm>
            <a:off x="272679" y="872716"/>
            <a:ext cx="94256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000" b="1" dirty="0"/>
              <a:t>미래차다각화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모서리가 둥근 직사각형 97">
            <a:extLst>
              <a:ext uri="{FF2B5EF4-FFF2-40B4-BE49-F238E27FC236}">
                <a16:creationId xmlns:a16="http://schemas.microsoft.com/office/drawing/2014/main" id="{98389779-0943-45FE-AA73-38FBF6F5428B}"/>
              </a:ext>
            </a:extLst>
          </p:cNvPr>
          <p:cNvSpPr/>
          <p:nvPr/>
        </p:nvSpPr>
        <p:spPr>
          <a:xfrm>
            <a:off x="160046" y="1026604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337C5E2-7FC7-474B-AA88-5322F8EE8496}"/>
              </a:ext>
            </a:extLst>
          </p:cNvPr>
          <p:cNvSpPr/>
          <p:nvPr/>
        </p:nvSpPr>
        <p:spPr>
          <a:xfrm>
            <a:off x="6823650" y="3158277"/>
            <a:ext cx="613626" cy="2462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저장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E47D72-1823-40D3-9892-A2CC75728305}"/>
              </a:ext>
            </a:extLst>
          </p:cNvPr>
          <p:cNvSpPr txBox="1"/>
          <p:nvPr/>
        </p:nvSpPr>
        <p:spPr>
          <a:xfrm>
            <a:off x="272679" y="3465667"/>
            <a:ext cx="99867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수정이력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7498968A-DAB6-48B8-8E57-E2FE391D4C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646169"/>
              </p:ext>
            </p:extLst>
          </p:nvPr>
        </p:nvGraphicFramePr>
        <p:xfrm>
          <a:off x="272678" y="3729936"/>
          <a:ext cx="7164597" cy="67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2148">
                  <a:extLst>
                    <a:ext uri="{9D8B030D-6E8A-4147-A177-3AD203B41FA5}">
                      <a16:colId xmlns:a16="http://schemas.microsoft.com/office/drawing/2014/main" val="398129619"/>
                    </a:ext>
                  </a:extLst>
                </a:gridCol>
                <a:gridCol w="2628291">
                  <a:extLst>
                    <a:ext uri="{9D8B030D-6E8A-4147-A177-3AD203B41FA5}">
                      <a16:colId xmlns:a16="http://schemas.microsoft.com/office/drawing/2014/main" val="22777032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 등록자</a:t>
                      </a: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 등록일시</a:t>
                      </a:r>
                    </a:p>
                  </a:txBody>
                  <a:tcPr marL="13680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2023.01.01 00:00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최종 </a:t>
                      </a:r>
                      <a:r>
                        <a:rPr lang="ko-KR" altLang="en-US" sz="800" b="1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수정자</a:t>
                      </a:r>
                      <a:endParaRPr lang="ko-KR" altLang="en-US" sz="800" b="1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최종 수정일시</a:t>
                      </a:r>
                    </a:p>
                  </a:txBody>
                  <a:tcPr marL="13680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2023.01.01 00:00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399024"/>
                  </a:ext>
                </a:extLst>
              </a:tr>
            </a:tbl>
          </a:graphicData>
        </a:graphic>
      </p:graphicFrame>
      <p:sp>
        <p:nvSpPr>
          <p:cNvPr id="18" name="모서리가 둥근 직사각형 97">
            <a:extLst>
              <a:ext uri="{FF2B5EF4-FFF2-40B4-BE49-F238E27FC236}">
                <a16:creationId xmlns:a16="http://schemas.microsoft.com/office/drawing/2014/main" id="{17B0F1B0-3F7F-484F-BA62-7FA3C0217A5F}"/>
              </a:ext>
            </a:extLst>
          </p:cNvPr>
          <p:cNvSpPr/>
          <p:nvPr/>
        </p:nvSpPr>
        <p:spPr>
          <a:xfrm>
            <a:off x="160046" y="3654294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모서리가 둥근 직사각형 97">
            <a:extLst>
              <a:ext uri="{FF2B5EF4-FFF2-40B4-BE49-F238E27FC236}">
                <a16:creationId xmlns:a16="http://schemas.microsoft.com/office/drawing/2014/main" id="{76342F01-89E2-4F92-9CE6-0CC1EC3029AD}"/>
              </a:ext>
            </a:extLst>
          </p:cNvPr>
          <p:cNvSpPr/>
          <p:nvPr/>
        </p:nvSpPr>
        <p:spPr>
          <a:xfrm>
            <a:off x="1387024" y="3654294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3-1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모서리가 둥근 직사각형 97">
            <a:extLst>
              <a:ext uri="{FF2B5EF4-FFF2-40B4-BE49-F238E27FC236}">
                <a16:creationId xmlns:a16="http://schemas.microsoft.com/office/drawing/2014/main" id="{AD97A4D1-0B41-495C-B3D4-F58D57AE4C40}"/>
              </a:ext>
            </a:extLst>
          </p:cNvPr>
          <p:cNvSpPr/>
          <p:nvPr/>
        </p:nvSpPr>
        <p:spPr>
          <a:xfrm>
            <a:off x="4704726" y="3654294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3-2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모서리가 둥근 직사각형 97">
            <a:extLst>
              <a:ext uri="{FF2B5EF4-FFF2-40B4-BE49-F238E27FC236}">
                <a16:creationId xmlns:a16="http://schemas.microsoft.com/office/drawing/2014/main" id="{6C610EB2-8913-4499-91E8-BAF323A6CB2B}"/>
              </a:ext>
            </a:extLst>
          </p:cNvPr>
          <p:cNvSpPr/>
          <p:nvPr/>
        </p:nvSpPr>
        <p:spPr>
          <a:xfrm>
            <a:off x="1387024" y="4001215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3-3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모서리가 둥근 직사각형 97">
            <a:extLst>
              <a:ext uri="{FF2B5EF4-FFF2-40B4-BE49-F238E27FC236}">
                <a16:creationId xmlns:a16="http://schemas.microsoft.com/office/drawing/2014/main" id="{7CD45238-5473-4EEC-AE59-94B3D76E114A}"/>
              </a:ext>
            </a:extLst>
          </p:cNvPr>
          <p:cNvSpPr/>
          <p:nvPr/>
        </p:nvSpPr>
        <p:spPr>
          <a:xfrm>
            <a:off x="4704726" y="4001215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3-4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모서리가 둥근 직사각형 97">
            <a:extLst>
              <a:ext uri="{FF2B5EF4-FFF2-40B4-BE49-F238E27FC236}">
                <a16:creationId xmlns:a16="http://schemas.microsoft.com/office/drawing/2014/main" id="{B95BDBFD-BB98-4188-8914-D01FB830C76C}"/>
              </a:ext>
            </a:extLst>
          </p:cNvPr>
          <p:cNvSpPr/>
          <p:nvPr/>
        </p:nvSpPr>
        <p:spPr>
          <a:xfrm>
            <a:off x="6699513" y="3085044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C3C4CC38-FD27-4F46-BD18-F687C6ADD5E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17296" y="727075"/>
          <a:ext cx="2201269" cy="4502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8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5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콘텐츠 내용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 :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에디터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콘텐츠 내용 입력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저장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선택 시 콘텐츠 업데이트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내용 </a:t>
                      </a:r>
                      <a:r>
                        <a:rPr lang="ko-KR" altLang="en-US" sz="7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미입력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시 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AL_001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노출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수정이력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테이블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└ 최초등록자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최초등록일시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최종수정자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   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최종수정일시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9808617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최초 등록자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최초로 등록한 관리자의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이름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0564332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3-2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최초등록일시 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최초로 등록한 일시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YYYY-MM-DD HH:MM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으로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4867899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3-3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최종 </a:t>
                      </a:r>
                      <a:r>
                        <a:rPr lang="ko-KR" altLang="en-US" sz="700" dirty="0" err="1">
                          <a:latin typeface="맑은 고딕" panose="020B0503020000020004" pitchFamily="50" charset="-127"/>
                          <a:ea typeface="+mn-ea"/>
                        </a:rPr>
                        <a:t>수정자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마지막으로 수정한 관리자의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이름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게시물 수정완료 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수정 전에는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–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2443035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3-4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최종수정일시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마지막으로 수정한 일시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YYYY-MM-DD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HH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:MM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으로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게시물 수정완료 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수정 전에는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–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3886950"/>
                  </a:ext>
                </a:extLst>
              </a:tr>
              <a:tr h="1869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Check</a:t>
                      </a: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</a:rPr>
                        <a:t> List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5324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98" marB="342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98" marB="3429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5324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98" marB="342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98" marB="3429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4980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Alert / Confirm Message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E095E-C092-453D-83C6-E918FA685101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200024" y="1088740"/>
          <a:ext cx="4500947" cy="456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4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Alert</a:t>
                      </a:r>
                      <a:r>
                        <a:rPr lang="en-US" altLang="ko-KR" sz="800" b="1" baseline="0" dirty="0"/>
                        <a:t> ID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Message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Button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AL_001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spc="-100" noProof="1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내용을 입력해주세요</a:t>
                      </a:r>
                      <a:r>
                        <a:rPr lang="en-US" altLang="ko-KR" sz="800" spc="-100" noProof="1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[</a:t>
                      </a:r>
                      <a:r>
                        <a:rPr lang="ko-KR" altLang="en-US" sz="800" dirty="0"/>
                        <a:t>확인</a:t>
                      </a:r>
                      <a:r>
                        <a:rPr lang="en-US" altLang="ko-KR" sz="800" dirty="0"/>
                        <a:t>]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0025" y="840837"/>
            <a:ext cx="82809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Alert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74708" y="840837"/>
            <a:ext cx="82809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Confirm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5078414" y="1088740"/>
          <a:ext cx="4500947" cy="456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0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Confirm</a:t>
                      </a:r>
                      <a:r>
                        <a:rPr lang="en-US" altLang="ko-KR" sz="800" b="1" baseline="0" dirty="0"/>
                        <a:t> ID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Message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Button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CF_001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7148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>
          <a:xfrm>
            <a:off x="812540" y="2362780"/>
            <a:ext cx="5904656" cy="504453"/>
          </a:xfrm>
        </p:spPr>
        <p:txBody>
          <a:bodyPr/>
          <a:lstStyle/>
          <a:p>
            <a:r>
              <a:rPr lang="ko-KR" altLang="en-US" dirty="0"/>
              <a:t>사업재편지원</a:t>
            </a:r>
          </a:p>
        </p:txBody>
      </p:sp>
    </p:spTree>
    <p:extLst>
      <p:ext uri="{BB962C8B-B14F-4D97-AF65-F5344CB8AC3E}">
        <p14:creationId xmlns:p14="http://schemas.microsoft.com/office/powerpoint/2010/main" val="4142765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E095E-C092-453D-83C6-E918FA685101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BF38ED-DFA4-47CD-9658-8521F4501D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BO-PC-CON-03-002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1B5C6D-F445-411A-B3B9-CC82E6D573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사업재편지원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563764E-7CC3-4C5C-8AF8-D526A752D5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홈 </a:t>
            </a:r>
            <a:r>
              <a:rPr lang="en-US" altLang="ko-KR" dirty="0"/>
              <a:t>&gt; </a:t>
            </a:r>
            <a:r>
              <a:rPr lang="ko-KR" altLang="en-US" dirty="0"/>
              <a:t>콘텐츠관리 </a:t>
            </a:r>
            <a:r>
              <a:rPr lang="en-US" altLang="ko-KR" dirty="0"/>
              <a:t>&gt; </a:t>
            </a:r>
            <a:r>
              <a:rPr lang="ko-KR" altLang="en-US" dirty="0"/>
              <a:t>상생사업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FA30EC0-1477-4EFA-831F-676E68A903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18230062-C75E-4249-8F45-CCAC53301E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EB8BAD2-C24E-4EFB-9E9E-94411026A2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0A35899E-FC02-4E34-A201-07E419FCC4C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2678" y="1092117"/>
          <a:ext cx="7164597" cy="1913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0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내용</a:t>
                      </a:r>
                      <a:r>
                        <a:rPr lang="ko-KR" altLang="en-US" sz="800" b="1" u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u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Editor Area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37160" marR="137160" marT="108000" marB="108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645082"/>
                  </a:ext>
                </a:extLst>
              </a:tr>
              <a:tr h="15903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콘텐츠 내용이 표시됩니다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.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a:txBody>
                  <a:tcPr marL="137160" marR="137160" marT="108000" marB="10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73058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6235C638-8A8E-4774-B9FB-E623A97B2DD6}"/>
              </a:ext>
            </a:extLst>
          </p:cNvPr>
          <p:cNvSpPr txBox="1"/>
          <p:nvPr/>
        </p:nvSpPr>
        <p:spPr>
          <a:xfrm>
            <a:off x="272679" y="872716"/>
            <a:ext cx="94256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000" b="1" dirty="0"/>
              <a:t>사업재편지원</a:t>
            </a:r>
          </a:p>
        </p:txBody>
      </p:sp>
      <p:sp>
        <p:nvSpPr>
          <p:cNvPr id="61" name="모서리가 둥근 직사각형 97">
            <a:extLst>
              <a:ext uri="{FF2B5EF4-FFF2-40B4-BE49-F238E27FC236}">
                <a16:creationId xmlns:a16="http://schemas.microsoft.com/office/drawing/2014/main" id="{98389779-0943-45FE-AA73-38FBF6F5428B}"/>
              </a:ext>
            </a:extLst>
          </p:cNvPr>
          <p:cNvSpPr/>
          <p:nvPr/>
        </p:nvSpPr>
        <p:spPr>
          <a:xfrm>
            <a:off x="160046" y="1026604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486D33-CF30-4434-9F94-D28471A7257E}"/>
              </a:ext>
            </a:extLst>
          </p:cNvPr>
          <p:cNvSpPr/>
          <p:nvPr/>
        </p:nvSpPr>
        <p:spPr>
          <a:xfrm>
            <a:off x="6823650" y="3158277"/>
            <a:ext cx="613626" cy="2462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저장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8C419D-7950-4652-8E74-0274C3F3D6FD}"/>
              </a:ext>
            </a:extLst>
          </p:cNvPr>
          <p:cNvSpPr txBox="1"/>
          <p:nvPr/>
        </p:nvSpPr>
        <p:spPr>
          <a:xfrm>
            <a:off x="272679" y="3465667"/>
            <a:ext cx="99867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수정이력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542ACE8-03C1-4615-8438-9612A8DC11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646169"/>
              </p:ext>
            </p:extLst>
          </p:nvPr>
        </p:nvGraphicFramePr>
        <p:xfrm>
          <a:off x="272678" y="3729936"/>
          <a:ext cx="7164597" cy="67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2148">
                  <a:extLst>
                    <a:ext uri="{9D8B030D-6E8A-4147-A177-3AD203B41FA5}">
                      <a16:colId xmlns:a16="http://schemas.microsoft.com/office/drawing/2014/main" val="398129619"/>
                    </a:ext>
                  </a:extLst>
                </a:gridCol>
                <a:gridCol w="2628291">
                  <a:extLst>
                    <a:ext uri="{9D8B030D-6E8A-4147-A177-3AD203B41FA5}">
                      <a16:colId xmlns:a16="http://schemas.microsoft.com/office/drawing/2014/main" val="22777032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 등록자</a:t>
                      </a: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 등록일시</a:t>
                      </a:r>
                    </a:p>
                  </a:txBody>
                  <a:tcPr marL="13680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2023.01.01 00:00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최종 </a:t>
                      </a:r>
                      <a:r>
                        <a:rPr lang="ko-KR" altLang="en-US" sz="800" b="1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수정자</a:t>
                      </a:r>
                      <a:endParaRPr lang="ko-KR" altLang="en-US" sz="800" b="1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최종 수정일시</a:t>
                      </a:r>
                    </a:p>
                  </a:txBody>
                  <a:tcPr marL="13680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2023.01.01 00:00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399024"/>
                  </a:ext>
                </a:extLst>
              </a:tr>
            </a:tbl>
          </a:graphicData>
        </a:graphic>
      </p:graphicFrame>
      <p:sp>
        <p:nvSpPr>
          <p:cNvPr id="18" name="모서리가 둥근 직사각형 97">
            <a:extLst>
              <a:ext uri="{FF2B5EF4-FFF2-40B4-BE49-F238E27FC236}">
                <a16:creationId xmlns:a16="http://schemas.microsoft.com/office/drawing/2014/main" id="{0CA059A4-C9C2-46CC-8083-DBCC638CE499}"/>
              </a:ext>
            </a:extLst>
          </p:cNvPr>
          <p:cNvSpPr/>
          <p:nvPr/>
        </p:nvSpPr>
        <p:spPr>
          <a:xfrm>
            <a:off x="160046" y="3654294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모서리가 둥근 직사각형 97">
            <a:extLst>
              <a:ext uri="{FF2B5EF4-FFF2-40B4-BE49-F238E27FC236}">
                <a16:creationId xmlns:a16="http://schemas.microsoft.com/office/drawing/2014/main" id="{AB876489-0301-494A-B8D5-00F4E9C8C27F}"/>
              </a:ext>
            </a:extLst>
          </p:cNvPr>
          <p:cNvSpPr/>
          <p:nvPr/>
        </p:nvSpPr>
        <p:spPr>
          <a:xfrm>
            <a:off x="1387024" y="3654294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3-1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모서리가 둥근 직사각형 97">
            <a:extLst>
              <a:ext uri="{FF2B5EF4-FFF2-40B4-BE49-F238E27FC236}">
                <a16:creationId xmlns:a16="http://schemas.microsoft.com/office/drawing/2014/main" id="{45FC8183-F00A-41A9-BA88-6D655305873D}"/>
              </a:ext>
            </a:extLst>
          </p:cNvPr>
          <p:cNvSpPr/>
          <p:nvPr/>
        </p:nvSpPr>
        <p:spPr>
          <a:xfrm>
            <a:off x="4704726" y="3654294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3-2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모서리가 둥근 직사각형 97">
            <a:extLst>
              <a:ext uri="{FF2B5EF4-FFF2-40B4-BE49-F238E27FC236}">
                <a16:creationId xmlns:a16="http://schemas.microsoft.com/office/drawing/2014/main" id="{3870A034-4955-425B-8A07-7831E82C76C2}"/>
              </a:ext>
            </a:extLst>
          </p:cNvPr>
          <p:cNvSpPr/>
          <p:nvPr/>
        </p:nvSpPr>
        <p:spPr>
          <a:xfrm>
            <a:off x="1387024" y="4001215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3-3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모서리가 둥근 직사각형 97">
            <a:extLst>
              <a:ext uri="{FF2B5EF4-FFF2-40B4-BE49-F238E27FC236}">
                <a16:creationId xmlns:a16="http://schemas.microsoft.com/office/drawing/2014/main" id="{4604C413-9256-4513-8EAE-3A873F0E0E97}"/>
              </a:ext>
            </a:extLst>
          </p:cNvPr>
          <p:cNvSpPr/>
          <p:nvPr/>
        </p:nvSpPr>
        <p:spPr>
          <a:xfrm>
            <a:off x="4704726" y="4001215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3-4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모서리가 둥근 직사각형 97">
            <a:extLst>
              <a:ext uri="{FF2B5EF4-FFF2-40B4-BE49-F238E27FC236}">
                <a16:creationId xmlns:a16="http://schemas.microsoft.com/office/drawing/2014/main" id="{05D54E01-1F20-46E4-8209-8E75F8A7F5C2}"/>
              </a:ext>
            </a:extLst>
          </p:cNvPr>
          <p:cNvSpPr/>
          <p:nvPr/>
        </p:nvSpPr>
        <p:spPr>
          <a:xfrm>
            <a:off x="6699513" y="3085044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2F140E89-200E-44D3-B2C1-4988A9605AB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17296" y="727075"/>
          <a:ext cx="2201269" cy="4502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8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5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콘텐츠 내용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 :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에디터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콘텐츠 내용 입력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저장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선택 시 콘텐츠 업데이트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내용 </a:t>
                      </a:r>
                      <a:r>
                        <a:rPr lang="ko-KR" altLang="en-US" sz="7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미입력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시 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AL_001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노출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수정이력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테이블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└ 최초등록자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최초등록일시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최종수정자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   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최종수정일시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9808617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최초 등록자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최초로 등록한 관리자의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이름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0564332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3-2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최초등록일시 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최초로 등록한 일시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YYYY-MM-DD HH:MM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으로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4867899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3-3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최종 </a:t>
                      </a:r>
                      <a:r>
                        <a:rPr lang="ko-KR" altLang="en-US" sz="700" dirty="0" err="1">
                          <a:latin typeface="맑은 고딕" panose="020B0503020000020004" pitchFamily="50" charset="-127"/>
                          <a:ea typeface="+mn-ea"/>
                        </a:rPr>
                        <a:t>수정자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마지막으로 수정한 관리자의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이름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게시물 수정완료 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수정 전에는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–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2443035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3-4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최종수정일시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마지막으로 수정한 일시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YYYY-MM-DD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HH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:MM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으로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게시물 수정완료 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수정 전에는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–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3886950"/>
                  </a:ext>
                </a:extLst>
              </a:tr>
              <a:tr h="1869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Check</a:t>
                      </a: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</a:rPr>
                        <a:t> List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5324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98" marB="342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98" marB="3429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5324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98" marB="342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98" marB="3429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7046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작업 내역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ko-KR" altLang="en-US"/>
              <a:t> </a:t>
            </a:r>
            <a:fld id="{DD8E095E-C092-453D-83C6-E918FA685101}" type="slidenum">
              <a:rPr lang="ko-KR" altLang="en-US" smtClean="0"/>
              <a:pPr/>
              <a:t>2</a:t>
            </a:fld>
            <a:endParaRPr lang="ko-KR" altLang="en-US"/>
          </a:p>
        </p:txBody>
      </p:sp>
      <p:graphicFrame>
        <p:nvGraphicFramePr>
          <p:cNvPr id="3" name="Group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593930"/>
              </p:ext>
            </p:extLst>
          </p:nvPr>
        </p:nvGraphicFramePr>
        <p:xfrm>
          <a:off x="200025" y="728700"/>
          <a:ext cx="9469499" cy="1854908"/>
        </p:xfrm>
        <a:graphic>
          <a:graphicData uri="http://schemas.openxmlformats.org/drawingml/2006/table">
            <a:tbl>
              <a:tblPr/>
              <a:tblGrid>
                <a:gridCol w="1188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6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3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5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3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버전</a:t>
                      </a: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(</a:t>
                      </a: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날짜</a:t>
                      </a: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)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내용</a:t>
                      </a: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및 변경이력</a:t>
                      </a: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화면</a:t>
                      </a: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ID</a:t>
                      </a:r>
                      <a:endParaRPr kumimoji="1" lang="ko-KR" altLang="en-US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작성자</a:t>
                      </a: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V0.1(2023.10.16)</a:t>
                      </a: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초안 작성</a:t>
                      </a: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곽영주</a:t>
                      </a: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5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Verdana" pitchFamily="34" charset="0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0136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Alert / Confirm Message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E095E-C092-453D-83C6-E918FA685101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200024" y="1088740"/>
          <a:ext cx="4500947" cy="456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4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Alert</a:t>
                      </a:r>
                      <a:r>
                        <a:rPr lang="en-US" altLang="ko-KR" sz="800" b="1" baseline="0" dirty="0"/>
                        <a:t> ID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Message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Button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AL_001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spc="-100" noProof="1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내용을 입력해주세요</a:t>
                      </a:r>
                      <a:r>
                        <a:rPr lang="en-US" altLang="ko-KR" sz="800" spc="-100" noProof="1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[</a:t>
                      </a:r>
                      <a:r>
                        <a:rPr lang="ko-KR" altLang="en-US" sz="800" dirty="0"/>
                        <a:t>확인</a:t>
                      </a:r>
                      <a:r>
                        <a:rPr lang="en-US" altLang="ko-KR" sz="800" dirty="0"/>
                        <a:t>]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0025" y="840837"/>
            <a:ext cx="82809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Alert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74708" y="840837"/>
            <a:ext cx="82809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Confirm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5078414" y="1088740"/>
          <a:ext cx="4500947" cy="456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0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Confirm</a:t>
                      </a:r>
                      <a:r>
                        <a:rPr lang="en-US" altLang="ko-KR" sz="800" b="1" baseline="0" dirty="0"/>
                        <a:t> ID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Message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Button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CF_001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664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>
          <a:xfrm>
            <a:off x="812540" y="2362780"/>
            <a:ext cx="5904656" cy="504453"/>
          </a:xfrm>
        </p:spPr>
        <p:txBody>
          <a:bodyPr/>
          <a:lstStyle/>
          <a:p>
            <a:r>
              <a:rPr lang="ko-KR" altLang="en-US" dirty="0"/>
              <a:t>보안환경구축</a:t>
            </a:r>
          </a:p>
        </p:txBody>
      </p:sp>
    </p:spTree>
    <p:extLst>
      <p:ext uri="{BB962C8B-B14F-4D97-AF65-F5344CB8AC3E}">
        <p14:creationId xmlns:p14="http://schemas.microsoft.com/office/powerpoint/2010/main" val="3007783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E095E-C092-453D-83C6-E918FA685101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BF38ED-DFA4-47CD-9658-8521F4501D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BO-PC-CON-03-003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1B5C6D-F445-411A-B3B9-CC82E6D573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보안환경구축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563764E-7CC3-4C5C-8AF8-D526A752D5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홈 </a:t>
            </a:r>
            <a:r>
              <a:rPr lang="en-US" altLang="ko-KR" dirty="0"/>
              <a:t>&gt; </a:t>
            </a:r>
            <a:r>
              <a:rPr lang="ko-KR" altLang="en-US" dirty="0"/>
              <a:t>콘텐츠관리 </a:t>
            </a:r>
            <a:r>
              <a:rPr lang="en-US" altLang="ko-KR" dirty="0"/>
              <a:t>&gt; </a:t>
            </a:r>
            <a:r>
              <a:rPr lang="ko-KR" altLang="en-US" dirty="0"/>
              <a:t>상생사업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FA30EC0-1477-4EFA-831F-676E68A903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18230062-C75E-4249-8F45-CCAC53301E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EB8BAD2-C24E-4EFB-9E9E-94411026A2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0A35899E-FC02-4E34-A201-07E419FCC4C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2678" y="1092117"/>
          <a:ext cx="7164597" cy="1913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0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내용</a:t>
                      </a:r>
                      <a:r>
                        <a:rPr lang="ko-KR" altLang="en-US" sz="800" b="1" u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u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Editor Area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37160" marR="137160" marT="108000" marB="108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645082"/>
                  </a:ext>
                </a:extLst>
              </a:tr>
              <a:tr h="15903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콘텐츠 내용이 표시됩니다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.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a:txBody>
                  <a:tcPr marL="137160" marR="137160" marT="108000" marB="10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73058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6235C638-8A8E-4774-B9FB-E623A97B2DD6}"/>
              </a:ext>
            </a:extLst>
          </p:cNvPr>
          <p:cNvSpPr txBox="1"/>
          <p:nvPr/>
        </p:nvSpPr>
        <p:spPr>
          <a:xfrm>
            <a:off x="272679" y="872716"/>
            <a:ext cx="94256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000" b="1" dirty="0"/>
              <a:t>보안환경구축</a:t>
            </a:r>
          </a:p>
        </p:txBody>
      </p:sp>
      <p:sp>
        <p:nvSpPr>
          <p:cNvPr id="61" name="모서리가 둥근 직사각형 97">
            <a:extLst>
              <a:ext uri="{FF2B5EF4-FFF2-40B4-BE49-F238E27FC236}">
                <a16:creationId xmlns:a16="http://schemas.microsoft.com/office/drawing/2014/main" id="{98389779-0943-45FE-AA73-38FBF6F5428B}"/>
              </a:ext>
            </a:extLst>
          </p:cNvPr>
          <p:cNvSpPr/>
          <p:nvPr/>
        </p:nvSpPr>
        <p:spPr>
          <a:xfrm>
            <a:off x="160046" y="1026604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7D50236-B249-4CC3-901A-10A176E3299D}"/>
              </a:ext>
            </a:extLst>
          </p:cNvPr>
          <p:cNvSpPr/>
          <p:nvPr/>
        </p:nvSpPr>
        <p:spPr>
          <a:xfrm>
            <a:off x="6823650" y="3158277"/>
            <a:ext cx="613626" cy="2462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저장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C97937-594D-4595-8D42-9ABCCC2EEBFD}"/>
              </a:ext>
            </a:extLst>
          </p:cNvPr>
          <p:cNvSpPr txBox="1"/>
          <p:nvPr/>
        </p:nvSpPr>
        <p:spPr>
          <a:xfrm>
            <a:off x="272679" y="3465667"/>
            <a:ext cx="99867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수정이력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09E510B4-0ABE-42E7-BDEA-30B63F1FE1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646169"/>
              </p:ext>
            </p:extLst>
          </p:nvPr>
        </p:nvGraphicFramePr>
        <p:xfrm>
          <a:off x="272678" y="3729936"/>
          <a:ext cx="7164597" cy="67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2148">
                  <a:extLst>
                    <a:ext uri="{9D8B030D-6E8A-4147-A177-3AD203B41FA5}">
                      <a16:colId xmlns:a16="http://schemas.microsoft.com/office/drawing/2014/main" val="398129619"/>
                    </a:ext>
                  </a:extLst>
                </a:gridCol>
                <a:gridCol w="2628291">
                  <a:extLst>
                    <a:ext uri="{9D8B030D-6E8A-4147-A177-3AD203B41FA5}">
                      <a16:colId xmlns:a16="http://schemas.microsoft.com/office/drawing/2014/main" val="22777032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 등록자</a:t>
                      </a: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 등록일시</a:t>
                      </a:r>
                    </a:p>
                  </a:txBody>
                  <a:tcPr marL="13680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2023.01.01 00:00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최종 </a:t>
                      </a:r>
                      <a:r>
                        <a:rPr lang="ko-KR" altLang="en-US" sz="800" b="1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수정자</a:t>
                      </a:r>
                      <a:endParaRPr lang="ko-KR" altLang="en-US" sz="800" b="1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최종 수정일시</a:t>
                      </a:r>
                    </a:p>
                  </a:txBody>
                  <a:tcPr marL="13680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2023.01.01 00:00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399024"/>
                  </a:ext>
                </a:extLst>
              </a:tr>
            </a:tbl>
          </a:graphicData>
        </a:graphic>
      </p:graphicFrame>
      <p:sp>
        <p:nvSpPr>
          <p:cNvPr id="18" name="모서리가 둥근 직사각형 97">
            <a:extLst>
              <a:ext uri="{FF2B5EF4-FFF2-40B4-BE49-F238E27FC236}">
                <a16:creationId xmlns:a16="http://schemas.microsoft.com/office/drawing/2014/main" id="{1111349C-003C-43B1-A557-B5E1AF044BE2}"/>
              </a:ext>
            </a:extLst>
          </p:cNvPr>
          <p:cNvSpPr/>
          <p:nvPr/>
        </p:nvSpPr>
        <p:spPr>
          <a:xfrm>
            <a:off x="160046" y="3654294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모서리가 둥근 직사각형 97">
            <a:extLst>
              <a:ext uri="{FF2B5EF4-FFF2-40B4-BE49-F238E27FC236}">
                <a16:creationId xmlns:a16="http://schemas.microsoft.com/office/drawing/2014/main" id="{FB164C79-0EFA-4A92-A239-A54C5EB1F72B}"/>
              </a:ext>
            </a:extLst>
          </p:cNvPr>
          <p:cNvSpPr/>
          <p:nvPr/>
        </p:nvSpPr>
        <p:spPr>
          <a:xfrm>
            <a:off x="1387024" y="3654294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3-1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모서리가 둥근 직사각형 97">
            <a:extLst>
              <a:ext uri="{FF2B5EF4-FFF2-40B4-BE49-F238E27FC236}">
                <a16:creationId xmlns:a16="http://schemas.microsoft.com/office/drawing/2014/main" id="{A84C7DA5-BAA8-4A9A-A5F5-1581F1E2A070}"/>
              </a:ext>
            </a:extLst>
          </p:cNvPr>
          <p:cNvSpPr/>
          <p:nvPr/>
        </p:nvSpPr>
        <p:spPr>
          <a:xfrm>
            <a:off x="4704726" y="3654294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3-2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모서리가 둥근 직사각형 97">
            <a:extLst>
              <a:ext uri="{FF2B5EF4-FFF2-40B4-BE49-F238E27FC236}">
                <a16:creationId xmlns:a16="http://schemas.microsoft.com/office/drawing/2014/main" id="{08220465-E4CE-4115-B0B7-4EA34539D6D8}"/>
              </a:ext>
            </a:extLst>
          </p:cNvPr>
          <p:cNvSpPr/>
          <p:nvPr/>
        </p:nvSpPr>
        <p:spPr>
          <a:xfrm>
            <a:off x="1387024" y="4001215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3-3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모서리가 둥근 직사각형 97">
            <a:extLst>
              <a:ext uri="{FF2B5EF4-FFF2-40B4-BE49-F238E27FC236}">
                <a16:creationId xmlns:a16="http://schemas.microsoft.com/office/drawing/2014/main" id="{675CB7C4-49F2-403D-BBA3-233BEDF21DAB}"/>
              </a:ext>
            </a:extLst>
          </p:cNvPr>
          <p:cNvSpPr/>
          <p:nvPr/>
        </p:nvSpPr>
        <p:spPr>
          <a:xfrm>
            <a:off x="4704726" y="4001215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3-4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모서리가 둥근 직사각형 97">
            <a:extLst>
              <a:ext uri="{FF2B5EF4-FFF2-40B4-BE49-F238E27FC236}">
                <a16:creationId xmlns:a16="http://schemas.microsoft.com/office/drawing/2014/main" id="{A414A54F-1526-4330-9C26-267BD54D2D75}"/>
              </a:ext>
            </a:extLst>
          </p:cNvPr>
          <p:cNvSpPr/>
          <p:nvPr/>
        </p:nvSpPr>
        <p:spPr>
          <a:xfrm>
            <a:off x="6699513" y="3085044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CC062345-7E1C-4A07-9AAB-17D93567538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17296" y="727075"/>
          <a:ext cx="2201269" cy="4502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8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5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콘텐츠 내용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 :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에디터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콘텐츠 내용 입력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저장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선택 시 콘텐츠 업데이트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내용 </a:t>
                      </a:r>
                      <a:r>
                        <a:rPr lang="ko-KR" altLang="en-US" sz="7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미입력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시 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AL_001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노출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수정이력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테이블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└ 최초등록자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최초등록일시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최종수정자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   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최종수정일시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9808617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최초 등록자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최초로 등록한 관리자의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이름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0564332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3-2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최초등록일시 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최초로 등록한 일시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YYYY-MM-DD HH:MM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으로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4867899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3-3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최종 </a:t>
                      </a:r>
                      <a:r>
                        <a:rPr lang="ko-KR" altLang="en-US" sz="700" dirty="0" err="1">
                          <a:latin typeface="맑은 고딕" panose="020B0503020000020004" pitchFamily="50" charset="-127"/>
                          <a:ea typeface="+mn-ea"/>
                        </a:rPr>
                        <a:t>수정자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마지막으로 수정한 관리자의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이름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게시물 수정완료 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수정 전에는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–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2443035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3-4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최종수정일시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마지막으로 수정한 일시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YYYY-MM-DD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HH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:MM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으로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게시물 수정완료 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수정 전에는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–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3886950"/>
                  </a:ext>
                </a:extLst>
              </a:tr>
              <a:tr h="1869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Check</a:t>
                      </a: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</a:rPr>
                        <a:t> List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5324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98" marB="342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98" marB="3429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5324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98" marB="342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98" marB="3429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5511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Alert / Confirm Message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E095E-C092-453D-83C6-E918FA685101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200024" y="1088740"/>
          <a:ext cx="4500947" cy="456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4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Alert</a:t>
                      </a:r>
                      <a:r>
                        <a:rPr lang="en-US" altLang="ko-KR" sz="800" b="1" baseline="0" dirty="0"/>
                        <a:t> ID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Message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Button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AL_001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spc="-100" noProof="1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내용을 입력해주세요</a:t>
                      </a:r>
                      <a:r>
                        <a:rPr lang="en-US" altLang="ko-KR" sz="800" spc="-100" noProof="1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[</a:t>
                      </a:r>
                      <a:r>
                        <a:rPr lang="ko-KR" altLang="en-US" sz="800" dirty="0"/>
                        <a:t>확인</a:t>
                      </a:r>
                      <a:r>
                        <a:rPr lang="en-US" altLang="ko-KR" sz="800" dirty="0"/>
                        <a:t>]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0025" y="840837"/>
            <a:ext cx="82809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Alert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74708" y="840837"/>
            <a:ext cx="82809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Confirm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5078414" y="1088740"/>
          <a:ext cx="4500947" cy="456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0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Confirm</a:t>
                      </a:r>
                      <a:r>
                        <a:rPr lang="en-US" altLang="ko-KR" sz="800" b="1" baseline="0" dirty="0"/>
                        <a:t> ID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Message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Button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CF_001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69015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>
          <a:xfrm>
            <a:off x="812540" y="2362780"/>
            <a:ext cx="5904656" cy="504453"/>
          </a:xfrm>
        </p:spPr>
        <p:txBody>
          <a:bodyPr/>
          <a:lstStyle/>
          <a:p>
            <a:r>
              <a:rPr lang="ko-KR" altLang="en-US" dirty="0"/>
              <a:t>안전설비구축</a:t>
            </a:r>
          </a:p>
        </p:txBody>
      </p:sp>
    </p:spTree>
    <p:extLst>
      <p:ext uri="{BB962C8B-B14F-4D97-AF65-F5344CB8AC3E}">
        <p14:creationId xmlns:p14="http://schemas.microsoft.com/office/powerpoint/2010/main" val="42517643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E095E-C092-453D-83C6-E918FA685101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BF38ED-DFA4-47CD-9658-8521F4501D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BO-PC-CON-03-004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1B5C6D-F445-411A-B3B9-CC82E6D573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안전설비구축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563764E-7CC3-4C5C-8AF8-D526A752D5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홈 </a:t>
            </a:r>
            <a:r>
              <a:rPr lang="en-US" altLang="ko-KR" dirty="0"/>
              <a:t>&gt; </a:t>
            </a:r>
            <a:r>
              <a:rPr lang="ko-KR" altLang="en-US" dirty="0"/>
              <a:t>콘텐츠관리 </a:t>
            </a:r>
            <a:r>
              <a:rPr lang="en-US" altLang="ko-KR" dirty="0"/>
              <a:t>&gt; </a:t>
            </a:r>
            <a:r>
              <a:rPr lang="ko-KR" altLang="en-US" dirty="0"/>
              <a:t>상생사업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FA30EC0-1477-4EFA-831F-676E68A903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18230062-C75E-4249-8F45-CCAC53301E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EB8BAD2-C24E-4EFB-9E9E-94411026A2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0A35899E-FC02-4E34-A201-07E419FCC4C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2678" y="1092117"/>
          <a:ext cx="7164597" cy="1913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0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내용</a:t>
                      </a:r>
                      <a:r>
                        <a:rPr lang="ko-KR" altLang="en-US" sz="800" b="1" u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u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Editor Area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37160" marR="137160" marT="108000" marB="108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645082"/>
                  </a:ext>
                </a:extLst>
              </a:tr>
              <a:tr h="15903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콘텐츠 내용이 표시됩니다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.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a:txBody>
                  <a:tcPr marL="137160" marR="137160" marT="108000" marB="10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73058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6235C638-8A8E-4774-B9FB-E623A97B2DD6}"/>
              </a:ext>
            </a:extLst>
          </p:cNvPr>
          <p:cNvSpPr txBox="1"/>
          <p:nvPr/>
        </p:nvSpPr>
        <p:spPr>
          <a:xfrm>
            <a:off x="272679" y="872716"/>
            <a:ext cx="94256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000" b="1" dirty="0"/>
              <a:t>안전설비구축</a:t>
            </a:r>
          </a:p>
        </p:txBody>
      </p:sp>
      <p:sp>
        <p:nvSpPr>
          <p:cNvPr id="61" name="모서리가 둥근 직사각형 97">
            <a:extLst>
              <a:ext uri="{FF2B5EF4-FFF2-40B4-BE49-F238E27FC236}">
                <a16:creationId xmlns:a16="http://schemas.microsoft.com/office/drawing/2014/main" id="{98389779-0943-45FE-AA73-38FBF6F5428B}"/>
              </a:ext>
            </a:extLst>
          </p:cNvPr>
          <p:cNvSpPr/>
          <p:nvPr/>
        </p:nvSpPr>
        <p:spPr>
          <a:xfrm>
            <a:off x="160046" y="1026604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9DE5D06-6C5A-4AF0-B9B5-B7E3C0444794}"/>
              </a:ext>
            </a:extLst>
          </p:cNvPr>
          <p:cNvSpPr/>
          <p:nvPr/>
        </p:nvSpPr>
        <p:spPr>
          <a:xfrm>
            <a:off x="6823650" y="3158277"/>
            <a:ext cx="613626" cy="2462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저장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734E09-8AF6-4CD6-A480-6361B6104659}"/>
              </a:ext>
            </a:extLst>
          </p:cNvPr>
          <p:cNvSpPr txBox="1"/>
          <p:nvPr/>
        </p:nvSpPr>
        <p:spPr>
          <a:xfrm>
            <a:off x="272679" y="3465667"/>
            <a:ext cx="99867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수정이력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4987F72F-EFAF-4C52-A34A-353AD359C0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646169"/>
              </p:ext>
            </p:extLst>
          </p:nvPr>
        </p:nvGraphicFramePr>
        <p:xfrm>
          <a:off x="272678" y="3729936"/>
          <a:ext cx="7164597" cy="67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2148">
                  <a:extLst>
                    <a:ext uri="{9D8B030D-6E8A-4147-A177-3AD203B41FA5}">
                      <a16:colId xmlns:a16="http://schemas.microsoft.com/office/drawing/2014/main" val="398129619"/>
                    </a:ext>
                  </a:extLst>
                </a:gridCol>
                <a:gridCol w="2628291">
                  <a:extLst>
                    <a:ext uri="{9D8B030D-6E8A-4147-A177-3AD203B41FA5}">
                      <a16:colId xmlns:a16="http://schemas.microsoft.com/office/drawing/2014/main" val="22777032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 등록자</a:t>
                      </a: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 등록일시</a:t>
                      </a:r>
                    </a:p>
                  </a:txBody>
                  <a:tcPr marL="13680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2023.01.01 00:00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최종 </a:t>
                      </a:r>
                      <a:r>
                        <a:rPr lang="ko-KR" altLang="en-US" sz="800" b="1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수정자</a:t>
                      </a:r>
                      <a:endParaRPr lang="ko-KR" altLang="en-US" sz="800" b="1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최종 수정일시</a:t>
                      </a:r>
                    </a:p>
                  </a:txBody>
                  <a:tcPr marL="13680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2023.01.01 00:00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399024"/>
                  </a:ext>
                </a:extLst>
              </a:tr>
            </a:tbl>
          </a:graphicData>
        </a:graphic>
      </p:graphicFrame>
      <p:sp>
        <p:nvSpPr>
          <p:cNvPr id="18" name="모서리가 둥근 직사각형 97">
            <a:extLst>
              <a:ext uri="{FF2B5EF4-FFF2-40B4-BE49-F238E27FC236}">
                <a16:creationId xmlns:a16="http://schemas.microsoft.com/office/drawing/2014/main" id="{8EBC30F8-F0FB-4C4C-852E-A27787DE526E}"/>
              </a:ext>
            </a:extLst>
          </p:cNvPr>
          <p:cNvSpPr/>
          <p:nvPr/>
        </p:nvSpPr>
        <p:spPr>
          <a:xfrm>
            <a:off x="160046" y="3654294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모서리가 둥근 직사각형 97">
            <a:extLst>
              <a:ext uri="{FF2B5EF4-FFF2-40B4-BE49-F238E27FC236}">
                <a16:creationId xmlns:a16="http://schemas.microsoft.com/office/drawing/2014/main" id="{A1116014-2E0F-41F9-B017-0776AC171D46}"/>
              </a:ext>
            </a:extLst>
          </p:cNvPr>
          <p:cNvSpPr/>
          <p:nvPr/>
        </p:nvSpPr>
        <p:spPr>
          <a:xfrm>
            <a:off x="1387024" y="3654294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3-1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모서리가 둥근 직사각형 97">
            <a:extLst>
              <a:ext uri="{FF2B5EF4-FFF2-40B4-BE49-F238E27FC236}">
                <a16:creationId xmlns:a16="http://schemas.microsoft.com/office/drawing/2014/main" id="{9C6F4D92-1EFC-488D-B5BA-6CDFF773D641}"/>
              </a:ext>
            </a:extLst>
          </p:cNvPr>
          <p:cNvSpPr/>
          <p:nvPr/>
        </p:nvSpPr>
        <p:spPr>
          <a:xfrm>
            <a:off x="4704726" y="3654294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3-2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모서리가 둥근 직사각형 97">
            <a:extLst>
              <a:ext uri="{FF2B5EF4-FFF2-40B4-BE49-F238E27FC236}">
                <a16:creationId xmlns:a16="http://schemas.microsoft.com/office/drawing/2014/main" id="{596528BA-0F95-45AE-9DD9-773016199DF4}"/>
              </a:ext>
            </a:extLst>
          </p:cNvPr>
          <p:cNvSpPr/>
          <p:nvPr/>
        </p:nvSpPr>
        <p:spPr>
          <a:xfrm>
            <a:off x="1387024" y="4001215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3-3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모서리가 둥근 직사각형 97">
            <a:extLst>
              <a:ext uri="{FF2B5EF4-FFF2-40B4-BE49-F238E27FC236}">
                <a16:creationId xmlns:a16="http://schemas.microsoft.com/office/drawing/2014/main" id="{42F761F5-DA87-43D9-855E-C6365B6E2155}"/>
              </a:ext>
            </a:extLst>
          </p:cNvPr>
          <p:cNvSpPr/>
          <p:nvPr/>
        </p:nvSpPr>
        <p:spPr>
          <a:xfrm>
            <a:off x="4704726" y="4001215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3-4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모서리가 둥근 직사각형 97">
            <a:extLst>
              <a:ext uri="{FF2B5EF4-FFF2-40B4-BE49-F238E27FC236}">
                <a16:creationId xmlns:a16="http://schemas.microsoft.com/office/drawing/2014/main" id="{7DDEC13A-3F8A-4569-AA57-AF73079E4292}"/>
              </a:ext>
            </a:extLst>
          </p:cNvPr>
          <p:cNvSpPr/>
          <p:nvPr/>
        </p:nvSpPr>
        <p:spPr>
          <a:xfrm>
            <a:off x="6699513" y="3085044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869AB551-CD02-4CB9-85EB-FD69EC057B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17296" y="727075"/>
          <a:ext cx="2201269" cy="4502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8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5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콘텐츠 내용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 :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에디터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콘텐츠 내용 입력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저장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선택 시 콘텐츠 업데이트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내용 </a:t>
                      </a:r>
                      <a:r>
                        <a:rPr lang="ko-KR" altLang="en-US" sz="7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미입력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시 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AL_001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노출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수정이력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테이블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└ 최초등록자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최초등록일시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최종수정자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   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최종수정일시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9808617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최초 등록자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최초로 등록한 관리자의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이름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0564332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3-2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최초등록일시 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최초로 등록한 일시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YYYY-MM-DD HH:MM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으로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4867899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3-3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최종 </a:t>
                      </a:r>
                      <a:r>
                        <a:rPr lang="ko-KR" altLang="en-US" sz="700" dirty="0" err="1">
                          <a:latin typeface="맑은 고딕" panose="020B0503020000020004" pitchFamily="50" charset="-127"/>
                          <a:ea typeface="+mn-ea"/>
                        </a:rPr>
                        <a:t>수정자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마지막으로 수정한 관리자의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이름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게시물 수정완료 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수정 전에는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–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2443035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3-4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최종수정일시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마지막으로 수정한 일시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YYYY-MM-DD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HH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:MM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으로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게시물 수정완료 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수정 전에는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–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3886950"/>
                  </a:ext>
                </a:extLst>
              </a:tr>
              <a:tr h="1869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Check</a:t>
                      </a: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</a:rPr>
                        <a:t> List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5324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98" marB="342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98" marB="3429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5324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98" marB="342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98" marB="3429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51722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Alert / Confirm Message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E095E-C092-453D-83C6-E918FA685101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200024" y="1088740"/>
          <a:ext cx="4500947" cy="456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4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Alert</a:t>
                      </a:r>
                      <a:r>
                        <a:rPr lang="en-US" altLang="ko-KR" sz="800" b="1" baseline="0" dirty="0"/>
                        <a:t> ID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Message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Button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AL_001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spc="-100" noProof="1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내용을 입력해주세요</a:t>
                      </a:r>
                      <a:r>
                        <a:rPr lang="en-US" altLang="ko-KR" sz="800" spc="-100" noProof="1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[</a:t>
                      </a:r>
                      <a:r>
                        <a:rPr lang="ko-KR" altLang="en-US" sz="800" dirty="0"/>
                        <a:t>확인</a:t>
                      </a:r>
                      <a:r>
                        <a:rPr lang="en-US" altLang="ko-KR" sz="800" dirty="0"/>
                        <a:t>]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0025" y="840837"/>
            <a:ext cx="82809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Alert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74708" y="840837"/>
            <a:ext cx="82809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Confirm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5078414" y="1088740"/>
          <a:ext cx="4500947" cy="456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0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Confirm</a:t>
                      </a:r>
                      <a:r>
                        <a:rPr lang="en-US" altLang="ko-KR" sz="800" b="1" baseline="0" dirty="0"/>
                        <a:t> ID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Message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Button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CF_001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1014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>
          <a:xfrm>
            <a:off x="812540" y="2362780"/>
            <a:ext cx="5904656" cy="504453"/>
          </a:xfrm>
        </p:spPr>
        <p:txBody>
          <a:bodyPr/>
          <a:lstStyle/>
          <a:p>
            <a:r>
              <a:rPr lang="ko-KR" altLang="en-US" dirty="0"/>
              <a:t>탄소배출저감</a:t>
            </a:r>
          </a:p>
        </p:txBody>
      </p:sp>
    </p:spTree>
    <p:extLst>
      <p:ext uri="{BB962C8B-B14F-4D97-AF65-F5344CB8AC3E}">
        <p14:creationId xmlns:p14="http://schemas.microsoft.com/office/powerpoint/2010/main" val="34696240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E095E-C092-453D-83C6-E918FA685101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BF38ED-DFA4-47CD-9658-8521F4501D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BO-PC-CON-03-005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1B5C6D-F445-411A-B3B9-CC82E6D573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탄소배출저감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563764E-7CC3-4C5C-8AF8-D526A752D5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홈 </a:t>
            </a:r>
            <a:r>
              <a:rPr lang="en-US" altLang="ko-KR" dirty="0"/>
              <a:t>&gt; </a:t>
            </a:r>
            <a:r>
              <a:rPr lang="ko-KR" altLang="en-US" dirty="0"/>
              <a:t>콘텐츠관리 </a:t>
            </a:r>
            <a:r>
              <a:rPr lang="en-US" altLang="ko-KR" dirty="0"/>
              <a:t>&gt; </a:t>
            </a:r>
            <a:r>
              <a:rPr lang="ko-KR" altLang="en-US" dirty="0"/>
              <a:t>상생사업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FA30EC0-1477-4EFA-831F-676E68A903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18230062-C75E-4249-8F45-CCAC53301E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EB8BAD2-C24E-4EFB-9E9E-94411026A2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0A35899E-FC02-4E34-A201-07E419FCC4C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2678" y="1092117"/>
          <a:ext cx="7164597" cy="1913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0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내용</a:t>
                      </a:r>
                      <a:r>
                        <a:rPr lang="ko-KR" altLang="en-US" sz="800" b="1" u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u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Editor Area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37160" marR="137160" marT="108000" marB="108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645082"/>
                  </a:ext>
                </a:extLst>
              </a:tr>
              <a:tr h="15903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콘텐츠 내용이 표시됩니다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.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a:txBody>
                  <a:tcPr marL="137160" marR="137160" marT="108000" marB="10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73058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6235C638-8A8E-4774-B9FB-E623A97B2DD6}"/>
              </a:ext>
            </a:extLst>
          </p:cNvPr>
          <p:cNvSpPr txBox="1"/>
          <p:nvPr/>
        </p:nvSpPr>
        <p:spPr>
          <a:xfrm>
            <a:off x="272679" y="872716"/>
            <a:ext cx="94256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000" b="1" dirty="0"/>
              <a:t>탄소배출저감</a:t>
            </a:r>
          </a:p>
        </p:txBody>
      </p:sp>
      <p:sp>
        <p:nvSpPr>
          <p:cNvPr id="61" name="모서리가 둥근 직사각형 97">
            <a:extLst>
              <a:ext uri="{FF2B5EF4-FFF2-40B4-BE49-F238E27FC236}">
                <a16:creationId xmlns:a16="http://schemas.microsoft.com/office/drawing/2014/main" id="{98389779-0943-45FE-AA73-38FBF6F5428B}"/>
              </a:ext>
            </a:extLst>
          </p:cNvPr>
          <p:cNvSpPr/>
          <p:nvPr/>
        </p:nvSpPr>
        <p:spPr>
          <a:xfrm>
            <a:off x="160046" y="1026604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8D8626-4BF1-48A3-A675-0584AEC6C7A9}"/>
              </a:ext>
            </a:extLst>
          </p:cNvPr>
          <p:cNvSpPr/>
          <p:nvPr/>
        </p:nvSpPr>
        <p:spPr>
          <a:xfrm>
            <a:off x="6823650" y="3158277"/>
            <a:ext cx="613626" cy="2462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저장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A4674B-D3B3-4BA1-96E0-DF440A9AAB6E}"/>
              </a:ext>
            </a:extLst>
          </p:cNvPr>
          <p:cNvSpPr txBox="1"/>
          <p:nvPr/>
        </p:nvSpPr>
        <p:spPr>
          <a:xfrm>
            <a:off x="272679" y="3465667"/>
            <a:ext cx="99867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수정이력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7294562-29EA-4C03-B978-EE1B0E9E2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646169"/>
              </p:ext>
            </p:extLst>
          </p:nvPr>
        </p:nvGraphicFramePr>
        <p:xfrm>
          <a:off x="272678" y="3729936"/>
          <a:ext cx="7164597" cy="67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2148">
                  <a:extLst>
                    <a:ext uri="{9D8B030D-6E8A-4147-A177-3AD203B41FA5}">
                      <a16:colId xmlns:a16="http://schemas.microsoft.com/office/drawing/2014/main" val="398129619"/>
                    </a:ext>
                  </a:extLst>
                </a:gridCol>
                <a:gridCol w="2628291">
                  <a:extLst>
                    <a:ext uri="{9D8B030D-6E8A-4147-A177-3AD203B41FA5}">
                      <a16:colId xmlns:a16="http://schemas.microsoft.com/office/drawing/2014/main" val="22777032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 등록자</a:t>
                      </a: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 등록일시</a:t>
                      </a:r>
                    </a:p>
                  </a:txBody>
                  <a:tcPr marL="13680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2023.01.01 00:00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최종 </a:t>
                      </a:r>
                      <a:r>
                        <a:rPr lang="ko-KR" altLang="en-US" sz="800" b="1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수정자</a:t>
                      </a:r>
                      <a:endParaRPr lang="ko-KR" altLang="en-US" sz="800" b="1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최종 수정일시</a:t>
                      </a:r>
                    </a:p>
                  </a:txBody>
                  <a:tcPr marL="13680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2023.01.01 00:00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399024"/>
                  </a:ext>
                </a:extLst>
              </a:tr>
            </a:tbl>
          </a:graphicData>
        </a:graphic>
      </p:graphicFrame>
      <p:sp>
        <p:nvSpPr>
          <p:cNvPr id="18" name="모서리가 둥근 직사각형 97">
            <a:extLst>
              <a:ext uri="{FF2B5EF4-FFF2-40B4-BE49-F238E27FC236}">
                <a16:creationId xmlns:a16="http://schemas.microsoft.com/office/drawing/2014/main" id="{32046C62-C501-4229-A54A-E1BBAC4C4E2A}"/>
              </a:ext>
            </a:extLst>
          </p:cNvPr>
          <p:cNvSpPr/>
          <p:nvPr/>
        </p:nvSpPr>
        <p:spPr>
          <a:xfrm>
            <a:off x="160046" y="3654294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모서리가 둥근 직사각형 97">
            <a:extLst>
              <a:ext uri="{FF2B5EF4-FFF2-40B4-BE49-F238E27FC236}">
                <a16:creationId xmlns:a16="http://schemas.microsoft.com/office/drawing/2014/main" id="{C85B10EE-097F-4535-99F7-6AF26D2903BF}"/>
              </a:ext>
            </a:extLst>
          </p:cNvPr>
          <p:cNvSpPr/>
          <p:nvPr/>
        </p:nvSpPr>
        <p:spPr>
          <a:xfrm>
            <a:off x="1387024" y="3654294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3-1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모서리가 둥근 직사각형 97">
            <a:extLst>
              <a:ext uri="{FF2B5EF4-FFF2-40B4-BE49-F238E27FC236}">
                <a16:creationId xmlns:a16="http://schemas.microsoft.com/office/drawing/2014/main" id="{CE4B7BAD-1F51-4913-A3DD-14582DE01A3F}"/>
              </a:ext>
            </a:extLst>
          </p:cNvPr>
          <p:cNvSpPr/>
          <p:nvPr/>
        </p:nvSpPr>
        <p:spPr>
          <a:xfrm>
            <a:off x="4704726" y="3654294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3-2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모서리가 둥근 직사각형 97">
            <a:extLst>
              <a:ext uri="{FF2B5EF4-FFF2-40B4-BE49-F238E27FC236}">
                <a16:creationId xmlns:a16="http://schemas.microsoft.com/office/drawing/2014/main" id="{9EFB7685-BAE3-4CFE-97CF-E2ABD346BD51}"/>
              </a:ext>
            </a:extLst>
          </p:cNvPr>
          <p:cNvSpPr/>
          <p:nvPr/>
        </p:nvSpPr>
        <p:spPr>
          <a:xfrm>
            <a:off x="1387024" y="4001215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3-3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모서리가 둥근 직사각형 97">
            <a:extLst>
              <a:ext uri="{FF2B5EF4-FFF2-40B4-BE49-F238E27FC236}">
                <a16:creationId xmlns:a16="http://schemas.microsoft.com/office/drawing/2014/main" id="{4EB61C82-123B-47E8-90BD-F7BF8070557A}"/>
              </a:ext>
            </a:extLst>
          </p:cNvPr>
          <p:cNvSpPr/>
          <p:nvPr/>
        </p:nvSpPr>
        <p:spPr>
          <a:xfrm>
            <a:off x="4704726" y="4001215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3-4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모서리가 둥근 직사각형 97">
            <a:extLst>
              <a:ext uri="{FF2B5EF4-FFF2-40B4-BE49-F238E27FC236}">
                <a16:creationId xmlns:a16="http://schemas.microsoft.com/office/drawing/2014/main" id="{726680C1-793D-4286-802E-31BE76210D92}"/>
              </a:ext>
            </a:extLst>
          </p:cNvPr>
          <p:cNvSpPr/>
          <p:nvPr/>
        </p:nvSpPr>
        <p:spPr>
          <a:xfrm>
            <a:off x="6699513" y="3085044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0793FD03-3D65-4224-9A47-EA6B50E70E4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17296" y="727075"/>
          <a:ext cx="2201269" cy="4502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8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5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콘텐츠 내용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 :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에디터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콘텐츠 내용 입력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저장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선택 시 콘텐츠 업데이트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내용 </a:t>
                      </a:r>
                      <a:r>
                        <a:rPr lang="ko-KR" altLang="en-US" sz="7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미입력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시 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AL_001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노출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수정이력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테이블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└ 최초등록자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최초등록일시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최종수정자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   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최종수정일시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9808617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최초 등록자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최초로 등록한 관리자의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이름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0564332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3-2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최초등록일시 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최초로 등록한 일시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YYYY-MM-DD HH:MM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으로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4867899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3-3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최종 </a:t>
                      </a:r>
                      <a:r>
                        <a:rPr lang="ko-KR" altLang="en-US" sz="700" dirty="0" err="1">
                          <a:latin typeface="맑은 고딕" panose="020B0503020000020004" pitchFamily="50" charset="-127"/>
                          <a:ea typeface="+mn-ea"/>
                        </a:rPr>
                        <a:t>수정자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마지막으로 수정한 관리자의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이름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게시물 수정완료 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수정 전에는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–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2443035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3-4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최종수정일시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마지막으로 수정한 일시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YYYY-MM-DD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HH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:MM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으로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게시물 수정완료 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수정 전에는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–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3886950"/>
                  </a:ext>
                </a:extLst>
              </a:tr>
              <a:tr h="1869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Check</a:t>
                      </a: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</a:rPr>
                        <a:t> List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5324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98" marB="342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98" marB="3429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5324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98" marB="342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98" marB="3429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20028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Alert / Confirm Message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E095E-C092-453D-83C6-E918FA685101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200024" y="1088740"/>
          <a:ext cx="4500947" cy="456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4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Alert</a:t>
                      </a:r>
                      <a:r>
                        <a:rPr lang="en-US" altLang="ko-KR" sz="800" b="1" baseline="0" dirty="0"/>
                        <a:t> ID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Message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Button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AL_001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spc="-100" noProof="1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내용을 입력해주세요</a:t>
                      </a:r>
                      <a:r>
                        <a:rPr lang="en-US" altLang="ko-KR" sz="800" spc="-100" noProof="1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[</a:t>
                      </a:r>
                      <a:r>
                        <a:rPr lang="ko-KR" altLang="en-US" sz="800" dirty="0"/>
                        <a:t>확인</a:t>
                      </a:r>
                      <a:r>
                        <a:rPr lang="en-US" altLang="ko-KR" sz="800" dirty="0"/>
                        <a:t>]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0025" y="840837"/>
            <a:ext cx="82809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Alert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74708" y="840837"/>
            <a:ext cx="82809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Confirm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5078414" y="1088740"/>
          <a:ext cx="4500947" cy="456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0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Confirm</a:t>
                      </a:r>
                      <a:r>
                        <a:rPr lang="en-US" altLang="ko-KR" sz="800" b="1" baseline="0" dirty="0"/>
                        <a:t> ID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Message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Button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CF_001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84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화면 레이아웃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A41B1A9-928E-4C3D-958C-EDA5CE44715E}"/>
              </a:ext>
            </a:extLst>
          </p:cNvPr>
          <p:cNvSpPr/>
          <p:nvPr/>
        </p:nvSpPr>
        <p:spPr>
          <a:xfrm>
            <a:off x="1784647" y="764704"/>
            <a:ext cx="7921328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endParaRPr lang="ko-KR" altLang="en-US" sz="1200" b="1" dirty="0">
              <a:latin typeface="+mn-ea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13E4F3B-8569-4E18-A9D8-EFC243E07321}"/>
              </a:ext>
            </a:extLst>
          </p:cNvPr>
          <p:cNvSpPr/>
          <p:nvPr/>
        </p:nvSpPr>
        <p:spPr>
          <a:xfrm>
            <a:off x="200472" y="1172254"/>
            <a:ext cx="1512168" cy="512193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endParaRPr lang="ko-KR" altLang="en-US" sz="800">
              <a:latin typeface="+mn-ea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6DC0509-3B05-40F0-98F2-C7ABABDE65F4}"/>
              </a:ext>
            </a:extLst>
          </p:cNvPr>
          <p:cNvSpPr/>
          <p:nvPr/>
        </p:nvSpPr>
        <p:spPr>
          <a:xfrm>
            <a:off x="1784647" y="1172253"/>
            <a:ext cx="7921328" cy="512193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200" b="1" dirty="0">
                <a:latin typeface="+mn-ea"/>
              </a:rPr>
              <a:t>상세 내용 </a:t>
            </a:r>
            <a:r>
              <a:rPr lang="en-US" altLang="ko-KR" sz="1200" b="1" dirty="0">
                <a:latin typeface="+mn-ea"/>
              </a:rPr>
              <a:t>(</a:t>
            </a:r>
            <a:r>
              <a:rPr lang="ko-KR" altLang="en-US" sz="1200" b="1" dirty="0">
                <a:latin typeface="+mn-ea"/>
              </a:rPr>
              <a:t>설계부분</a:t>
            </a:r>
            <a:r>
              <a:rPr lang="en-US" altLang="ko-KR" sz="1200" b="1" dirty="0">
                <a:latin typeface="+mn-ea"/>
              </a:rPr>
              <a:t>)</a:t>
            </a:r>
            <a:endParaRPr lang="ko-KR" altLang="en-US" sz="1200" b="1" dirty="0">
              <a:latin typeface="+mn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EEEA507-B5B1-41E5-A93C-42C9ACF7C9E5}"/>
              </a:ext>
            </a:extLst>
          </p:cNvPr>
          <p:cNvSpPr txBox="1"/>
          <p:nvPr/>
        </p:nvSpPr>
        <p:spPr>
          <a:xfrm>
            <a:off x="344489" y="1358890"/>
            <a:ext cx="9001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시스템 관리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F48A3E1-8DB5-4451-B196-47410D2AFAC7}"/>
              </a:ext>
            </a:extLst>
          </p:cNvPr>
          <p:cNvSpPr txBox="1"/>
          <p:nvPr/>
        </p:nvSpPr>
        <p:spPr>
          <a:xfrm>
            <a:off x="344488" y="1726249"/>
            <a:ext cx="1184207" cy="14997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관리자 관리</a:t>
            </a:r>
            <a:endParaRPr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관리자 메뉴 관리</a:t>
            </a:r>
            <a:endParaRPr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로그 관리               </a:t>
            </a:r>
            <a:r>
              <a:rPr lang="ko-KR" altLang="en-US" sz="800" b="1" dirty="0">
                <a:latin typeface="+mn-ea"/>
              </a:rPr>
              <a:t>▼</a:t>
            </a:r>
            <a:b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접속로그</a:t>
            </a:r>
            <a:b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이용로그</a:t>
            </a:r>
            <a:b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- 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권한변경로그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코드 관리</a:t>
            </a:r>
            <a:endParaRPr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2A7DEC9-2CF9-4248-A693-10A425C8BB2C}"/>
              </a:ext>
            </a:extLst>
          </p:cNvPr>
          <p:cNvSpPr txBox="1"/>
          <p:nvPr/>
        </p:nvSpPr>
        <p:spPr>
          <a:xfrm>
            <a:off x="1931548" y="883149"/>
            <a:ext cx="651220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900" b="1" dirty="0">
                <a:latin typeface="+mn-ea"/>
              </a:rPr>
              <a:t>시스템 관리 ▼</a:t>
            </a:r>
            <a:endParaRPr lang="en-US" altLang="ko-KR" sz="900" dirty="0">
              <a:latin typeface="+mn-ea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70B1D0E-EA25-4681-BFBA-0577FD5ED2C0}"/>
              </a:ext>
            </a:extLst>
          </p:cNvPr>
          <p:cNvSpPr/>
          <p:nvPr/>
        </p:nvSpPr>
        <p:spPr>
          <a:xfrm>
            <a:off x="200025" y="6341740"/>
            <a:ext cx="9505950" cy="215708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lang="en-US" altLang="ko-KR" sz="800" dirty="0">
                <a:latin typeface="+mn-ea"/>
              </a:rPr>
              <a:t>COPYRIGHT 2002 KAP. ALL RIGHTS RESERVED.</a:t>
            </a:r>
            <a:endParaRPr lang="ko-KR" altLang="en-US" sz="800" dirty="0">
              <a:latin typeface="+mn-ea"/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0113DA8D-5073-4650-88AF-E9B6EB977558}"/>
              </a:ext>
            </a:extLst>
          </p:cNvPr>
          <p:cNvGrpSpPr/>
          <p:nvPr/>
        </p:nvGrpSpPr>
        <p:grpSpPr>
          <a:xfrm>
            <a:off x="7871530" y="877952"/>
            <a:ext cx="374299" cy="145457"/>
            <a:chOff x="9218456" y="833422"/>
            <a:chExt cx="374299" cy="145457"/>
          </a:xfrm>
        </p:grpSpPr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A275F816-AF0E-4B83-A608-805C0EA61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7298" y="833422"/>
              <a:ext cx="145457" cy="145457"/>
            </a:xfrm>
            <a:prstGeom prst="rect">
              <a:avLst/>
            </a:prstGeom>
          </p:spPr>
        </p:pic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C4A1607F-D193-4341-B247-7299DEC8C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8456" y="833422"/>
              <a:ext cx="143696" cy="143696"/>
            </a:xfrm>
            <a:prstGeom prst="rect">
              <a:avLst/>
            </a:prstGeom>
          </p:spPr>
        </p:pic>
      </p:grp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E6AFFC3-3426-445A-BE94-A81646BA5EE7}"/>
              </a:ext>
            </a:extLst>
          </p:cNvPr>
          <p:cNvSpPr/>
          <p:nvPr/>
        </p:nvSpPr>
        <p:spPr>
          <a:xfrm>
            <a:off x="200472" y="764704"/>
            <a:ext cx="1512168" cy="360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b="1" dirty="0">
                <a:latin typeface="+mn-ea"/>
              </a:rPr>
              <a:t>KAP</a:t>
            </a:r>
            <a:endParaRPr lang="ko-KR" altLang="en-US" sz="1000" b="1" dirty="0">
              <a:latin typeface="+mn-ea"/>
            </a:endParaRPr>
          </a:p>
        </p:txBody>
      </p:sp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id="{DC35CFFC-1146-401C-8C4B-255F7D131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499949"/>
              </p:ext>
            </p:extLst>
          </p:nvPr>
        </p:nvGraphicFramePr>
        <p:xfrm>
          <a:off x="8380139" y="838736"/>
          <a:ext cx="1273474" cy="813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67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시스템관리             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8401677"/>
                  </a:ext>
                </a:extLst>
              </a:tr>
              <a:tr h="28979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시스템관리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79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KAP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국문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3" name="그룹 12">
            <a:extLst>
              <a:ext uri="{FF2B5EF4-FFF2-40B4-BE49-F238E27FC236}">
                <a16:creationId xmlns:a16="http://schemas.microsoft.com/office/drawing/2014/main" id="{24A59C3B-F7B7-4FEF-828A-9AEA38EAF27F}"/>
              </a:ext>
            </a:extLst>
          </p:cNvPr>
          <p:cNvGrpSpPr/>
          <p:nvPr/>
        </p:nvGrpSpPr>
        <p:grpSpPr>
          <a:xfrm>
            <a:off x="7114239" y="1083488"/>
            <a:ext cx="1188132" cy="864136"/>
            <a:chOff x="6890616" y="1124704"/>
            <a:chExt cx="1188132" cy="86413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5A87F268-8E54-4BDC-B105-5296241D5791}"/>
                </a:ext>
              </a:extLst>
            </p:cNvPr>
            <p:cNvGrpSpPr/>
            <p:nvPr/>
          </p:nvGrpSpPr>
          <p:grpSpPr>
            <a:xfrm>
              <a:off x="6890616" y="1124704"/>
              <a:ext cx="1188132" cy="864136"/>
              <a:chOff x="6890616" y="1088700"/>
              <a:chExt cx="1188132" cy="864136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5F5147E6-A46B-431A-8AD2-A93CB0965993}"/>
                  </a:ext>
                </a:extLst>
              </p:cNvPr>
              <p:cNvSpPr/>
              <p:nvPr/>
            </p:nvSpPr>
            <p:spPr>
              <a:xfrm>
                <a:off x="6890616" y="1088700"/>
                <a:ext cx="1188132" cy="86413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lnSpc>
                    <a:spcPct val="130000"/>
                  </a:lnSpc>
                </a:pPr>
                <a:endParaRPr lang="ko-KR" altLang="en-US" sz="800">
                  <a:latin typeface="+mn-ea"/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1F457A3-9DC8-48FC-8D58-DE014808D014}"/>
                  </a:ext>
                </a:extLst>
              </p:cNvPr>
              <p:cNvSpPr txBox="1"/>
              <p:nvPr/>
            </p:nvSpPr>
            <p:spPr>
              <a:xfrm>
                <a:off x="7169715" y="1195414"/>
                <a:ext cx="769441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Profile(</a:t>
                </a:r>
                <a:r>
                  <a:rPr lang="ko-KR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홍길동님</a:t>
                </a:r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611D7E1-96CD-4E37-8EB1-23E948A63EB4}"/>
                  </a:ext>
                </a:extLst>
              </p:cNvPr>
              <p:cNvSpPr txBox="1"/>
              <p:nvPr/>
            </p:nvSpPr>
            <p:spPr>
              <a:xfrm>
                <a:off x="7191160" y="1451014"/>
                <a:ext cx="502019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Logout</a:t>
                </a:r>
                <a:endParaRPr lang="ko-KR" altLang="en-US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29EF293-A4E4-4B17-BA29-BCE134B92E13}"/>
                  </a:ext>
                </a:extLst>
              </p:cNvPr>
              <p:cNvSpPr txBox="1"/>
              <p:nvPr/>
            </p:nvSpPr>
            <p:spPr>
              <a:xfrm>
                <a:off x="7174703" y="1716168"/>
                <a:ext cx="703720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192.168.0.1</a:t>
                </a:r>
                <a:endPara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3E31AFD7-1975-4702-AD49-D917A30079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98031" y="1195414"/>
                <a:ext cx="119322" cy="119322"/>
              </a:xfrm>
              <a:prstGeom prst="rect">
                <a:avLst/>
              </a:prstGeom>
            </p:spPr>
          </p:pic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97AFBD08-0DEB-4933-982C-57A67B332D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14811" y="1468507"/>
                <a:ext cx="116909" cy="116909"/>
              </a:xfrm>
              <a:prstGeom prst="rect">
                <a:avLst/>
              </a:prstGeom>
            </p:spPr>
          </p:pic>
        </p:grp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A84E497C-E56C-498C-AFAA-2CC22AAD6B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98031" y="1752173"/>
              <a:ext cx="123111" cy="1231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38219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>
          <a:xfrm>
            <a:off x="812540" y="2362780"/>
            <a:ext cx="5904656" cy="504453"/>
          </a:xfrm>
        </p:spPr>
        <p:txBody>
          <a:bodyPr/>
          <a:lstStyle/>
          <a:p>
            <a:r>
              <a:rPr lang="ko-KR" altLang="en-US" dirty="0"/>
              <a:t>스마트공장구축</a:t>
            </a:r>
          </a:p>
        </p:txBody>
      </p:sp>
    </p:spTree>
    <p:extLst>
      <p:ext uri="{BB962C8B-B14F-4D97-AF65-F5344CB8AC3E}">
        <p14:creationId xmlns:p14="http://schemas.microsoft.com/office/powerpoint/2010/main" val="9164752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E095E-C092-453D-83C6-E918FA685101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BF38ED-DFA4-47CD-9658-8521F4501D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BO-PC-CON-03-006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1B5C6D-F445-411A-B3B9-CC82E6D573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스마트공장구축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563764E-7CC3-4C5C-8AF8-D526A752D5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홈 </a:t>
            </a:r>
            <a:r>
              <a:rPr lang="en-US" altLang="ko-KR" dirty="0"/>
              <a:t>&gt; </a:t>
            </a:r>
            <a:r>
              <a:rPr lang="ko-KR" altLang="en-US" dirty="0"/>
              <a:t>콘텐츠관리 </a:t>
            </a:r>
            <a:r>
              <a:rPr lang="en-US" altLang="ko-KR" dirty="0"/>
              <a:t>&gt; </a:t>
            </a:r>
            <a:r>
              <a:rPr lang="ko-KR" altLang="en-US" dirty="0"/>
              <a:t>상생사업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FA30EC0-1477-4EFA-831F-676E68A903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18230062-C75E-4249-8F45-CCAC53301E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EB8BAD2-C24E-4EFB-9E9E-94411026A2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0A35899E-FC02-4E34-A201-07E419FCC4C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2678" y="1092117"/>
          <a:ext cx="7164597" cy="1913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0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내용</a:t>
                      </a:r>
                      <a:r>
                        <a:rPr lang="ko-KR" altLang="en-US" sz="800" b="1" u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u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Editor Area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37160" marR="137160" marT="108000" marB="108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645082"/>
                  </a:ext>
                </a:extLst>
              </a:tr>
              <a:tr h="15903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콘텐츠 내용이 표시됩니다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.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a:txBody>
                  <a:tcPr marL="137160" marR="137160" marT="108000" marB="10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73058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6235C638-8A8E-4774-B9FB-E623A97B2DD6}"/>
              </a:ext>
            </a:extLst>
          </p:cNvPr>
          <p:cNvSpPr txBox="1"/>
          <p:nvPr/>
        </p:nvSpPr>
        <p:spPr>
          <a:xfrm>
            <a:off x="272679" y="872716"/>
            <a:ext cx="107080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000" b="1" dirty="0"/>
              <a:t>스마트공장구축</a:t>
            </a:r>
          </a:p>
        </p:txBody>
      </p:sp>
      <p:sp>
        <p:nvSpPr>
          <p:cNvPr id="61" name="모서리가 둥근 직사각형 97">
            <a:extLst>
              <a:ext uri="{FF2B5EF4-FFF2-40B4-BE49-F238E27FC236}">
                <a16:creationId xmlns:a16="http://schemas.microsoft.com/office/drawing/2014/main" id="{98389779-0943-45FE-AA73-38FBF6F5428B}"/>
              </a:ext>
            </a:extLst>
          </p:cNvPr>
          <p:cNvSpPr/>
          <p:nvPr/>
        </p:nvSpPr>
        <p:spPr>
          <a:xfrm>
            <a:off x="160046" y="1026604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14993EC-91F6-4AFE-9F90-73C080E93C42}"/>
              </a:ext>
            </a:extLst>
          </p:cNvPr>
          <p:cNvSpPr/>
          <p:nvPr/>
        </p:nvSpPr>
        <p:spPr>
          <a:xfrm>
            <a:off x="6823650" y="3158277"/>
            <a:ext cx="613626" cy="2462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저장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BA68E2-B83E-49DF-82FB-A11BE793DB05}"/>
              </a:ext>
            </a:extLst>
          </p:cNvPr>
          <p:cNvSpPr txBox="1"/>
          <p:nvPr/>
        </p:nvSpPr>
        <p:spPr>
          <a:xfrm>
            <a:off x="272679" y="3465667"/>
            <a:ext cx="99867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수정이력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E41AAD27-F04E-4BAA-98CD-74C03EA14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646169"/>
              </p:ext>
            </p:extLst>
          </p:nvPr>
        </p:nvGraphicFramePr>
        <p:xfrm>
          <a:off x="272678" y="3729936"/>
          <a:ext cx="7164597" cy="67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2148">
                  <a:extLst>
                    <a:ext uri="{9D8B030D-6E8A-4147-A177-3AD203B41FA5}">
                      <a16:colId xmlns:a16="http://schemas.microsoft.com/office/drawing/2014/main" val="398129619"/>
                    </a:ext>
                  </a:extLst>
                </a:gridCol>
                <a:gridCol w="2628291">
                  <a:extLst>
                    <a:ext uri="{9D8B030D-6E8A-4147-A177-3AD203B41FA5}">
                      <a16:colId xmlns:a16="http://schemas.microsoft.com/office/drawing/2014/main" val="22777032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 등록자</a:t>
                      </a: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 등록일시</a:t>
                      </a:r>
                    </a:p>
                  </a:txBody>
                  <a:tcPr marL="13680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2023.01.01 00:00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최종 </a:t>
                      </a:r>
                      <a:r>
                        <a:rPr lang="ko-KR" altLang="en-US" sz="800" b="1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수정자</a:t>
                      </a:r>
                      <a:endParaRPr lang="ko-KR" altLang="en-US" sz="800" b="1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최종 수정일시</a:t>
                      </a:r>
                    </a:p>
                  </a:txBody>
                  <a:tcPr marL="13680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2023.01.01 00:00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399024"/>
                  </a:ext>
                </a:extLst>
              </a:tr>
            </a:tbl>
          </a:graphicData>
        </a:graphic>
      </p:graphicFrame>
      <p:sp>
        <p:nvSpPr>
          <p:cNvPr id="18" name="모서리가 둥근 직사각형 97">
            <a:extLst>
              <a:ext uri="{FF2B5EF4-FFF2-40B4-BE49-F238E27FC236}">
                <a16:creationId xmlns:a16="http://schemas.microsoft.com/office/drawing/2014/main" id="{FAF547C1-4130-484D-BC1E-9F766D317DBE}"/>
              </a:ext>
            </a:extLst>
          </p:cNvPr>
          <p:cNvSpPr/>
          <p:nvPr/>
        </p:nvSpPr>
        <p:spPr>
          <a:xfrm>
            <a:off x="160046" y="3654294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모서리가 둥근 직사각형 97">
            <a:extLst>
              <a:ext uri="{FF2B5EF4-FFF2-40B4-BE49-F238E27FC236}">
                <a16:creationId xmlns:a16="http://schemas.microsoft.com/office/drawing/2014/main" id="{E226F845-8E5F-4BED-8441-64255611B7F4}"/>
              </a:ext>
            </a:extLst>
          </p:cNvPr>
          <p:cNvSpPr/>
          <p:nvPr/>
        </p:nvSpPr>
        <p:spPr>
          <a:xfrm>
            <a:off x="1387024" y="3654294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3-1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모서리가 둥근 직사각형 97">
            <a:extLst>
              <a:ext uri="{FF2B5EF4-FFF2-40B4-BE49-F238E27FC236}">
                <a16:creationId xmlns:a16="http://schemas.microsoft.com/office/drawing/2014/main" id="{5D3A4498-955C-4E27-90F8-3F072709A549}"/>
              </a:ext>
            </a:extLst>
          </p:cNvPr>
          <p:cNvSpPr/>
          <p:nvPr/>
        </p:nvSpPr>
        <p:spPr>
          <a:xfrm>
            <a:off x="4704726" y="3654294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3-2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모서리가 둥근 직사각형 97">
            <a:extLst>
              <a:ext uri="{FF2B5EF4-FFF2-40B4-BE49-F238E27FC236}">
                <a16:creationId xmlns:a16="http://schemas.microsoft.com/office/drawing/2014/main" id="{F46059DC-B053-4DD2-B63A-5CFB54EE63D0}"/>
              </a:ext>
            </a:extLst>
          </p:cNvPr>
          <p:cNvSpPr/>
          <p:nvPr/>
        </p:nvSpPr>
        <p:spPr>
          <a:xfrm>
            <a:off x="1387024" y="4001215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3-3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모서리가 둥근 직사각형 97">
            <a:extLst>
              <a:ext uri="{FF2B5EF4-FFF2-40B4-BE49-F238E27FC236}">
                <a16:creationId xmlns:a16="http://schemas.microsoft.com/office/drawing/2014/main" id="{0EF6B0CC-838C-4776-BE0C-5F131DE3CFFB}"/>
              </a:ext>
            </a:extLst>
          </p:cNvPr>
          <p:cNvSpPr/>
          <p:nvPr/>
        </p:nvSpPr>
        <p:spPr>
          <a:xfrm>
            <a:off x="4704726" y="4001215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3-4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모서리가 둥근 직사각형 97">
            <a:extLst>
              <a:ext uri="{FF2B5EF4-FFF2-40B4-BE49-F238E27FC236}">
                <a16:creationId xmlns:a16="http://schemas.microsoft.com/office/drawing/2014/main" id="{B62ACE78-A0E4-42FE-B479-C36849E3BBDA}"/>
              </a:ext>
            </a:extLst>
          </p:cNvPr>
          <p:cNvSpPr/>
          <p:nvPr/>
        </p:nvSpPr>
        <p:spPr>
          <a:xfrm>
            <a:off x="6699513" y="3085044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8A17EAC7-40E2-4E10-8C5B-6CA039A08D5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17296" y="727075"/>
          <a:ext cx="2201269" cy="4502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8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5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콘텐츠 내용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 :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에디터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콘텐츠 내용 입력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저장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선택 시 콘텐츠 업데이트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내용 </a:t>
                      </a:r>
                      <a:r>
                        <a:rPr lang="ko-KR" altLang="en-US" sz="7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미입력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시 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AL_001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노출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수정이력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테이블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└ 최초등록자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최초등록일시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최종수정자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   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최종수정일시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9808617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최초 등록자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최초로 등록한 관리자의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이름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0564332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3-2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최초등록일시 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최초로 등록한 일시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YYYY-MM-DD HH:MM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으로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4867899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3-3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최종 </a:t>
                      </a:r>
                      <a:r>
                        <a:rPr lang="ko-KR" altLang="en-US" sz="700" dirty="0" err="1">
                          <a:latin typeface="맑은 고딕" panose="020B0503020000020004" pitchFamily="50" charset="-127"/>
                          <a:ea typeface="+mn-ea"/>
                        </a:rPr>
                        <a:t>수정자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마지막으로 수정한 관리자의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이름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게시물 수정완료 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수정 전에는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–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2443035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3-4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최종수정일시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마지막으로 수정한 일시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YYYY-MM-DD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HH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:MM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으로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게시물 수정완료 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수정 전에는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–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3886950"/>
                  </a:ext>
                </a:extLst>
              </a:tr>
              <a:tr h="1869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Check</a:t>
                      </a: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</a:rPr>
                        <a:t> List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5324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98" marB="342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98" marB="3429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5324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98" marB="342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98" marB="3429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52185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Alert / Confirm Message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E095E-C092-453D-83C6-E918FA685101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200024" y="1088740"/>
          <a:ext cx="4500947" cy="456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4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Alert</a:t>
                      </a:r>
                      <a:r>
                        <a:rPr lang="en-US" altLang="ko-KR" sz="800" b="1" baseline="0" dirty="0"/>
                        <a:t> ID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Message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Button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AL_001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spc="-100" noProof="1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내용을 입력해주세요</a:t>
                      </a:r>
                      <a:r>
                        <a:rPr lang="en-US" altLang="ko-KR" sz="800" spc="-100" noProof="1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[</a:t>
                      </a:r>
                      <a:r>
                        <a:rPr lang="ko-KR" altLang="en-US" sz="800" dirty="0"/>
                        <a:t>확인</a:t>
                      </a:r>
                      <a:r>
                        <a:rPr lang="en-US" altLang="ko-KR" sz="800" dirty="0"/>
                        <a:t>]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0025" y="840837"/>
            <a:ext cx="82809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Alert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74708" y="840837"/>
            <a:ext cx="82809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Confirm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5078414" y="1088740"/>
          <a:ext cx="4500947" cy="456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0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Confirm</a:t>
                      </a:r>
                      <a:r>
                        <a:rPr lang="en-US" altLang="ko-KR" sz="800" b="1" baseline="0" dirty="0"/>
                        <a:t> ID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Message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Button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CF_001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18850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>
          <a:xfrm>
            <a:off x="812540" y="2362780"/>
            <a:ext cx="5904656" cy="504453"/>
          </a:xfrm>
        </p:spPr>
        <p:txBody>
          <a:bodyPr/>
          <a:lstStyle/>
          <a:p>
            <a:r>
              <a:rPr lang="ko-KR" altLang="en-US" dirty="0"/>
              <a:t>시험계측장비</a:t>
            </a:r>
          </a:p>
        </p:txBody>
      </p:sp>
    </p:spTree>
    <p:extLst>
      <p:ext uri="{BB962C8B-B14F-4D97-AF65-F5344CB8AC3E}">
        <p14:creationId xmlns:p14="http://schemas.microsoft.com/office/powerpoint/2010/main" val="16687682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E095E-C092-453D-83C6-E918FA685101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BF38ED-DFA4-47CD-9658-8521F4501D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BO-PC-CON-03-007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1B5C6D-F445-411A-B3B9-CC82E6D573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시험계측장비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563764E-7CC3-4C5C-8AF8-D526A752D5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홈 </a:t>
            </a:r>
            <a:r>
              <a:rPr lang="en-US" altLang="ko-KR" dirty="0"/>
              <a:t>&gt; </a:t>
            </a:r>
            <a:r>
              <a:rPr lang="ko-KR" altLang="en-US" dirty="0"/>
              <a:t>콘텐츠관리 </a:t>
            </a:r>
            <a:r>
              <a:rPr lang="en-US" altLang="ko-KR" dirty="0"/>
              <a:t>&gt; </a:t>
            </a:r>
            <a:r>
              <a:rPr lang="ko-KR" altLang="en-US" dirty="0"/>
              <a:t>상생사업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FA30EC0-1477-4EFA-831F-676E68A903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18230062-C75E-4249-8F45-CCAC53301E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EB8BAD2-C24E-4EFB-9E9E-94411026A2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0A35899E-FC02-4E34-A201-07E419FCC4C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2678" y="1092117"/>
          <a:ext cx="7164597" cy="1913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0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내용</a:t>
                      </a:r>
                      <a:r>
                        <a:rPr lang="ko-KR" altLang="en-US" sz="800" b="1" u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u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Editor Area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37160" marR="137160" marT="108000" marB="108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645082"/>
                  </a:ext>
                </a:extLst>
              </a:tr>
              <a:tr h="15903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콘텐츠 내용이 표시됩니다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.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a:txBody>
                  <a:tcPr marL="137160" marR="137160" marT="108000" marB="10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73058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6235C638-8A8E-4774-B9FB-E623A97B2DD6}"/>
              </a:ext>
            </a:extLst>
          </p:cNvPr>
          <p:cNvSpPr txBox="1"/>
          <p:nvPr/>
        </p:nvSpPr>
        <p:spPr>
          <a:xfrm>
            <a:off x="272679" y="872716"/>
            <a:ext cx="94256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000" b="1" dirty="0"/>
              <a:t>시험계측장비</a:t>
            </a:r>
          </a:p>
        </p:txBody>
      </p:sp>
      <p:sp>
        <p:nvSpPr>
          <p:cNvPr id="61" name="모서리가 둥근 직사각형 97">
            <a:extLst>
              <a:ext uri="{FF2B5EF4-FFF2-40B4-BE49-F238E27FC236}">
                <a16:creationId xmlns:a16="http://schemas.microsoft.com/office/drawing/2014/main" id="{98389779-0943-45FE-AA73-38FBF6F5428B}"/>
              </a:ext>
            </a:extLst>
          </p:cNvPr>
          <p:cNvSpPr/>
          <p:nvPr/>
        </p:nvSpPr>
        <p:spPr>
          <a:xfrm>
            <a:off x="160046" y="1026604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CB6494C-9572-4CF5-B361-45F424BADB74}"/>
              </a:ext>
            </a:extLst>
          </p:cNvPr>
          <p:cNvSpPr/>
          <p:nvPr/>
        </p:nvSpPr>
        <p:spPr>
          <a:xfrm>
            <a:off x="6823650" y="3158277"/>
            <a:ext cx="613626" cy="2462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저장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B18541-1B99-4927-88C2-925349548668}"/>
              </a:ext>
            </a:extLst>
          </p:cNvPr>
          <p:cNvSpPr txBox="1"/>
          <p:nvPr/>
        </p:nvSpPr>
        <p:spPr>
          <a:xfrm>
            <a:off x="272679" y="3465667"/>
            <a:ext cx="99867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수정이력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0AD9FBF-28ED-4BED-9721-FB5D63E12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646169"/>
              </p:ext>
            </p:extLst>
          </p:nvPr>
        </p:nvGraphicFramePr>
        <p:xfrm>
          <a:off x="272678" y="3729936"/>
          <a:ext cx="7164597" cy="67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2148">
                  <a:extLst>
                    <a:ext uri="{9D8B030D-6E8A-4147-A177-3AD203B41FA5}">
                      <a16:colId xmlns:a16="http://schemas.microsoft.com/office/drawing/2014/main" val="398129619"/>
                    </a:ext>
                  </a:extLst>
                </a:gridCol>
                <a:gridCol w="2628291">
                  <a:extLst>
                    <a:ext uri="{9D8B030D-6E8A-4147-A177-3AD203B41FA5}">
                      <a16:colId xmlns:a16="http://schemas.microsoft.com/office/drawing/2014/main" val="22777032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 등록자</a:t>
                      </a: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 등록일시</a:t>
                      </a:r>
                    </a:p>
                  </a:txBody>
                  <a:tcPr marL="13680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2023.01.01 00:00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최종 </a:t>
                      </a:r>
                      <a:r>
                        <a:rPr lang="ko-KR" altLang="en-US" sz="800" b="1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수정자</a:t>
                      </a:r>
                      <a:endParaRPr lang="ko-KR" altLang="en-US" sz="800" b="1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최종 수정일시</a:t>
                      </a:r>
                    </a:p>
                  </a:txBody>
                  <a:tcPr marL="13680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2023.01.01 00:00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399024"/>
                  </a:ext>
                </a:extLst>
              </a:tr>
            </a:tbl>
          </a:graphicData>
        </a:graphic>
      </p:graphicFrame>
      <p:sp>
        <p:nvSpPr>
          <p:cNvPr id="18" name="모서리가 둥근 직사각형 97">
            <a:extLst>
              <a:ext uri="{FF2B5EF4-FFF2-40B4-BE49-F238E27FC236}">
                <a16:creationId xmlns:a16="http://schemas.microsoft.com/office/drawing/2014/main" id="{1DADE4CD-1107-4E70-821A-B8BEDECD9076}"/>
              </a:ext>
            </a:extLst>
          </p:cNvPr>
          <p:cNvSpPr/>
          <p:nvPr/>
        </p:nvSpPr>
        <p:spPr>
          <a:xfrm>
            <a:off x="160046" y="3654294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모서리가 둥근 직사각형 97">
            <a:extLst>
              <a:ext uri="{FF2B5EF4-FFF2-40B4-BE49-F238E27FC236}">
                <a16:creationId xmlns:a16="http://schemas.microsoft.com/office/drawing/2014/main" id="{2226DEE6-D55E-4E38-BCFE-50B5CB5CE0D0}"/>
              </a:ext>
            </a:extLst>
          </p:cNvPr>
          <p:cNvSpPr/>
          <p:nvPr/>
        </p:nvSpPr>
        <p:spPr>
          <a:xfrm>
            <a:off x="1387024" y="3654294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3-1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모서리가 둥근 직사각형 97">
            <a:extLst>
              <a:ext uri="{FF2B5EF4-FFF2-40B4-BE49-F238E27FC236}">
                <a16:creationId xmlns:a16="http://schemas.microsoft.com/office/drawing/2014/main" id="{CD33B406-4268-4E1F-8CA6-F3143D66DCCE}"/>
              </a:ext>
            </a:extLst>
          </p:cNvPr>
          <p:cNvSpPr/>
          <p:nvPr/>
        </p:nvSpPr>
        <p:spPr>
          <a:xfrm>
            <a:off x="4704726" y="3654294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3-2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모서리가 둥근 직사각형 97">
            <a:extLst>
              <a:ext uri="{FF2B5EF4-FFF2-40B4-BE49-F238E27FC236}">
                <a16:creationId xmlns:a16="http://schemas.microsoft.com/office/drawing/2014/main" id="{8CE83B8A-3BEA-4AF7-AC69-D3D9B5D810B3}"/>
              </a:ext>
            </a:extLst>
          </p:cNvPr>
          <p:cNvSpPr/>
          <p:nvPr/>
        </p:nvSpPr>
        <p:spPr>
          <a:xfrm>
            <a:off x="1387024" y="4001215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3-3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모서리가 둥근 직사각형 97">
            <a:extLst>
              <a:ext uri="{FF2B5EF4-FFF2-40B4-BE49-F238E27FC236}">
                <a16:creationId xmlns:a16="http://schemas.microsoft.com/office/drawing/2014/main" id="{DE7B65A5-1F03-4F74-876A-39C203420EC3}"/>
              </a:ext>
            </a:extLst>
          </p:cNvPr>
          <p:cNvSpPr/>
          <p:nvPr/>
        </p:nvSpPr>
        <p:spPr>
          <a:xfrm>
            <a:off x="4704726" y="4001215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3-4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모서리가 둥근 직사각형 97">
            <a:extLst>
              <a:ext uri="{FF2B5EF4-FFF2-40B4-BE49-F238E27FC236}">
                <a16:creationId xmlns:a16="http://schemas.microsoft.com/office/drawing/2014/main" id="{2DD382C1-FCB9-47DF-9BB6-21BAD77E770E}"/>
              </a:ext>
            </a:extLst>
          </p:cNvPr>
          <p:cNvSpPr/>
          <p:nvPr/>
        </p:nvSpPr>
        <p:spPr>
          <a:xfrm>
            <a:off x="6699513" y="3085044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C7CF7448-3482-40F6-9FCB-1B0114BB890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17296" y="727075"/>
          <a:ext cx="2201269" cy="4502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8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5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콘텐츠 내용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 :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에디터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콘텐츠 내용 입력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저장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선택 시 콘텐츠 업데이트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내용 </a:t>
                      </a:r>
                      <a:r>
                        <a:rPr lang="ko-KR" altLang="en-US" sz="7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미입력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시 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AL_001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노출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수정이력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테이블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└ 최초등록자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최초등록일시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최종수정자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   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최종수정일시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9808617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최초 등록자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최초로 등록한 관리자의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이름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0564332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3-2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최초등록일시 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최초로 등록한 일시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YYYY-MM-DD HH:MM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으로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4867899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3-3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최종 </a:t>
                      </a:r>
                      <a:r>
                        <a:rPr lang="ko-KR" altLang="en-US" sz="700" dirty="0" err="1">
                          <a:latin typeface="맑은 고딕" panose="020B0503020000020004" pitchFamily="50" charset="-127"/>
                          <a:ea typeface="+mn-ea"/>
                        </a:rPr>
                        <a:t>수정자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마지막으로 수정한 관리자의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이름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게시물 수정완료 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수정 전에는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–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2443035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3-4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최종수정일시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마지막으로 수정한 일시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YYYY-MM-DD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HH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:MM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으로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게시물 수정완료 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수정 전에는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–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3886950"/>
                  </a:ext>
                </a:extLst>
              </a:tr>
              <a:tr h="1869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Check</a:t>
                      </a: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</a:rPr>
                        <a:t> List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5324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98" marB="342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98" marB="3429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5324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98" marB="342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98" marB="3429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35288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Alert / Confirm Message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E095E-C092-453D-83C6-E918FA685101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200024" y="1088740"/>
          <a:ext cx="4500947" cy="456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4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Alert</a:t>
                      </a:r>
                      <a:r>
                        <a:rPr lang="en-US" altLang="ko-KR" sz="800" b="1" baseline="0" dirty="0"/>
                        <a:t> ID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Message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Button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AL_001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spc="-100" noProof="1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내용을 입력해주세요</a:t>
                      </a:r>
                      <a:r>
                        <a:rPr lang="en-US" altLang="ko-KR" sz="800" spc="-100" noProof="1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[</a:t>
                      </a:r>
                      <a:r>
                        <a:rPr lang="ko-KR" altLang="en-US" sz="800" dirty="0"/>
                        <a:t>확인</a:t>
                      </a:r>
                      <a:r>
                        <a:rPr lang="en-US" altLang="ko-KR" sz="800" dirty="0"/>
                        <a:t>]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0025" y="840837"/>
            <a:ext cx="82809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Alert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74708" y="840837"/>
            <a:ext cx="82809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Confirm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5078414" y="1088740"/>
          <a:ext cx="4500947" cy="456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0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Confirm</a:t>
                      </a:r>
                      <a:r>
                        <a:rPr lang="en-US" altLang="ko-KR" sz="800" b="1" baseline="0" dirty="0"/>
                        <a:t> ID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Message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Button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CF_001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51833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>
          <a:xfrm>
            <a:off x="812540" y="2362780"/>
            <a:ext cx="5904656" cy="504453"/>
          </a:xfrm>
        </p:spPr>
        <p:txBody>
          <a:bodyPr/>
          <a:lstStyle/>
          <a:p>
            <a:r>
              <a:rPr lang="ko-KR" altLang="en-US" dirty="0" err="1"/>
              <a:t>검교정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78060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E095E-C092-453D-83C6-E918FA685101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BF38ED-DFA4-47CD-9658-8521F4501D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BO-PC-CON-03-008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1B5C6D-F445-411A-B3B9-CC82E6D573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/>
              <a:t>검교정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563764E-7CC3-4C5C-8AF8-D526A752D5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홈 </a:t>
            </a:r>
            <a:r>
              <a:rPr lang="en-US" altLang="ko-KR" dirty="0"/>
              <a:t>&gt; </a:t>
            </a:r>
            <a:r>
              <a:rPr lang="ko-KR" altLang="en-US" dirty="0"/>
              <a:t>콘텐츠관리 </a:t>
            </a:r>
            <a:r>
              <a:rPr lang="en-US" altLang="ko-KR" dirty="0"/>
              <a:t>&gt; </a:t>
            </a:r>
            <a:r>
              <a:rPr lang="ko-KR" altLang="en-US" dirty="0"/>
              <a:t>상생사업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FA30EC0-1477-4EFA-831F-676E68A903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18230062-C75E-4249-8F45-CCAC53301E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EB8BAD2-C24E-4EFB-9E9E-94411026A2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0A35899E-FC02-4E34-A201-07E419FCC4C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2678" y="1092117"/>
          <a:ext cx="7164597" cy="1913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0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내용</a:t>
                      </a:r>
                      <a:r>
                        <a:rPr lang="ko-KR" altLang="en-US" sz="800" b="1" u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u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Editor Area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37160" marR="137160" marT="108000" marB="108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645082"/>
                  </a:ext>
                </a:extLst>
              </a:tr>
              <a:tr h="15903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콘텐츠 내용이 표시됩니다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.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a:txBody>
                  <a:tcPr marL="137160" marR="137160" marT="108000" marB="10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73058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6235C638-8A8E-4774-B9FB-E623A97B2DD6}"/>
              </a:ext>
            </a:extLst>
          </p:cNvPr>
          <p:cNvSpPr txBox="1"/>
          <p:nvPr/>
        </p:nvSpPr>
        <p:spPr>
          <a:xfrm>
            <a:off x="272679" y="872716"/>
            <a:ext cx="55784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000" b="1" dirty="0" err="1"/>
              <a:t>검교정</a:t>
            </a:r>
            <a:endParaRPr lang="ko-KR" altLang="en-US" sz="1000" b="1" dirty="0"/>
          </a:p>
        </p:txBody>
      </p:sp>
      <p:sp>
        <p:nvSpPr>
          <p:cNvPr id="61" name="모서리가 둥근 직사각형 97">
            <a:extLst>
              <a:ext uri="{FF2B5EF4-FFF2-40B4-BE49-F238E27FC236}">
                <a16:creationId xmlns:a16="http://schemas.microsoft.com/office/drawing/2014/main" id="{98389779-0943-45FE-AA73-38FBF6F5428B}"/>
              </a:ext>
            </a:extLst>
          </p:cNvPr>
          <p:cNvSpPr/>
          <p:nvPr/>
        </p:nvSpPr>
        <p:spPr>
          <a:xfrm>
            <a:off x="160046" y="1026604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695052F-46A3-4B54-BCAE-F0D3410B87E7}"/>
              </a:ext>
            </a:extLst>
          </p:cNvPr>
          <p:cNvSpPr/>
          <p:nvPr/>
        </p:nvSpPr>
        <p:spPr>
          <a:xfrm>
            <a:off x="6823650" y="3158277"/>
            <a:ext cx="613626" cy="2462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저장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FC2071-3698-498A-8C3B-15D386660F35}"/>
              </a:ext>
            </a:extLst>
          </p:cNvPr>
          <p:cNvSpPr txBox="1"/>
          <p:nvPr/>
        </p:nvSpPr>
        <p:spPr>
          <a:xfrm>
            <a:off x="272679" y="3465667"/>
            <a:ext cx="99867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수정이력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A4D8A9EE-C5E9-4AE0-B75A-7FAD8A266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646169"/>
              </p:ext>
            </p:extLst>
          </p:nvPr>
        </p:nvGraphicFramePr>
        <p:xfrm>
          <a:off x="272678" y="3729936"/>
          <a:ext cx="7164597" cy="67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2148">
                  <a:extLst>
                    <a:ext uri="{9D8B030D-6E8A-4147-A177-3AD203B41FA5}">
                      <a16:colId xmlns:a16="http://schemas.microsoft.com/office/drawing/2014/main" val="398129619"/>
                    </a:ext>
                  </a:extLst>
                </a:gridCol>
                <a:gridCol w="2628291">
                  <a:extLst>
                    <a:ext uri="{9D8B030D-6E8A-4147-A177-3AD203B41FA5}">
                      <a16:colId xmlns:a16="http://schemas.microsoft.com/office/drawing/2014/main" val="22777032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 등록자</a:t>
                      </a: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 등록일시</a:t>
                      </a:r>
                    </a:p>
                  </a:txBody>
                  <a:tcPr marL="13680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2023.01.01 00:00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최종 </a:t>
                      </a:r>
                      <a:r>
                        <a:rPr lang="ko-KR" altLang="en-US" sz="800" b="1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수정자</a:t>
                      </a:r>
                      <a:endParaRPr lang="ko-KR" altLang="en-US" sz="800" b="1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최종 수정일시</a:t>
                      </a:r>
                    </a:p>
                  </a:txBody>
                  <a:tcPr marL="13680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2023.01.01 00:00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399024"/>
                  </a:ext>
                </a:extLst>
              </a:tr>
            </a:tbl>
          </a:graphicData>
        </a:graphic>
      </p:graphicFrame>
      <p:sp>
        <p:nvSpPr>
          <p:cNvPr id="18" name="모서리가 둥근 직사각형 97">
            <a:extLst>
              <a:ext uri="{FF2B5EF4-FFF2-40B4-BE49-F238E27FC236}">
                <a16:creationId xmlns:a16="http://schemas.microsoft.com/office/drawing/2014/main" id="{426FC374-5DDE-41A3-9D4D-1B7B4BD88434}"/>
              </a:ext>
            </a:extLst>
          </p:cNvPr>
          <p:cNvSpPr/>
          <p:nvPr/>
        </p:nvSpPr>
        <p:spPr>
          <a:xfrm>
            <a:off x="160046" y="3654294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모서리가 둥근 직사각형 97">
            <a:extLst>
              <a:ext uri="{FF2B5EF4-FFF2-40B4-BE49-F238E27FC236}">
                <a16:creationId xmlns:a16="http://schemas.microsoft.com/office/drawing/2014/main" id="{13312F07-6E07-4744-A046-7E10F8A3E870}"/>
              </a:ext>
            </a:extLst>
          </p:cNvPr>
          <p:cNvSpPr/>
          <p:nvPr/>
        </p:nvSpPr>
        <p:spPr>
          <a:xfrm>
            <a:off x="1387024" y="3654294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3-1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모서리가 둥근 직사각형 97">
            <a:extLst>
              <a:ext uri="{FF2B5EF4-FFF2-40B4-BE49-F238E27FC236}">
                <a16:creationId xmlns:a16="http://schemas.microsoft.com/office/drawing/2014/main" id="{6D1ED10F-CFEB-47C0-82ED-13A4AF9D759F}"/>
              </a:ext>
            </a:extLst>
          </p:cNvPr>
          <p:cNvSpPr/>
          <p:nvPr/>
        </p:nvSpPr>
        <p:spPr>
          <a:xfrm>
            <a:off x="4704726" y="3654294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3-2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모서리가 둥근 직사각형 97">
            <a:extLst>
              <a:ext uri="{FF2B5EF4-FFF2-40B4-BE49-F238E27FC236}">
                <a16:creationId xmlns:a16="http://schemas.microsoft.com/office/drawing/2014/main" id="{420FCD7A-BC89-4B5D-86F1-3D6075D350AC}"/>
              </a:ext>
            </a:extLst>
          </p:cNvPr>
          <p:cNvSpPr/>
          <p:nvPr/>
        </p:nvSpPr>
        <p:spPr>
          <a:xfrm>
            <a:off x="1387024" y="4001215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3-3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모서리가 둥근 직사각형 97">
            <a:extLst>
              <a:ext uri="{FF2B5EF4-FFF2-40B4-BE49-F238E27FC236}">
                <a16:creationId xmlns:a16="http://schemas.microsoft.com/office/drawing/2014/main" id="{0D56D139-1FB4-493F-BC46-8109ADD2FE9C}"/>
              </a:ext>
            </a:extLst>
          </p:cNvPr>
          <p:cNvSpPr/>
          <p:nvPr/>
        </p:nvSpPr>
        <p:spPr>
          <a:xfrm>
            <a:off x="4704726" y="4001215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3-4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모서리가 둥근 직사각형 97">
            <a:extLst>
              <a:ext uri="{FF2B5EF4-FFF2-40B4-BE49-F238E27FC236}">
                <a16:creationId xmlns:a16="http://schemas.microsoft.com/office/drawing/2014/main" id="{E58BE522-FAE0-4F34-ADAB-5DEB35AF7DF2}"/>
              </a:ext>
            </a:extLst>
          </p:cNvPr>
          <p:cNvSpPr/>
          <p:nvPr/>
        </p:nvSpPr>
        <p:spPr>
          <a:xfrm>
            <a:off x="6699513" y="3085044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D53B0FA3-1793-406E-8EB7-CB4247E6398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17296" y="727075"/>
          <a:ext cx="2201269" cy="4502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8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5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콘텐츠 내용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 :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에디터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콘텐츠 내용 입력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저장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선택 시 콘텐츠 업데이트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내용 </a:t>
                      </a:r>
                      <a:r>
                        <a:rPr lang="ko-KR" altLang="en-US" sz="7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미입력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시 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AL_001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노출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수정이력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테이블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└ 최초등록자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최초등록일시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최종수정자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   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최종수정일시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9808617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최초 등록자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최초로 등록한 관리자의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이름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0564332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3-2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최초등록일시 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최초로 등록한 일시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YYYY-MM-DD HH:MM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으로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4867899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3-3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최종 </a:t>
                      </a:r>
                      <a:r>
                        <a:rPr lang="ko-KR" altLang="en-US" sz="700" dirty="0" err="1">
                          <a:latin typeface="맑은 고딕" panose="020B0503020000020004" pitchFamily="50" charset="-127"/>
                          <a:ea typeface="+mn-ea"/>
                        </a:rPr>
                        <a:t>수정자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마지막으로 수정한 관리자의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이름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게시물 수정완료 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수정 전에는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–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2443035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3-4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최종수정일시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마지막으로 수정한 일시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YYYY-MM-DD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HH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:MM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으로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게시물 수정완료 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수정 전에는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–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3886950"/>
                  </a:ext>
                </a:extLst>
              </a:tr>
              <a:tr h="1869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Check</a:t>
                      </a: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</a:rPr>
                        <a:t> List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5324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98" marB="342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98" marB="3429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5324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98" marB="342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98" marB="3429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70923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Alert / Confirm Message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E095E-C092-453D-83C6-E918FA685101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200024" y="1088740"/>
          <a:ext cx="4500947" cy="456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4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Alert</a:t>
                      </a:r>
                      <a:r>
                        <a:rPr lang="en-US" altLang="ko-KR" sz="800" b="1" baseline="0" dirty="0"/>
                        <a:t> ID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Message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Button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AL_001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spc="-100" noProof="1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내용을 입력해주세요</a:t>
                      </a:r>
                      <a:r>
                        <a:rPr lang="en-US" altLang="ko-KR" sz="800" spc="-100" noProof="1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[</a:t>
                      </a:r>
                      <a:r>
                        <a:rPr lang="ko-KR" altLang="en-US" sz="800" dirty="0"/>
                        <a:t>확인</a:t>
                      </a:r>
                      <a:r>
                        <a:rPr lang="en-US" altLang="ko-KR" sz="800" dirty="0"/>
                        <a:t>]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0025" y="840837"/>
            <a:ext cx="82809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Alert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74708" y="840837"/>
            <a:ext cx="82809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Confirm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5078414" y="1088740"/>
          <a:ext cx="4500947" cy="456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0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Confirm</a:t>
                      </a:r>
                      <a:r>
                        <a:rPr lang="en-US" altLang="ko-KR" sz="800" b="1" baseline="0" dirty="0"/>
                        <a:t> ID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Message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Button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CF_001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94986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>
          <a:xfrm>
            <a:off x="812540" y="2362780"/>
            <a:ext cx="5904656" cy="504453"/>
          </a:xfrm>
        </p:spPr>
        <p:txBody>
          <a:bodyPr/>
          <a:lstStyle/>
          <a:p>
            <a:r>
              <a:rPr lang="ko-KR" altLang="en-US" dirty="0" err="1"/>
              <a:t>공급망안정화기금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8931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5672AD1-724E-4340-93DB-E28F0E2E59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메뉴구조도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E8E131B-C293-4FAB-9AA3-C866D6B6B4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E095E-C092-453D-83C6-E918FA685101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53693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E095E-C092-453D-83C6-E918FA685101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BF38ED-DFA4-47CD-9658-8521F4501D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BO-PC-CON-03-009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1B5C6D-F445-411A-B3B9-CC82E6D573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/>
              <a:t>공급망안정화기금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563764E-7CC3-4C5C-8AF8-D526A752D5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홈 </a:t>
            </a:r>
            <a:r>
              <a:rPr lang="en-US" altLang="ko-KR" dirty="0"/>
              <a:t>&gt; </a:t>
            </a:r>
            <a:r>
              <a:rPr lang="ko-KR" altLang="en-US" dirty="0"/>
              <a:t>콘텐츠관리 </a:t>
            </a:r>
            <a:r>
              <a:rPr lang="en-US" altLang="ko-KR" dirty="0"/>
              <a:t>&gt; </a:t>
            </a:r>
            <a:r>
              <a:rPr lang="ko-KR" altLang="en-US" dirty="0"/>
              <a:t>상생사업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FA30EC0-1477-4EFA-831F-676E68A903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18230062-C75E-4249-8F45-CCAC53301E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EB8BAD2-C24E-4EFB-9E9E-94411026A2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0A35899E-FC02-4E34-A201-07E419FCC4C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2678" y="1092117"/>
          <a:ext cx="7164597" cy="1913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0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내용</a:t>
                      </a:r>
                      <a:r>
                        <a:rPr lang="ko-KR" altLang="en-US" sz="800" b="1" u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u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Editor Area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37160" marR="137160" marT="108000" marB="108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645082"/>
                  </a:ext>
                </a:extLst>
              </a:tr>
              <a:tr h="15903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콘텐츠 내용이 표시됩니다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.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a:txBody>
                  <a:tcPr marL="137160" marR="137160" marT="108000" marB="10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73058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6235C638-8A8E-4774-B9FB-E623A97B2DD6}"/>
              </a:ext>
            </a:extLst>
          </p:cNvPr>
          <p:cNvSpPr txBox="1"/>
          <p:nvPr/>
        </p:nvSpPr>
        <p:spPr>
          <a:xfrm>
            <a:off x="272679" y="872716"/>
            <a:ext cx="119904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000" b="1" dirty="0" err="1"/>
              <a:t>공급망안정화기금</a:t>
            </a:r>
            <a:endParaRPr lang="ko-KR" altLang="en-US" sz="1000" b="1" dirty="0"/>
          </a:p>
        </p:txBody>
      </p:sp>
      <p:sp>
        <p:nvSpPr>
          <p:cNvPr id="61" name="모서리가 둥근 직사각형 97">
            <a:extLst>
              <a:ext uri="{FF2B5EF4-FFF2-40B4-BE49-F238E27FC236}">
                <a16:creationId xmlns:a16="http://schemas.microsoft.com/office/drawing/2014/main" id="{98389779-0943-45FE-AA73-38FBF6F5428B}"/>
              </a:ext>
            </a:extLst>
          </p:cNvPr>
          <p:cNvSpPr/>
          <p:nvPr/>
        </p:nvSpPr>
        <p:spPr>
          <a:xfrm>
            <a:off x="160046" y="1026604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4F10B81-2A16-4737-945F-1A3C17DE9745}"/>
              </a:ext>
            </a:extLst>
          </p:cNvPr>
          <p:cNvSpPr/>
          <p:nvPr/>
        </p:nvSpPr>
        <p:spPr>
          <a:xfrm>
            <a:off x="6823650" y="3158277"/>
            <a:ext cx="613626" cy="2462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저장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15E466-28A8-4D14-8771-342F5FBD3ABD}"/>
              </a:ext>
            </a:extLst>
          </p:cNvPr>
          <p:cNvSpPr txBox="1"/>
          <p:nvPr/>
        </p:nvSpPr>
        <p:spPr>
          <a:xfrm>
            <a:off x="272679" y="3465667"/>
            <a:ext cx="99867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수정이력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B2F18E43-0C0D-4546-9CAF-80920C668B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646169"/>
              </p:ext>
            </p:extLst>
          </p:nvPr>
        </p:nvGraphicFramePr>
        <p:xfrm>
          <a:off x="272678" y="3729936"/>
          <a:ext cx="7164597" cy="67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2148">
                  <a:extLst>
                    <a:ext uri="{9D8B030D-6E8A-4147-A177-3AD203B41FA5}">
                      <a16:colId xmlns:a16="http://schemas.microsoft.com/office/drawing/2014/main" val="398129619"/>
                    </a:ext>
                  </a:extLst>
                </a:gridCol>
                <a:gridCol w="2628291">
                  <a:extLst>
                    <a:ext uri="{9D8B030D-6E8A-4147-A177-3AD203B41FA5}">
                      <a16:colId xmlns:a16="http://schemas.microsoft.com/office/drawing/2014/main" val="22777032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 등록자</a:t>
                      </a: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 등록일시</a:t>
                      </a:r>
                    </a:p>
                  </a:txBody>
                  <a:tcPr marL="13680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2023.01.01 00:00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최종 </a:t>
                      </a:r>
                      <a:r>
                        <a:rPr lang="ko-KR" altLang="en-US" sz="800" b="1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수정자</a:t>
                      </a:r>
                      <a:endParaRPr lang="ko-KR" altLang="en-US" sz="800" b="1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최종 수정일시</a:t>
                      </a:r>
                    </a:p>
                  </a:txBody>
                  <a:tcPr marL="13680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2023.01.01 00:00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399024"/>
                  </a:ext>
                </a:extLst>
              </a:tr>
            </a:tbl>
          </a:graphicData>
        </a:graphic>
      </p:graphicFrame>
      <p:sp>
        <p:nvSpPr>
          <p:cNvPr id="18" name="모서리가 둥근 직사각형 97">
            <a:extLst>
              <a:ext uri="{FF2B5EF4-FFF2-40B4-BE49-F238E27FC236}">
                <a16:creationId xmlns:a16="http://schemas.microsoft.com/office/drawing/2014/main" id="{25267C37-C278-4CBD-8EE0-413342FCE5AA}"/>
              </a:ext>
            </a:extLst>
          </p:cNvPr>
          <p:cNvSpPr/>
          <p:nvPr/>
        </p:nvSpPr>
        <p:spPr>
          <a:xfrm>
            <a:off x="160046" y="3654294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모서리가 둥근 직사각형 97">
            <a:extLst>
              <a:ext uri="{FF2B5EF4-FFF2-40B4-BE49-F238E27FC236}">
                <a16:creationId xmlns:a16="http://schemas.microsoft.com/office/drawing/2014/main" id="{F5FD878C-0A5F-4928-986A-6429D2A67359}"/>
              </a:ext>
            </a:extLst>
          </p:cNvPr>
          <p:cNvSpPr/>
          <p:nvPr/>
        </p:nvSpPr>
        <p:spPr>
          <a:xfrm>
            <a:off x="1387024" y="3654294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3-1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모서리가 둥근 직사각형 97">
            <a:extLst>
              <a:ext uri="{FF2B5EF4-FFF2-40B4-BE49-F238E27FC236}">
                <a16:creationId xmlns:a16="http://schemas.microsoft.com/office/drawing/2014/main" id="{5D39D77E-60D7-4B68-B41E-27A165638C12}"/>
              </a:ext>
            </a:extLst>
          </p:cNvPr>
          <p:cNvSpPr/>
          <p:nvPr/>
        </p:nvSpPr>
        <p:spPr>
          <a:xfrm>
            <a:off x="4704726" y="3654294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3-2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모서리가 둥근 직사각형 97">
            <a:extLst>
              <a:ext uri="{FF2B5EF4-FFF2-40B4-BE49-F238E27FC236}">
                <a16:creationId xmlns:a16="http://schemas.microsoft.com/office/drawing/2014/main" id="{CE402F82-4D5F-4F63-8937-3AFDC319CE81}"/>
              </a:ext>
            </a:extLst>
          </p:cNvPr>
          <p:cNvSpPr/>
          <p:nvPr/>
        </p:nvSpPr>
        <p:spPr>
          <a:xfrm>
            <a:off x="1387024" y="4001215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3-3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모서리가 둥근 직사각형 97">
            <a:extLst>
              <a:ext uri="{FF2B5EF4-FFF2-40B4-BE49-F238E27FC236}">
                <a16:creationId xmlns:a16="http://schemas.microsoft.com/office/drawing/2014/main" id="{ACEE2059-8BDF-4454-A7B9-C3148CC2D86D}"/>
              </a:ext>
            </a:extLst>
          </p:cNvPr>
          <p:cNvSpPr/>
          <p:nvPr/>
        </p:nvSpPr>
        <p:spPr>
          <a:xfrm>
            <a:off x="4704726" y="4001215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3-4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모서리가 둥근 직사각형 97">
            <a:extLst>
              <a:ext uri="{FF2B5EF4-FFF2-40B4-BE49-F238E27FC236}">
                <a16:creationId xmlns:a16="http://schemas.microsoft.com/office/drawing/2014/main" id="{12F7642E-E6ED-41AC-9990-D81B937EA36B}"/>
              </a:ext>
            </a:extLst>
          </p:cNvPr>
          <p:cNvSpPr/>
          <p:nvPr/>
        </p:nvSpPr>
        <p:spPr>
          <a:xfrm>
            <a:off x="6699513" y="3085044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AB023930-9153-410B-A871-ED88882047B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17296" y="727075"/>
          <a:ext cx="2201269" cy="4502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8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5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콘텐츠 내용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 :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에디터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콘텐츠 내용 입력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저장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선택 시 콘텐츠 업데이트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내용 </a:t>
                      </a:r>
                      <a:r>
                        <a:rPr lang="ko-KR" altLang="en-US" sz="7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미입력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시 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AL_001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노출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수정이력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테이블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└ 최초등록자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최초등록일시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최종수정자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   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최종수정일시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9808617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최초 등록자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최초로 등록한 관리자의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이름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0564332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3-2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최초등록일시 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최초로 등록한 일시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YYYY-MM-DD HH:MM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으로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4867899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3-3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최종 </a:t>
                      </a:r>
                      <a:r>
                        <a:rPr lang="ko-KR" altLang="en-US" sz="700" dirty="0" err="1">
                          <a:latin typeface="맑은 고딕" panose="020B0503020000020004" pitchFamily="50" charset="-127"/>
                          <a:ea typeface="+mn-ea"/>
                        </a:rPr>
                        <a:t>수정자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마지막으로 수정한 관리자의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이름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게시물 수정완료 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수정 전에는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–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2443035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3-4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최종수정일시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마지막으로 수정한 일시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YYYY-MM-DD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HH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:MM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으로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게시물 수정완료 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수정 전에는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–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3886950"/>
                  </a:ext>
                </a:extLst>
              </a:tr>
              <a:tr h="1869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Check</a:t>
                      </a: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</a:rPr>
                        <a:t> List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5324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98" marB="342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98" marB="3429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5324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98" marB="342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98" marB="3429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98086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Alert / Confirm Message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E095E-C092-453D-83C6-E918FA685101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200024" y="1088740"/>
          <a:ext cx="4500947" cy="456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4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Alert</a:t>
                      </a:r>
                      <a:r>
                        <a:rPr lang="en-US" altLang="ko-KR" sz="800" b="1" baseline="0" dirty="0"/>
                        <a:t> ID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Message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Button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AL_001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spc="-100" noProof="1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내용을 입력해주세요</a:t>
                      </a:r>
                      <a:r>
                        <a:rPr lang="en-US" altLang="ko-KR" sz="800" spc="-100" noProof="1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[</a:t>
                      </a:r>
                      <a:r>
                        <a:rPr lang="ko-KR" altLang="en-US" sz="800" dirty="0"/>
                        <a:t>확인</a:t>
                      </a:r>
                      <a:r>
                        <a:rPr lang="en-US" altLang="ko-KR" sz="800" dirty="0"/>
                        <a:t>]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0025" y="840837"/>
            <a:ext cx="82809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Alert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74708" y="840837"/>
            <a:ext cx="82809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Confirm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5078414" y="1088740"/>
          <a:ext cx="4500947" cy="456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0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Confirm</a:t>
                      </a:r>
                      <a:r>
                        <a:rPr lang="en-US" altLang="ko-KR" sz="800" b="1" baseline="0" dirty="0"/>
                        <a:t> ID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Message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Button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CF_001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89362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>
          <a:xfrm>
            <a:off x="812540" y="2362780"/>
            <a:ext cx="5904656" cy="504453"/>
          </a:xfrm>
        </p:spPr>
        <p:txBody>
          <a:bodyPr/>
          <a:lstStyle/>
          <a:p>
            <a:r>
              <a:rPr lang="ko-KR" altLang="en-US" dirty="0"/>
              <a:t>자동차부품산업대상</a:t>
            </a:r>
          </a:p>
        </p:txBody>
      </p:sp>
    </p:spTree>
    <p:extLst>
      <p:ext uri="{BB962C8B-B14F-4D97-AF65-F5344CB8AC3E}">
        <p14:creationId xmlns:p14="http://schemas.microsoft.com/office/powerpoint/2010/main" val="26292445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E095E-C092-453D-83C6-E918FA685101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BF38ED-DFA4-47CD-9658-8521F4501D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BO-PC-CON-03-010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1B5C6D-F445-411A-B3B9-CC82E6D573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자동차부품산업대상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563764E-7CC3-4C5C-8AF8-D526A752D5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홈 </a:t>
            </a:r>
            <a:r>
              <a:rPr lang="en-US" altLang="ko-KR" dirty="0"/>
              <a:t>&gt; </a:t>
            </a:r>
            <a:r>
              <a:rPr lang="ko-KR" altLang="en-US" dirty="0"/>
              <a:t>콘텐츠관리 </a:t>
            </a:r>
            <a:r>
              <a:rPr lang="en-US" altLang="ko-KR" dirty="0"/>
              <a:t>&gt; </a:t>
            </a:r>
            <a:r>
              <a:rPr lang="ko-KR" altLang="en-US" dirty="0"/>
              <a:t>상생사업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FA30EC0-1477-4EFA-831F-676E68A903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18230062-C75E-4249-8F45-CCAC53301E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EB8BAD2-C24E-4EFB-9E9E-94411026A2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0A35899E-FC02-4E34-A201-07E419FCC4C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2678" y="1092117"/>
          <a:ext cx="7164597" cy="1913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0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내용</a:t>
                      </a:r>
                      <a:r>
                        <a:rPr lang="ko-KR" altLang="en-US" sz="800" b="1" u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u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Editor Area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37160" marR="137160" marT="108000" marB="108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645082"/>
                  </a:ext>
                </a:extLst>
              </a:tr>
              <a:tr h="15903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콘텐츠 내용이 표시됩니다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.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a:txBody>
                  <a:tcPr marL="137160" marR="137160" marT="108000" marB="10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73058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6235C638-8A8E-4774-B9FB-E623A97B2DD6}"/>
              </a:ext>
            </a:extLst>
          </p:cNvPr>
          <p:cNvSpPr txBox="1"/>
          <p:nvPr/>
        </p:nvSpPr>
        <p:spPr>
          <a:xfrm>
            <a:off x="272679" y="872716"/>
            <a:ext cx="132728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000" b="1" dirty="0"/>
              <a:t>자동차부품산업대상</a:t>
            </a:r>
          </a:p>
        </p:txBody>
      </p:sp>
      <p:sp>
        <p:nvSpPr>
          <p:cNvPr id="61" name="모서리가 둥근 직사각형 97">
            <a:extLst>
              <a:ext uri="{FF2B5EF4-FFF2-40B4-BE49-F238E27FC236}">
                <a16:creationId xmlns:a16="http://schemas.microsoft.com/office/drawing/2014/main" id="{98389779-0943-45FE-AA73-38FBF6F5428B}"/>
              </a:ext>
            </a:extLst>
          </p:cNvPr>
          <p:cNvSpPr/>
          <p:nvPr/>
        </p:nvSpPr>
        <p:spPr>
          <a:xfrm>
            <a:off x="160046" y="1026604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B795B1F-17F2-4E81-BE36-B5E091BD544A}"/>
              </a:ext>
            </a:extLst>
          </p:cNvPr>
          <p:cNvSpPr/>
          <p:nvPr/>
        </p:nvSpPr>
        <p:spPr>
          <a:xfrm>
            <a:off x="6823650" y="3158277"/>
            <a:ext cx="613626" cy="2462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저장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2D79F0-E4DF-44BF-A273-BEA3A8CB05E1}"/>
              </a:ext>
            </a:extLst>
          </p:cNvPr>
          <p:cNvSpPr txBox="1"/>
          <p:nvPr/>
        </p:nvSpPr>
        <p:spPr>
          <a:xfrm>
            <a:off x="272679" y="3465667"/>
            <a:ext cx="99867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수정이력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767DE318-BE37-46A4-B1C4-4A7C2257FC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646169"/>
              </p:ext>
            </p:extLst>
          </p:nvPr>
        </p:nvGraphicFramePr>
        <p:xfrm>
          <a:off x="272678" y="3729936"/>
          <a:ext cx="7164597" cy="67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2148">
                  <a:extLst>
                    <a:ext uri="{9D8B030D-6E8A-4147-A177-3AD203B41FA5}">
                      <a16:colId xmlns:a16="http://schemas.microsoft.com/office/drawing/2014/main" val="398129619"/>
                    </a:ext>
                  </a:extLst>
                </a:gridCol>
                <a:gridCol w="2628291">
                  <a:extLst>
                    <a:ext uri="{9D8B030D-6E8A-4147-A177-3AD203B41FA5}">
                      <a16:colId xmlns:a16="http://schemas.microsoft.com/office/drawing/2014/main" val="22777032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 등록자</a:t>
                      </a: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 등록일시</a:t>
                      </a:r>
                    </a:p>
                  </a:txBody>
                  <a:tcPr marL="13680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2023.01.01 00:00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최종 </a:t>
                      </a:r>
                      <a:r>
                        <a:rPr lang="ko-KR" altLang="en-US" sz="800" b="1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수정자</a:t>
                      </a:r>
                      <a:endParaRPr lang="ko-KR" altLang="en-US" sz="800" b="1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최종 수정일시</a:t>
                      </a:r>
                    </a:p>
                  </a:txBody>
                  <a:tcPr marL="13680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2023.01.01 00:00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399024"/>
                  </a:ext>
                </a:extLst>
              </a:tr>
            </a:tbl>
          </a:graphicData>
        </a:graphic>
      </p:graphicFrame>
      <p:sp>
        <p:nvSpPr>
          <p:cNvPr id="18" name="모서리가 둥근 직사각형 97">
            <a:extLst>
              <a:ext uri="{FF2B5EF4-FFF2-40B4-BE49-F238E27FC236}">
                <a16:creationId xmlns:a16="http://schemas.microsoft.com/office/drawing/2014/main" id="{C525C562-2993-418A-8F39-E4862CF41F6C}"/>
              </a:ext>
            </a:extLst>
          </p:cNvPr>
          <p:cNvSpPr/>
          <p:nvPr/>
        </p:nvSpPr>
        <p:spPr>
          <a:xfrm>
            <a:off x="160046" y="3654294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모서리가 둥근 직사각형 97">
            <a:extLst>
              <a:ext uri="{FF2B5EF4-FFF2-40B4-BE49-F238E27FC236}">
                <a16:creationId xmlns:a16="http://schemas.microsoft.com/office/drawing/2014/main" id="{02C46FFB-D54E-4FA0-A227-8492F74BA450}"/>
              </a:ext>
            </a:extLst>
          </p:cNvPr>
          <p:cNvSpPr/>
          <p:nvPr/>
        </p:nvSpPr>
        <p:spPr>
          <a:xfrm>
            <a:off x="1387024" y="3654294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3-1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모서리가 둥근 직사각형 97">
            <a:extLst>
              <a:ext uri="{FF2B5EF4-FFF2-40B4-BE49-F238E27FC236}">
                <a16:creationId xmlns:a16="http://schemas.microsoft.com/office/drawing/2014/main" id="{CEE6ADE6-7801-492F-A695-4CF5E0AF061C}"/>
              </a:ext>
            </a:extLst>
          </p:cNvPr>
          <p:cNvSpPr/>
          <p:nvPr/>
        </p:nvSpPr>
        <p:spPr>
          <a:xfrm>
            <a:off x="4704726" y="3654294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3-2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모서리가 둥근 직사각형 97">
            <a:extLst>
              <a:ext uri="{FF2B5EF4-FFF2-40B4-BE49-F238E27FC236}">
                <a16:creationId xmlns:a16="http://schemas.microsoft.com/office/drawing/2014/main" id="{B788B39C-56B3-410E-81E9-FF746C2EB1EC}"/>
              </a:ext>
            </a:extLst>
          </p:cNvPr>
          <p:cNvSpPr/>
          <p:nvPr/>
        </p:nvSpPr>
        <p:spPr>
          <a:xfrm>
            <a:off x="1387024" y="4001215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3-3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모서리가 둥근 직사각형 97">
            <a:extLst>
              <a:ext uri="{FF2B5EF4-FFF2-40B4-BE49-F238E27FC236}">
                <a16:creationId xmlns:a16="http://schemas.microsoft.com/office/drawing/2014/main" id="{6F2A597A-40E8-46C8-BDE4-F1D60791661E}"/>
              </a:ext>
            </a:extLst>
          </p:cNvPr>
          <p:cNvSpPr/>
          <p:nvPr/>
        </p:nvSpPr>
        <p:spPr>
          <a:xfrm>
            <a:off x="4704726" y="4001215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3-4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모서리가 둥근 직사각형 97">
            <a:extLst>
              <a:ext uri="{FF2B5EF4-FFF2-40B4-BE49-F238E27FC236}">
                <a16:creationId xmlns:a16="http://schemas.microsoft.com/office/drawing/2014/main" id="{CDB3E481-56F9-459D-BF20-F6F0EB840FB3}"/>
              </a:ext>
            </a:extLst>
          </p:cNvPr>
          <p:cNvSpPr/>
          <p:nvPr/>
        </p:nvSpPr>
        <p:spPr>
          <a:xfrm>
            <a:off x="6699513" y="3085044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EECACC4-729B-4058-B3BF-8FE6182AC7A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17296" y="727075"/>
          <a:ext cx="2201269" cy="4502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8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5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콘텐츠 내용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 :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에디터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콘텐츠 내용 입력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저장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선택 시 콘텐츠 업데이트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내용 </a:t>
                      </a:r>
                      <a:r>
                        <a:rPr lang="ko-KR" altLang="en-US" sz="7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미입력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시 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AL_001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노출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수정이력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테이블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└ 최초등록자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최초등록일시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최종수정자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   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최종수정일시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9808617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최초 등록자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최초로 등록한 관리자의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이름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0564332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3-2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최초등록일시 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최초로 등록한 일시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YYYY-MM-DD HH:MM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으로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4867899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3-3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최종 </a:t>
                      </a:r>
                      <a:r>
                        <a:rPr lang="ko-KR" altLang="en-US" sz="700" dirty="0" err="1">
                          <a:latin typeface="맑은 고딕" panose="020B0503020000020004" pitchFamily="50" charset="-127"/>
                          <a:ea typeface="+mn-ea"/>
                        </a:rPr>
                        <a:t>수정자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마지막으로 수정한 관리자의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이름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게시물 수정완료 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수정 전에는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–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2443035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3-4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최종수정일시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마지막으로 수정한 일시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YYYY-MM-DD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HH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:MM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으로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게시물 수정완료 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수정 전에는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–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3886950"/>
                  </a:ext>
                </a:extLst>
              </a:tr>
              <a:tr h="1869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Check</a:t>
                      </a: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</a:rPr>
                        <a:t> List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5324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98" marB="342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98" marB="3429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5324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98" marB="342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98" marB="3429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44469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Alert / Confirm Message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E095E-C092-453D-83C6-E918FA685101}" type="slidenum">
              <a:rPr lang="ko-KR" altLang="en-US" smtClean="0"/>
              <a:pPr/>
              <a:t>44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200024" y="1088740"/>
          <a:ext cx="4500947" cy="456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4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Alert</a:t>
                      </a:r>
                      <a:r>
                        <a:rPr lang="en-US" altLang="ko-KR" sz="800" b="1" baseline="0" dirty="0"/>
                        <a:t> ID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Message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Button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AL_001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spc="-100" noProof="1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내용을 입력해주세요</a:t>
                      </a:r>
                      <a:r>
                        <a:rPr lang="en-US" altLang="ko-KR" sz="800" spc="-100" noProof="1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[</a:t>
                      </a:r>
                      <a:r>
                        <a:rPr lang="ko-KR" altLang="en-US" sz="800" dirty="0"/>
                        <a:t>확인</a:t>
                      </a:r>
                      <a:r>
                        <a:rPr lang="en-US" altLang="ko-KR" sz="800" dirty="0"/>
                        <a:t>]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0025" y="840837"/>
            <a:ext cx="82809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Alert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74708" y="840837"/>
            <a:ext cx="82809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Confirm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5078414" y="1088740"/>
          <a:ext cx="4500947" cy="456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0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Confirm</a:t>
                      </a:r>
                      <a:r>
                        <a:rPr lang="en-US" altLang="ko-KR" sz="800" b="1" baseline="0" dirty="0"/>
                        <a:t> ID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Message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Button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CF_001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48943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>
          <a:xfrm>
            <a:off x="812540" y="2362780"/>
            <a:ext cx="5904656" cy="504453"/>
          </a:xfrm>
        </p:spPr>
        <p:txBody>
          <a:bodyPr/>
          <a:lstStyle/>
          <a:p>
            <a:r>
              <a:rPr lang="ko-KR" altLang="en-US" dirty="0"/>
              <a:t>미래차공모전</a:t>
            </a:r>
          </a:p>
        </p:txBody>
      </p:sp>
    </p:spTree>
    <p:extLst>
      <p:ext uri="{BB962C8B-B14F-4D97-AF65-F5344CB8AC3E}">
        <p14:creationId xmlns:p14="http://schemas.microsoft.com/office/powerpoint/2010/main" val="1025795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E095E-C092-453D-83C6-E918FA685101}" type="slidenum">
              <a:rPr lang="ko-KR" altLang="en-US" smtClean="0"/>
              <a:pPr/>
              <a:t>46</a:t>
            </a:fld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BF38ED-DFA4-47CD-9658-8521F4501D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BO-PC-CON-03-011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1B5C6D-F445-411A-B3B9-CC82E6D573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미래차공모전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563764E-7CC3-4C5C-8AF8-D526A752D5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홈 </a:t>
            </a:r>
            <a:r>
              <a:rPr lang="en-US" altLang="ko-KR" dirty="0"/>
              <a:t>&gt; </a:t>
            </a:r>
            <a:r>
              <a:rPr lang="ko-KR" altLang="en-US" dirty="0"/>
              <a:t>콘텐츠관리 </a:t>
            </a:r>
            <a:r>
              <a:rPr lang="en-US" altLang="ko-KR" dirty="0"/>
              <a:t>&gt; </a:t>
            </a:r>
            <a:r>
              <a:rPr lang="ko-KR" altLang="en-US" dirty="0"/>
              <a:t>상생사업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FA30EC0-1477-4EFA-831F-676E68A903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18230062-C75E-4249-8F45-CCAC53301E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EB8BAD2-C24E-4EFB-9E9E-94411026A2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0A35899E-FC02-4E34-A201-07E419FCC4C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2678" y="1092117"/>
          <a:ext cx="7164597" cy="1913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0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내용</a:t>
                      </a:r>
                      <a:r>
                        <a:rPr lang="ko-KR" altLang="en-US" sz="800" b="1" u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u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Editor Area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37160" marR="137160" marT="108000" marB="108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645082"/>
                  </a:ext>
                </a:extLst>
              </a:tr>
              <a:tr h="15903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콘텐츠 내용이 표시됩니다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.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a:txBody>
                  <a:tcPr marL="137160" marR="137160" marT="108000" marB="10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73058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6235C638-8A8E-4774-B9FB-E623A97B2DD6}"/>
              </a:ext>
            </a:extLst>
          </p:cNvPr>
          <p:cNvSpPr txBox="1"/>
          <p:nvPr/>
        </p:nvSpPr>
        <p:spPr>
          <a:xfrm>
            <a:off x="272679" y="872716"/>
            <a:ext cx="94256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000" b="1" dirty="0"/>
              <a:t>미래차공모전</a:t>
            </a:r>
          </a:p>
        </p:txBody>
      </p:sp>
      <p:sp>
        <p:nvSpPr>
          <p:cNvPr id="61" name="모서리가 둥근 직사각형 97">
            <a:extLst>
              <a:ext uri="{FF2B5EF4-FFF2-40B4-BE49-F238E27FC236}">
                <a16:creationId xmlns:a16="http://schemas.microsoft.com/office/drawing/2014/main" id="{98389779-0943-45FE-AA73-38FBF6F5428B}"/>
              </a:ext>
            </a:extLst>
          </p:cNvPr>
          <p:cNvSpPr/>
          <p:nvPr/>
        </p:nvSpPr>
        <p:spPr>
          <a:xfrm>
            <a:off x="160046" y="1026604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D2F50C1-2DB0-4106-AB85-D678D5987D5D}"/>
              </a:ext>
            </a:extLst>
          </p:cNvPr>
          <p:cNvSpPr/>
          <p:nvPr/>
        </p:nvSpPr>
        <p:spPr>
          <a:xfrm>
            <a:off x="6823650" y="3158277"/>
            <a:ext cx="613626" cy="2462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저장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66A009-EEF5-40A2-930F-EA308897629E}"/>
              </a:ext>
            </a:extLst>
          </p:cNvPr>
          <p:cNvSpPr txBox="1"/>
          <p:nvPr/>
        </p:nvSpPr>
        <p:spPr>
          <a:xfrm>
            <a:off x="272679" y="3465667"/>
            <a:ext cx="99867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수정이력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4F3ABE63-EB39-4343-BC5B-B985BD641A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646169"/>
              </p:ext>
            </p:extLst>
          </p:nvPr>
        </p:nvGraphicFramePr>
        <p:xfrm>
          <a:off x="272678" y="3729936"/>
          <a:ext cx="7164597" cy="67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2148">
                  <a:extLst>
                    <a:ext uri="{9D8B030D-6E8A-4147-A177-3AD203B41FA5}">
                      <a16:colId xmlns:a16="http://schemas.microsoft.com/office/drawing/2014/main" val="398129619"/>
                    </a:ext>
                  </a:extLst>
                </a:gridCol>
                <a:gridCol w="2628291">
                  <a:extLst>
                    <a:ext uri="{9D8B030D-6E8A-4147-A177-3AD203B41FA5}">
                      <a16:colId xmlns:a16="http://schemas.microsoft.com/office/drawing/2014/main" val="22777032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 등록자</a:t>
                      </a: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 등록일시</a:t>
                      </a:r>
                    </a:p>
                  </a:txBody>
                  <a:tcPr marL="13680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2023.01.01 00:00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최종 </a:t>
                      </a:r>
                      <a:r>
                        <a:rPr lang="ko-KR" altLang="en-US" sz="800" b="1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수정자</a:t>
                      </a:r>
                      <a:endParaRPr lang="ko-KR" altLang="en-US" sz="800" b="1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최종 수정일시</a:t>
                      </a:r>
                    </a:p>
                  </a:txBody>
                  <a:tcPr marL="13680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2023.01.01 00:00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399024"/>
                  </a:ext>
                </a:extLst>
              </a:tr>
            </a:tbl>
          </a:graphicData>
        </a:graphic>
      </p:graphicFrame>
      <p:sp>
        <p:nvSpPr>
          <p:cNvPr id="18" name="모서리가 둥근 직사각형 97">
            <a:extLst>
              <a:ext uri="{FF2B5EF4-FFF2-40B4-BE49-F238E27FC236}">
                <a16:creationId xmlns:a16="http://schemas.microsoft.com/office/drawing/2014/main" id="{32F44471-A889-4161-893A-A7A22843B955}"/>
              </a:ext>
            </a:extLst>
          </p:cNvPr>
          <p:cNvSpPr/>
          <p:nvPr/>
        </p:nvSpPr>
        <p:spPr>
          <a:xfrm>
            <a:off x="160046" y="3654294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모서리가 둥근 직사각형 97">
            <a:extLst>
              <a:ext uri="{FF2B5EF4-FFF2-40B4-BE49-F238E27FC236}">
                <a16:creationId xmlns:a16="http://schemas.microsoft.com/office/drawing/2014/main" id="{A8FBDC6E-1F16-4102-A24D-8F1F32EA4CA4}"/>
              </a:ext>
            </a:extLst>
          </p:cNvPr>
          <p:cNvSpPr/>
          <p:nvPr/>
        </p:nvSpPr>
        <p:spPr>
          <a:xfrm>
            <a:off x="1387024" y="3654294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3-1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모서리가 둥근 직사각형 97">
            <a:extLst>
              <a:ext uri="{FF2B5EF4-FFF2-40B4-BE49-F238E27FC236}">
                <a16:creationId xmlns:a16="http://schemas.microsoft.com/office/drawing/2014/main" id="{5B5556DD-3942-4DBF-92A1-5D1D76BDF7CB}"/>
              </a:ext>
            </a:extLst>
          </p:cNvPr>
          <p:cNvSpPr/>
          <p:nvPr/>
        </p:nvSpPr>
        <p:spPr>
          <a:xfrm>
            <a:off x="4704726" y="3654294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3-2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모서리가 둥근 직사각형 97">
            <a:extLst>
              <a:ext uri="{FF2B5EF4-FFF2-40B4-BE49-F238E27FC236}">
                <a16:creationId xmlns:a16="http://schemas.microsoft.com/office/drawing/2014/main" id="{234A46C1-8820-4A2B-891C-64DCA634B8E4}"/>
              </a:ext>
            </a:extLst>
          </p:cNvPr>
          <p:cNvSpPr/>
          <p:nvPr/>
        </p:nvSpPr>
        <p:spPr>
          <a:xfrm>
            <a:off x="1387024" y="4001215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3-3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모서리가 둥근 직사각형 97">
            <a:extLst>
              <a:ext uri="{FF2B5EF4-FFF2-40B4-BE49-F238E27FC236}">
                <a16:creationId xmlns:a16="http://schemas.microsoft.com/office/drawing/2014/main" id="{02D9C987-48C7-498A-92D5-E9C327CD798D}"/>
              </a:ext>
            </a:extLst>
          </p:cNvPr>
          <p:cNvSpPr/>
          <p:nvPr/>
        </p:nvSpPr>
        <p:spPr>
          <a:xfrm>
            <a:off x="4704726" y="4001215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3-4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모서리가 둥근 직사각형 97">
            <a:extLst>
              <a:ext uri="{FF2B5EF4-FFF2-40B4-BE49-F238E27FC236}">
                <a16:creationId xmlns:a16="http://schemas.microsoft.com/office/drawing/2014/main" id="{547119E1-E38E-4F06-8EFD-38FEB3A7D639}"/>
              </a:ext>
            </a:extLst>
          </p:cNvPr>
          <p:cNvSpPr/>
          <p:nvPr/>
        </p:nvSpPr>
        <p:spPr>
          <a:xfrm>
            <a:off x="6699513" y="3085044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AE278AE0-A038-4021-98CF-AF34C8E1154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17296" y="727075"/>
          <a:ext cx="2201269" cy="4502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8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5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콘텐츠 내용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 :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에디터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콘텐츠 내용 입력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저장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선택 시 콘텐츠 업데이트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내용 </a:t>
                      </a:r>
                      <a:r>
                        <a:rPr lang="ko-KR" altLang="en-US" sz="7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미입력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시 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AL_001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노출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수정이력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테이블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└ 최초등록자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최초등록일시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최종수정자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   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최종수정일시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9808617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최초 등록자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최초로 등록한 관리자의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이름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0564332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3-2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최초등록일시 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최초로 등록한 일시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YYYY-MM-DD HH:MM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으로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4867899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3-3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최종 </a:t>
                      </a:r>
                      <a:r>
                        <a:rPr lang="ko-KR" altLang="en-US" sz="700" dirty="0" err="1">
                          <a:latin typeface="맑은 고딕" panose="020B0503020000020004" pitchFamily="50" charset="-127"/>
                          <a:ea typeface="+mn-ea"/>
                        </a:rPr>
                        <a:t>수정자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마지막으로 수정한 관리자의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이름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게시물 수정완료 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수정 전에는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–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2443035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3-4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최종수정일시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마지막으로 수정한 일시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YYYY-MM-DD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HH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:MM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으로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게시물 수정완료 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수정 전에는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–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3886950"/>
                  </a:ext>
                </a:extLst>
              </a:tr>
              <a:tr h="1869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Check</a:t>
                      </a: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</a:rPr>
                        <a:t> List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5324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98" marB="342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98" marB="3429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5324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98" marB="342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98" marB="3429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1739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Alert / Confirm Message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E095E-C092-453D-83C6-E918FA685101}" type="slidenum">
              <a:rPr lang="ko-KR" altLang="en-US" smtClean="0"/>
              <a:pPr/>
              <a:t>47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200024" y="1088740"/>
          <a:ext cx="4500947" cy="456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4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Alert</a:t>
                      </a:r>
                      <a:r>
                        <a:rPr lang="en-US" altLang="ko-KR" sz="800" b="1" baseline="0" dirty="0"/>
                        <a:t> ID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Message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Button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AL_001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spc="-100" noProof="1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내용을 입력해주세요</a:t>
                      </a:r>
                      <a:r>
                        <a:rPr lang="en-US" altLang="ko-KR" sz="800" spc="-100" noProof="1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[</a:t>
                      </a:r>
                      <a:r>
                        <a:rPr lang="ko-KR" altLang="en-US" sz="800" dirty="0"/>
                        <a:t>확인</a:t>
                      </a:r>
                      <a:r>
                        <a:rPr lang="en-US" altLang="ko-KR" sz="800" dirty="0"/>
                        <a:t>]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0025" y="840837"/>
            <a:ext cx="82809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Alert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74708" y="840837"/>
            <a:ext cx="82809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Confirm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5078414" y="1088740"/>
          <a:ext cx="4500947" cy="456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0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Confirm</a:t>
                      </a:r>
                      <a:r>
                        <a:rPr lang="en-US" altLang="ko-KR" sz="800" b="1" baseline="0" dirty="0"/>
                        <a:t> ID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Message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Button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CF_001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91007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>
          <a:xfrm>
            <a:off x="812540" y="2362780"/>
            <a:ext cx="5904656" cy="504453"/>
          </a:xfrm>
        </p:spPr>
        <p:txBody>
          <a:bodyPr/>
          <a:lstStyle/>
          <a:p>
            <a:r>
              <a:rPr lang="ko-KR" altLang="en-US" dirty="0" err="1"/>
              <a:t>상생협력체감도조사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33529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E095E-C092-453D-83C6-E918FA685101}" type="slidenum">
              <a:rPr lang="ko-KR" altLang="en-US" smtClean="0"/>
              <a:pPr/>
              <a:t>49</a:t>
            </a:fld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BF38ED-DFA4-47CD-9658-8521F4501D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BO-PC-CON-03-012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1B5C6D-F445-411A-B3B9-CC82E6D573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/>
              <a:t>상생협력체감도조사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563764E-7CC3-4C5C-8AF8-D526A752D5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홈 </a:t>
            </a:r>
            <a:r>
              <a:rPr lang="en-US" altLang="ko-KR" dirty="0"/>
              <a:t>&gt; </a:t>
            </a:r>
            <a:r>
              <a:rPr lang="ko-KR" altLang="en-US" dirty="0"/>
              <a:t>콘텐츠관리 </a:t>
            </a:r>
            <a:r>
              <a:rPr lang="en-US" altLang="ko-KR" dirty="0"/>
              <a:t>&gt; </a:t>
            </a:r>
            <a:r>
              <a:rPr lang="ko-KR" altLang="en-US" dirty="0"/>
              <a:t>상생사업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FA30EC0-1477-4EFA-831F-676E68A903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18230062-C75E-4249-8F45-CCAC53301E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EB8BAD2-C24E-4EFB-9E9E-94411026A2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0A35899E-FC02-4E34-A201-07E419FCC4C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2678" y="1092117"/>
          <a:ext cx="7164597" cy="1913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0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내용</a:t>
                      </a:r>
                      <a:r>
                        <a:rPr lang="ko-KR" altLang="en-US" sz="800" b="1" u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u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Editor Area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37160" marR="137160" marT="108000" marB="108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645082"/>
                  </a:ext>
                </a:extLst>
              </a:tr>
              <a:tr h="15903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콘텐츠 내용이 표시됩니다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.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a:txBody>
                  <a:tcPr marL="137160" marR="137160" marT="108000" marB="10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73058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6235C638-8A8E-4774-B9FB-E623A97B2DD6}"/>
              </a:ext>
            </a:extLst>
          </p:cNvPr>
          <p:cNvSpPr txBox="1"/>
          <p:nvPr/>
        </p:nvSpPr>
        <p:spPr>
          <a:xfrm>
            <a:off x="272679" y="872716"/>
            <a:ext cx="132728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000" b="1" dirty="0" err="1"/>
              <a:t>상생협력체감도조사</a:t>
            </a:r>
            <a:endParaRPr lang="ko-KR" altLang="en-US" sz="1000" b="1" dirty="0"/>
          </a:p>
        </p:txBody>
      </p:sp>
      <p:sp>
        <p:nvSpPr>
          <p:cNvPr id="61" name="모서리가 둥근 직사각형 97">
            <a:extLst>
              <a:ext uri="{FF2B5EF4-FFF2-40B4-BE49-F238E27FC236}">
                <a16:creationId xmlns:a16="http://schemas.microsoft.com/office/drawing/2014/main" id="{98389779-0943-45FE-AA73-38FBF6F5428B}"/>
              </a:ext>
            </a:extLst>
          </p:cNvPr>
          <p:cNvSpPr/>
          <p:nvPr/>
        </p:nvSpPr>
        <p:spPr>
          <a:xfrm>
            <a:off x="160046" y="1026604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86ACC7E-A1D2-4A68-AA1E-3873562DA0C4}"/>
              </a:ext>
            </a:extLst>
          </p:cNvPr>
          <p:cNvSpPr/>
          <p:nvPr/>
        </p:nvSpPr>
        <p:spPr>
          <a:xfrm>
            <a:off x="6823650" y="3158277"/>
            <a:ext cx="613626" cy="2462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저장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7C5BA9-68AC-4592-9908-FD410DEF9FD1}"/>
              </a:ext>
            </a:extLst>
          </p:cNvPr>
          <p:cNvSpPr txBox="1"/>
          <p:nvPr/>
        </p:nvSpPr>
        <p:spPr>
          <a:xfrm>
            <a:off x="272679" y="3465667"/>
            <a:ext cx="99867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수정이력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EC3C010D-F7F5-4786-9853-AEE30F3E5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646169"/>
              </p:ext>
            </p:extLst>
          </p:nvPr>
        </p:nvGraphicFramePr>
        <p:xfrm>
          <a:off x="272678" y="3729936"/>
          <a:ext cx="7164597" cy="67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2148">
                  <a:extLst>
                    <a:ext uri="{9D8B030D-6E8A-4147-A177-3AD203B41FA5}">
                      <a16:colId xmlns:a16="http://schemas.microsoft.com/office/drawing/2014/main" val="398129619"/>
                    </a:ext>
                  </a:extLst>
                </a:gridCol>
                <a:gridCol w="2628291">
                  <a:extLst>
                    <a:ext uri="{9D8B030D-6E8A-4147-A177-3AD203B41FA5}">
                      <a16:colId xmlns:a16="http://schemas.microsoft.com/office/drawing/2014/main" val="22777032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 등록자</a:t>
                      </a: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 등록일시</a:t>
                      </a:r>
                    </a:p>
                  </a:txBody>
                  <a:tcPr marL="13680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2023.01.01 00:00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최종 </a:t>
                      </a:r>
                      <a:r>
                        <a:rPr lang="ko-KR" altLang="en-US" sz="800" b="1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수정자</a:t>
                      </a:r>
                      <a:endParaRPr lang="ko-KR" altLang="en-US" sz="800" b="1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최종 수정일시</a:t>
                      </a:r>
                    </a:p>
                  </a:txBody>
                  <a:tcPr marL="13680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2023.01.01 00:00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399024"/>
                  </a:ext>
                </a:extLst>
              </a:tr>
            </a:tbl>
          </a:graphicData>
        </a:graphic>
      </p:graphicFrame>
      <p:sp>
        <p:nvSpPr>
          <p:cNvPr id="18" name="모서리가 둥근 직사각형 97">
            <a:extLst>
              <a:ext uri="{FF2B5EF4-FFF2-40B4-BE49-F238E27FC236}">
                <a16:creationId xmlns:a16="http://schemas.microsoft.com/office/drawing/2014/main" id="{DF0194F4-D941-4E52-8FE2-9E1CD0256387}"/>
              </a:ext>
            </a:extLst>
          </p:cNvPr>
          <p:cNvSpPr/>
          <p:nvPr/>
        </p:nvSpPr>
        <p:spPr>
          <a:xfrm>
            <a:off x="160046" y="3654294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모서리가 둥근 직사각형 97">
            <a:extLst>
              <a:ext uri="{FF2B5EF4-FFF2-40B4-BE49-F238E27FC236}">
                <a16:creationId xmlns:a16="http://schemas.microsoft.com/office/drawing/2014/main" id="{8FAA9BD4-F8EF-4BFD-A363-ADC7FA58B973}"/>
              </a:ext>
            </a:extLst>
          </p:cNvPr>
          <p:cNvSpPr/>
          <p:nvPr/>
        </p:nvSpPr>
        <p:spPr>
          <a:xfrm>
            <a:off x="1387024" y="3654294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3-1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모서리가 둥근 직사각형 97">
            <a:extLst>
              <a:ext uri="{FF2B5EF4-FFF2-40B4-BE49-F238E27FC236}">
                <a16:creationId xmlns:a16="http://schemas.microsoft.com/office/drawing/2014/main" id="{AC3C9A7F-6F6A-42F3-BF64-3DC32A741349}"/>
              </a:ext>
            </a:extLst>
          </p:cNvPr>
          <p:cNvSpPr/>
          <p:nvPr/>
        </p:nvSpPr>
        <p:spPr>
          <a:xfrm>
            <a:off x="4704726" y="3654294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3-2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모서리가 둥근 직사각형 97">
            <a:extLst>
              <a:ext uri="{FF2B5EF4-FFF2-40B4-BE49-F238E27FC236}">
                <a16:creationId xmlns:a16="http://schemas.microsoft.com/office/drawing/2014/main" id="{D3044D0F-06E0-4743-A3D6-37785DC95993}"/>
              </a:ext>
            </a:extLst>
          </p:cNvPr>
          <p:cNvSpPr/>
          <p:nvPr/>
        </p:nvSpPr>
        <p:spPr>
          <a:xfrm>
            <a:off x="1387024" y="4001215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3-3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모서리가 둥근 직사각형 97">
            <a:extLst>
              <a:ext uri="{FF2B5EF4-FFF2-40B4-BE49-F238E27FC236}">
                <a16:creationId xmlns:a16="http://schemas.microsoft.com/office/drawing/2014/main" id="{1D7A0952-2958-4E50-B28D-CBE62F49F7E4}"/>
              </a:ext>
            </a:extLst>
          </p:cNvPr>
          <p:cNvSpPr/>
          <p:nvPr/>
        </p:nvSpPr>
        <p:spPr>
          <a:xfrm>
            <a:off x="4704726" y="4001215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3-4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모서리가 둥근 직사각형 97">
            <a:extLst>
              <a:ext uri="{FF2B5EF4-FFF2-40B4-BE49-F238E27FC236}">
                <a16:creationId xmlns:a16="http://schemas.microsoft.com/office/drawing/2014/main" id="{5862453F-B1F7-44B6-AF49-D7F45EEBD7F7}"/>
              </a:ext>
            </a:extLst>
          </p:cNvPr>
          <p:cNvSpPr/>
          <p:nvPr/>
        </p:nvSpPr>
        <p:spPr>
          <a:xfrm>
            <a:off x="6699513" y="3085044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60CD87D5-35AB-4999-A853-512B7D472CB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17296" y="727075"/>
          <a:ext cx="2201269" cy="4502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8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5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콘텐츠 내용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 :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에디터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콘텐츠 내용 입력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저장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선택 시 콘텐츠 업데이트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내용 </a:t>
                      </a:r>
                      <a:r>
                        <a:rPr lang="ko-KR" altLang="en-US" sz="7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미입력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시 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AL_001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노출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수정이력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테이블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└ 최초등록자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최초등록일시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최종수정자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   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최종수정일시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9808617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최초 등록자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최초로 등록한 관리자의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이름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0564332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3-2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최초등록일시 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최초로 등록한 일시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YYYY-MM-DD HH:MM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으로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4867899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3-3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최종 </a:t>
                      </a:r>
                      <a:r>
                        <a:rPr lang="ko-KR" altLang="en-US" sz="700" dirty="0" err="1">
                          <a:latin typeface="맑은 고딕" panose="020B0503020000020004" pitchFamily="50" charset="-127"/>
                          <a:ea typeface="+mn-ea"/>
                        </a:rPr>
                        <a:t>수정자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마지막으로 수정한 관리자의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이름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게시물 수정완료 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수정 전에는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–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2443035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3-4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최종수정일시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마지막으로 수정한 일시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YYYY-MM-DD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HH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:MM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으로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게시물 수정완료 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수정 전에는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–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3886950"/>
                  </a:ext>
                </a:extLst>
              </a:tr>
              <a:tr h="1869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Check</a:t>
                      </a: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</a:rPr>
                        <a:t> List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5324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98" marB="342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98" marB="3429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5324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98" marB="342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98" marB="3429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5750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5672AD1-724E-4340-93DB-E28F0E2E59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기능정의서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E8E131B-C293-4FAB-9AA3-C866D6B6B4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E095E-C092-453D-83C6-E918FA685101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75477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Alert / Confirm Message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E095E-C092-453D-83C6-E918FA685101}" type="slidenum">
              <a:rPr lang="ko-KR" altLang="en-US" smtClean="0"/>
              <a:pPr/>
              <a:t>50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200024" y="1088740"/>
          <a:ext cx="4500947" cy="456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4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Alert</a:t>
                      </a:r>
                      <a:r>
                        <a:rPr lang="en-US" altLang="ko-KR" sz="800" b="1" baseline="0" dirty="0"/>
                        <a:t> ID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Message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Button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AL_001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spc="-100" noProof="1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내용을 입력해주세요</a:t>
                      </a:r>
                      <a:r>
                        <a:rPr lang="en-US" altLang="ko-KR" sz="800" spc="-100" noProof="1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[</a:t>
                      </a:r>
                      <a:r>
                        <a:rPr lang="ko-KR" altLang="en-US" sz="800" dirty="0"/>
                        <a:t>확인</a:t>
                      </a:r>
                      <a:r>
                        <a:rPr lang="en-US" altLang="ko-KR" sz="800" dirty="0"/>
                        <a:t>]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0025" y="840837"/>
            <a:ext cx="82809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Alert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74708" y="840837"/>
            <a:ext cx="82809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Confirm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5078414" y="1088740"/>
          <a:ext cx="4500947" cy="456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0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Confirm</a:t>
                      </a:r>
                      <a:r>
                        <a:rPr lang="en-US" altLang="ko-KR" sz="800" b="1" baseline="0" dirty="0"/>
                        <a:t> ID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Message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Button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CF_001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66252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>
          <a:xfrm>
            <a:off x="812540" y="2362780"/>
            <a:ext cx="5904656" cy="504453"/>
          </a:xfrm>
        </p:spPr>
        <p:txBody>
          <a:bodyPr/>
          <a:lstStyle/>
          <a:p>
            <a:r>
              <a:rPr lang="ko-KR" altLang="en-US" dirty="0"/>
              <a:t>재단소개</a:t>
            </a:r>
          </a:p>
        </p:txBody>
      </p:sp>
    </p:spTree>
    <p:extLst>
      <p:ext uri="{BB962C8B-B14F-4D97-AF65-F5344CB8AC3E}">
        <p14:creationId xmlns:p14="http://schemas.microsoft.com/office/powerpoint/2010/main" val="5913859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>
          <a:xfrm>
            <a:off x="812540" y="2362780"/>
            <a:ext cx="5904656" cy="504453"/>
          </a:xfrm>
        </p:spPr>
        <p:txBody>
          <a:bodyPr/>
          <a:lstStyle/>
          <a:p>
            <a:r>
              <a:rPr lang="ko-KR" altLang="en-US" dirty="0"/>
              <a:t>인사말</a:t>
            </a:r>
          </a:p>
        </p:txBody>
      </p:sp>
    </p:spTree>
    <p:extLst>
      <p:ext uri="{BB962C8B-B14F-4D97-AF65-F5344CB8AC3E}">
        <p14:creationId xmlns:p14="http://schemas.microsoft.com/office/powerpoint/2010/main" val="11898864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E095E-C092-453D-83C6-E918FA685101}" type="slidenum">
              <a:rPr lang="ko-KR" altLang="en-US" smtClean="0"/>
              <a:pPr/>
              <a:t>53</a:t>
            </a:fld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BF38ED-DFA4-47CD-9658-8521F4501D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BO-PC-CON-04-001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1B5C6D-F445-411A-B3B9-CC82E6D573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인사말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563764E-7CC3-4C5C-8AF8-D526A752D5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홈 </a:t>
            </a:r>
            <a:r>
              <a:rPr lang="en-US" altLang="ko-KR" dirty="0"/>
              <a:t>&gt; </a:t>
            </a:r>
            <a:r>
              <a:rPr lang="ko-KR" altLang="en-US" dirty="0"/>
              <a:t>콘텐츠관리 </a:t>
            </a:r>
            <a:r>
              <a:rPr lang="en-US" altLang="ko-KR" dirty="0"/>
              <a:t>&gt; </a:t>
            </a:r>
            <a:r>
              <a:rPr lang="ko-KR" altLang="en-US" dirty="0"/>
              <a:t>재단소개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FA30EC0-1477-4EFA-831F-676E68A903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18230062-C75E-4249-8F45-CCAC53301E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EB8BAD2-C24E-4EFB-9E9E-94411026A2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0A35899E-FC02-4E34-A201-07E419FCC4C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2678" y="1092117"/>
          <a:ext cx="7164597" cy="1913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0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내용</a:t>
                      </a:r>
                      <a:r>
                        <a:rPr lang="ko-KR" altLang="en-US" sz="800" b="1" u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u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Editor Area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37160" marR="137160" marT="108000" marB="108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645082"/>
                  </a:ext>
                </a:extLst>
              </a:tr>
              <a:tr h="15903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콘텐츠 내용이 표시됩니다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.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a:txBody>
                  <a:tcPr marL="137160" marR="137160" marT="108000" marB="10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73058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6235C638-8A8E-4774-B9FB-E623A97B2DD6}"/>
              </a:ext>
            </a:extLst>
          </p:cNvPr>
          <p:cNvSpPr txBox="1"/>
          <p:nvPr/>
        </p:nvSpPr>
        <p:spPr>
          <a:xfrm>
            <a:off x="272679" y="872716"/>
            <a:ext cx="55784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000" b="1" dirty="0"/>
              <a:t>인사말</a:t>
            </a:r>
          </a:p>
        </p:txBody>
      </p:sp>
      <p:sp>
        <p:nvSpPr>
          <p:cNvPr id="61" name="모서리가 둥근 직사각형 97">
            <a:extLst>
              <a:ext uri="{FF2B5EF4-FFF2-40B4-BE49-F238E27FC236}">
                <a16:creationId xmlns:a16="http://schemas.microsoft.com/office/drawing/2014/main" id="{98389779-0943-45FE-AA73-38FBF6F5428B}"/>
              </a:ext>
            </a:extLst>
          </p:cNvPr>
          <p:cNvSpPr/>
          <p:nvPr/>
        </p:nvSpPr>
        <p:spPr>
          <a:xfrm>
            <a:off x="160046" y="1026604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3F9A4FF-38ED-48A3-B1A3-A2D76FE13B49}"/>
              </a:ext>
            </a:extLst>
          </p:cNvPr>
          <p:cNvSpPr/>
          <p:nvPr/>
        </p:nvSpPr>
        <p:spPr>
          <a:xfrm>
            <a:off x="6823650" y="3158277"/>
            <a:ext cx="613626" cy="2462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저장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4673C0-D130-4BB6-929A-BA473FEB1813}"/>
              </a:ext>
            </a:extLst>
          </p:cNvPr>
          <p:cNvSpPr txBox="1"/>
          <p:nvPr/>
        </p:nvSpPr>
        <p:spPr>
          <a:xfrm>
            <a:off x="272679" y="3465667"/>
            <a:ext cx="99867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수정이력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E8D1F533-DBF3-478D-AA65-D1C39D71D3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646169"/>
              </p:ext>
            </p:extLst>
          </p:nvPr>
        </p:nvGraphicFramePr>
        <p:xfrm>
          <a:off x="272678" y="3729936"/>
          <a:ext cx="7164597" cy="67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2148">
                  <a:extLst>
                    <a:ext uri="{9D8B030D-6E8A-4147-A177-3AD203B41FA5}">
                      <a16:colId xmlns:a16="http://schemas.microsoft.com/office/drawing/2014/main" val="398129619"/>
                    </a:ext>
                  </a:extLst>
                </a:gridCol>
                <a:gridCol w="2628291">
                  <a:extLst>
                    <a:ext uri="{9D8B030D-6E8A-4147-A177-3AD203B41FA5}">
                      <a16:colId xmlns:a16="http://schemas.microsoft.com/office/drawing/2014/main" val="22777032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 등록자</a:t>
                      </a: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 등록일시</a:t>
                      </a:r>
                    </a:p>
                  </a:txBody>
                  <a:tcPr marL="13680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2023.01.01 00:00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최종 </a:t>
                      </a:r>
                      <a:r>
                        <a:rPr lang="ko-KR" altLang="en-US" sz="800" b="1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수정자</a:t>
                      </a:r>
                      <a:endParaRPr lang="ko-KR" altLang="en-US" sz="800" b="1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최종 수정일시</a:t>
                      </a:r>
                    </a:p>
                  </a:txBody>
                  <a:tcPr marL="13680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2023.01.01 00:00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399024"/>
                  </a:ext>
                </a:extLst>
              </a:tr>
            </a:tbl>
          </a:graphicData>
        </a:graphic>
      </p:graphicFrame>
      <p:sp>
        <p:nvSpPr>
          <p:cNvPr id="18" name="모서리가 둥근 직사각형 97">
            <a:extLst>
              <a:ext uri="{FF2B5EF4-FFF2-40B4-BE49-F238E27FC236}">
                <a16:creationId xmlns:a16="http://schemas.microsoft.com/office/drawing/2014/main" id="{248FE9CE-09C9-40B7-BB05-8D1F1D5B1031}"/>
              </a:ext>
            </a:extLst>
          </p:cNvPr>
          <p:cNvSpPr/>
          <p:nvPr/>
        </p:nvSpPr>
        <p:spPr>
          <a:xfrm>
            <a:off x="160046" y="3654294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모서리가 둥근 직사각형 97">
            <a:extLst>
              <a:ext uri="{FF2B5EF4-FFF2-40B4-BE49-F238E27FC236}">
                <a16:creationId xmlns:a16="http://schemas.microsoft.com/office/drawing/2014/main" id="{36A0F56B-B0EF-4E2B-BE85-1081749E07F0}"/>
              </a:ext>
            </a:extLst>
          </p:cNvPr>
          <p:cNvSpPr/>
          <p:nvPr/>
        </p:nvSpPr>
        <p:spPr>
          <a:xfrm>
            <a:off x="1387024" y="3654294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3-1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모서리가 둥근 직사각형 97">
            <a:extLst>
              <a:ext uri="{FF2B5EF4-FFF2-40B4-BE49-F238E27FC236}">
                <a16:creationId xmlns:a16="http://schemas.microsoft.com/office/drawing/2014/main" id="{3F046083-537F-4F52-AFBB-E6D28ACC56E0}"/>
              </a:ext>
            </a:extLst>
          </p:cNvPr>
          <p:cNvSpPr/>
          <p:nvPr/>
        </p:nvSpPr>
        <p:spPr>
          <a:xfrm>
            <a:off x="4704726" y="3654294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3-2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모서리가 둥근 직사각형 97">
            <a:extLst>
              <a:ext uri="{FF2B5EF4-FFF2-40B4-BE49-F238E27FC236}">
                <a16:creationId xmlns:a16="http://schemas.microsoft.com/office/drawing/2014/main" id="{977896DC-044D-4C2D-A0CB-AA24700069B2}"/>
              </a:ext>
            </a:extLst>
          </p:cNvPr>
          <p:cNvSpPr/>
          <p:nvPr/>
        </p:nvSpPr>
        <p:spPr>
          <a:xfrm>
            <a:off x="1387024" y="4001215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3-3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모서리가 둥근 직사각형 97">
            <a:extLst>
              <a:ext uri="{FF2B5EF4-FFF2-40B4-BE49-F238E27FC236}">
                <a16:creationId xmlns:a16="http://schemas.microsoft.com/office/drawing/2014/main" id="{1E31EFDB-0395-4953-82AC-20C0FB780DD1}"/>
              </a:ext>
            </a:extLst>
          </p:cNvPr>
          <p:cNvSpPr/>
          <p:nvPr/>
        </p:nvSpPr>
        <p:spPr>
          <a:xfrm>
            <a:off x="4704726" y="4001215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3-4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모서리가 둥근 직사각형 97">
            <a:extLst>
              <a:ext uri="{FF2B5EF4-FFF2-40B4-BE49-F238E27FC236}">
                <a16:creationId xmlns:a16="http://schemas.microsoft.com/office/drawing/2014/main" id="{F2B25BE3-6000-4ED7-86FE-2B2B4E7A87F2}"/>
              </a:ext>
            </a:extLst>
          </p:cNvPr>
          <p:cNvSpPr/>
          <p:nvPr/>
        </p:nvSpPr>
        <p:spPr>
          <a:xfrm>
            <a:off x="6699513" y="3085044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38D90A6E-F952-454E-B9DB-D80699A01F2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17296" y="727075"/>
          <a:ext cx="2201269" cy="4502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8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5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콘텐츠 내용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 :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에디터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콘텐츠 내용 입력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저장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선택 시 콘텐츠 업데이트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내용 </a:t>
                      </a:r>
                      <a:r>
                        <a:rPr lang="ko-KR" altLang="en-US" sz="7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미입력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시 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AL_001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노출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수정이력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테이블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└ 최초등록자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최초등록일시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최종수정자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   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최종수정일시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9808617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최초 등록자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최초로 등록한 관리자의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이름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0564332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3-2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최초등록일시 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최초로 등록한 일시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YYYY-MM-DD HH:MM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으로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4867899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3-3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최종 </a:t>
                      </a:r>
                      <a:r>
                        <a:rPr lang="ko-KR" altLang="en-US" sz="700" dirty="0" err="1">
                          <a:latin typeface="맑은 고딕" panose="020B0503020000020004" pitchFamily="50" charset="-127"/>
                          <a:ea typeface="+mn-ea"/>
                        </a:rPr>
                        <a:t>수정자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마지막으로 수정한 관리자의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이름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게시물 수정완료 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수정 전에는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–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2443035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3-4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최종수정일시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마지막으로 수정한 일시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YYYY-MM-DD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HH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:MM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으로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게시물 수정완료 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수정 전에는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–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3886950"/>
                  </a:ext>
                </a:extLst>
              </a:tr>
              <a:tr h="1869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Check</a:t>
                      </a: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</a:rPr>
                        <a:t> List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5324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98" marB="342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98" marB="3429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5324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98" marB="342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98" marB="3429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51945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Alert / Confirm Message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E095E-C092-453D-83C6-E918FA685101}" type="slidenum">
              <a:rPr lang="ko-KR" altLang="en-US" smtClean="0"/>
              <a:pPr/>
              <a:t>54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200024" y="1088740"/>
          <a:ext cx="4500947" cy="456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4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Alert</a:t>
                      </a:r>
                      <a:r>
                        <a:rPr lang="en-US" altLang="ko-KR" sz="800" b="1" baseline="0" dirty="0"/>
                        <a:t> ID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Message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Button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AL_001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spc="-100" noProof="1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내용을 입력해주세요</a:t>
                      </a:r>
                      <a:r>
                        <a:rPr lang="en-US" altLang="ko-KR" sz="800" spc="-100" noProof="1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[</a:t>
                      </a:r>
                      <a:r>
                        <a:rPr lang="ko-KR" altLang="en-US" sz="800" dirty="0"/>
                        <a:t>확인</a:t>
                      </a:r>
                      <a:r>
                        <a:rPr lang="en-US" altLang="ko-KR" sz="800" dirty="0"/>
                        <a:t>]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0025" y="840837"/>
            <a:ext cx="82809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Alert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74708" y="840837"/>
            <a:ext cx="82809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Confirm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5078414" y="1088740"/>
          <a:ext cx="4500947" cy="456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0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Confirm</a:t>
                      </a:r>
                      <a:r>
                        <a:rPr lang="en-US" altLang="ko-KR" sz="800" b="1" baseline="0" dirty="0"/>
                        <a:t> ID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Message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Button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CF_001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6475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>
          <a:xfrm>
            <a:off x="812540" y="2362780"/>
            <a:ext cx="5904656" cy="504453"/>
          </a:xfrm>
        </p:spPr>
        <p:txBody>
          <a:bodyPr/>
          <a:lstStyle/>
          <a:p>
            <a:r>
              <a:rPr lang="ko-KR" altLang="en-US" dirty="0"/>
              <a:t>재단개요</a:t>
            </a:r>
          </a:p>
        </p:txBody>
      </p:sp>
    </p:spTree>
    <p:extLst>
      <p:ext uri="{BB962C8B-B14F-4D97-AF65-F5344CB8AC3E}">
        <p14:creationId xmlns:p14="http://schemas.microsoft.com/office/powerpoint/2010/main" val="4346764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E095E-C092-453D-83C6-E918FA685101}" type="slidenum">
              <a:rPr lang="ko-KR" altLang="en-US" smtClean="0"/>
              <a:pPr/>
              <a:t>56</a:t>
            </a:fld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BF38ED-DFA4-47CD-9658-8521F4501D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BO-PC-CON-04-002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1B5C6D-F445-411A-B3B9-CC82E6D573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재단개요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563764E-7CC3-4C5C-8AF8-D526A752D5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홈 </a:t>
            </a:r>
            <a:r>
              <a:rPr lang="en-US" altLang="ko-KR" dirty="0"/>
              <a:t>&gt; </a:t>
            </a:r>
            <a:r>
              <a:rPr lang="ko-KR" altLang="en-US" dirty="0"/>
              <a:t>콘텐츠관리 </a:t>
            </a:r>
            <a:r>
              <a:rPr lang="en-US" altLang="ko-KR" dirty="0"/>
              <a:t>&gt; </a:t>
            </a:r>
            <a:r>
              <a:rPr lang="ko-KR" altLang="en-US" dirty="0"/>
              <a:t>재단소개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FA30EC0-1477-4EFA-831F-676E68A903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18230062-C75E-4249-8F45-CCAC53301E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EB8BAD2-C24E-4EFB-9E9E-94411026A2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0A35899E-FC02-4E34-A201-07E419FCC4C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2678" y="1092117"/>
          <a:ext cx="7164597" cy="1913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0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내용</a:t>
                      </a:r>
                      <a:r>
                        <a:rPr lang="ko-KR" altLang="en-US" sz="800" b="1" u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u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Editor Area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37160" marR="137160" marT="108000" marB="108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645082"/>
                  </a:ext>
                </a:extLst>
              </a:tr>
              <a:tr h="15903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콘텐츠 내용이 표시됩니다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.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a:txBody>
                  <a:tcPr marL="137160" marR="137160" marT="108000" marB="10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73058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6235C638-8A8E-4774-B9FB-E623A97B2DD6}"/>
              </a:ext>
            </a:extLst>
          </p:cNvPr>
          <p:cNvSpPr txBox="1"/>
          <p:nvPr/>
        </p:nvSpPr>
        <p:spPr>
          <a:xfrm>
            <a:off x="272679" y="872716"/>
            <a:ext cx="68608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000" b="1" dirty="0"/>
              <a:t>재단개요</a:t>
            </a:r>
          </a:p>
        </p:txBody>
      </p:sp>
      <p:sp>
        <p:nvSpPr>
          <p:cNvPr id="61" name="모서리가 둥근 직사각형 97">
            <a:extLst>
              <a:ext uri="{FF2B5EF4-FFF2-40B4-BE49-F238E27FC236}">
                <a16:creationId xmlns:a16="http://schemas.microsoft.com/office/drawing/2014/main" id="{98389779-0943-45FE-AA73-38FBF6F5428B}"/>
              </a:ext>
            </a:extLst>
          </p:cNvPr>
          <p:cNvSpPr/>
          <p:nvPr/>
        </p:nvSpPr>
        <p:spPr>
          <a:xfrm>
            <a:off x="160046" y="1026604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1944DAB-4EF6-4A1C-A3A6-AC0EA68DBD7E}"/>
              </a:ext>
            </a:extLst>
          </p:cNvPr>
          <p:cNvSpPr/>
          <p:nvPr/>
        </p:nvSpPr>
        <p:spPr>
          <a:xfrm>
            <a:off x="6823650" y="3158277"/>
            <a:ext cx="613626" cy="2462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저장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2ECC71-A9DB-4663-9A47-63AC9D0587D7}"/>
              </a:ext>
            </a:extLst>
          </p:cNvPr>
          <p:cNvSpPr txBox="1"/>
          <p:nvPr/>
        </p:nvSpPr>
        <p:spPr>
          <a:xfrm>
            <a:off x="272679" y="3465667"/>
            <a:ext cx="99867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수정이력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7AB4EABD-421B-476D-BAD1-BBD40BE49F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646169"/>
              </p:ext>
            </p:extLst>
          </p:nvPr>
        </p:nvGraphicFramePr>
        <p:xfrm>
          <a:off x="272678" y="3729936"/>
          <a:ext cx="7164597" cy="67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2148">
                  <a:extLst>
                    <a:ext uri="{9D8B030D-6E8A-4147-A177-3AD203B41FA5}">
                      <a16:colId xmlns:a16="http://schemas.microsoft.com/office/drawing/2014/main" val="398129619"/>
                    </a:ext>
                  </a:extLst>
                </a:gridCol>
                <a:gridCol w="2628291">
                  <a:extLst>
                    <a:ext uri="{9D8B030D-6E8A-4147-A177-3AD203B41FA5}">
                      <a16:colId xmlns:a16="http://schemas.microsoft.com/office/drawing/2014/main" val="22777032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 등록자</a:t>
                      </a: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 등록일시</a:t>
                      </a:r>
                    </a:p>
                  </a:txBody>
                  <a:tcPr marL="13680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2023.01.01 00:00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최종 </a:t>
                      </a:r>
                      <a:r>
                        <a:rPr lang="ko-KR" altLang="en-US" sz="800" b="1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수정자</a:t>
                      </a:r>
                      <a:endParaRPr lang="ko-KR" altLang="en-US" sz="800" b="1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최종 수정일시</a:t>
                      </a:r>
                    </a:p>
                  </a:txBody>
                  <a:tcPr marL="13680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2023.01.01 00:00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399024"/>
                  </a:ext>
                </a:extLst>
              </a:tr>
            </a:tbl>
          </a:graphicData>
        </a:graphic>
      </p:graphicFrame>
      <p:sp>
        <p:nvSpPr>
          <p:cNvPr id="18" name="모서리가 둥근 직사각형 97">
            <a:extLst>
              <a:ext uri="{FF2B5EF4-FFF2-40B4-BE49-F238E27FC236}">
                <a16:creationId xmlns:a16="http://schemas.microsoft.com/office/drawing/2014/main" id="{45657181-1F59-411A-94FF-E15EA6891250}"/>
              </a:ext>
            </a:extLst>
          </p:cNvPr>
          <p:cNvSpPr/>
          <p:nvPr/>
        </p:nvSpPr>
        <p:spPr>
          <a:xfrm>
            <a:off x="160046" y="3654294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모서리가 둥근 직사각형 97">
            <a:extLst>
              <a:ext uri="{FF2B5EF4-FFF2-40B4-BE49-F238E27FC236}">
                <a16:creationId xmlns:a16="http://schemas.microsoft.com/office/drawing/2014/main" id="{A237132E-003B-47BD-BD3C-3FCDE6D27E2E}"/>
              </a:ext>
            </a:extLst>
          </p:cNvPr>
          <p:cNvSpPr/>
          <p:nvPr/>
        </p:nvSpPr>
        <p:spPr>
          <a:xfrm>
            <a:off x="1387024" y="3654294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3-1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모서리가 둥근 직사각형 97">
            <a:extLst>
              <a:ext uri="{FF2B5EF4-FFF2-40B4-BE49-F238E27FC236}">
                <a16:creationId xmlns:a16="http://schemas.microsoft.com/office/drawing/2014/main" id="{D11658E9-85D0-459E-97AB-EE882CECA9C3}"/>
              </a:ext>
            </a:extLst>
          </p:cNvPr>
          <p:cNvSpPr/>
          <p:nvPr/>
        </p:nvSpPr>
        <p:spPr>
          <a:xfrm>
            <a:off x="4704726" y="3654294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3-2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모서리가 둥근 직사각형 97">
            <a:extLst>
              <a:ext uri="{FF2B5EF4-FFF2-40B4-BE49-F238E27FC236}">
                <a16:creationId xmlns:a16="http://schemas.microsoft.com/office/drawing/2014/main" id="{6E18A96A-F9E5-41A1-9E08-F5AB0ABADDE2}"/>
              </a:ext>
            </a:extLst>
          </p:cNvPr>
          <p:cNvSpPr/>
          <p:nvPr/>
        </p:nvSpPr>
        <p:spPr>
          <a:xfrm>
            <a:off x="1387024" y="4001215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3-3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모서리가 둥근 직사각형 97">
            <a:extLst>
              <a:ext uri="{FF2B5EF4-FFF2-40B4-BE49-F238E27FC236}">
                <a16:creationId xmlns:a16="http://schemas.microsoft.com/office/drawing/2014/main" id="{6DD47AD8-61B6-401E-9630-237AA183D61C}"/>
              </a:ext>
            </a:extLst>
          </p:cNvPr>
          <p:cNvSpPr/>
          <p:nvPr/>
        </p:nvSpPr>
        <p:spPr>
          <a:xfrm>
            <a:off x="4704726" y="4001215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3-4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모서리가 둥근 직사각형 97">
            <a:extLst>
              <a:ext uri="{FF2B5EF4-FFF2-40B4-BE49-F238E27FC236}">
                <a16:creationId xmlns:a16="http://schemas.microsoft.com/office/drawing/2014/main" id="{E9B6494D-5268-4FD0-8D6F-48ED9748E439}"/>
              </a:ext>
            </a:extLst>
          </p:cNvPr>
          <p:cNvSpPr/>
          <p:nvPr/>
        </p:nvSpPr>
        <p:spPr>
          <a:xfrm>
            <a:off x="6699513" y="3085044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BB2E500E-5826-4B85-BC4E-567E11B0761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17296" y="727075"/>
          <a:ext cx="2201269" cy="4502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8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5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콘텐츠 내용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 :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에디터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콘텐츠 내용 입력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저장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선택 시 콘텐츠 업데이트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내용 </a:t>
                      </a:r>
                      <a:r>
                        <a:rPr lang="ko-KR" altLang="en-US" sz="7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미입력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시 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AL_001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노출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수정이력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테이블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└ 최초등록자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최초등록일시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최종수정자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   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최종수정일시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9808617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최초 등록자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최초로 등록한 관리자의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이름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0564332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3-2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최초등록일시 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최초로 등록한 일시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YYYY-MM-DD HH:MM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으로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4867899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3-3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최종 </a:t>
                      </a:r>
                      <a:r>
                        <a:rPr lang="ko-KR" altLang="en-US" sz="700" dirty="0" err="1">
                          <a:latin typeface="맑은 고딕" panose="020B0503020000020004" pitchFamily="50" charset="-127"/>
                          <a:ea typeface="+mn-ea"/>
                        </a:rPr>
                        <a:t>수정자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마지막으로 수정한 관리자의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이름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게시물 수정완료 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수정 전에는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–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2443035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3-4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최종수정일시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마지막으로 수정한 일시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YYYY-MM-DD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HH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:MM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으로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게시물 수정완료 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수정 전에는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–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3886950"/>
                  </a:ext>
                </a:extLst>
              </a:tr>
              <a:tr h="1869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Check</a:t>
                      </a: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</a:rPr>
                        <a:t> List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5324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98" marB="342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98" marB="3429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5324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98" marB="342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98" marB="3429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08274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Alert / Confirm Message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E095E-C092-453D-83C6-E918FA685101}" type="slidenum">
              <a:rPr lang="ko-KR" altLang="en-US" smtClean="0"/>
              <a:pPr/>
              <a:t>57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200024" y="1088740"/>
          <a:ext cx="4500947" cy="456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4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Alert</a:t>
                      </a:r>
                      <a:r>
                        <a:rPr lang="en-US" altLang="ko-KR" sz="800" b="1" baseline="0" dirty="0"/>
                        <a:t> ID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Message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Button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AL_001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spc="-100" noProof="1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내용을 입력해주세요</a:t>
                      </a:r>
                      <a:r>
                        <a:rPr lang="en-US" altLang="ko-KR" sz="800" spc="-100" noProof="1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[</a:t>
                      </a:r>
                      <a:r>
                        <a:rPr lang="ko-KR" altLang="en-US" sz="800" dirty="0"/>
                        <a:t>확인</a:t>
                      </a:r>
                      <a:r>
                        <a:rPr lang="en-US" altLang="ko-KR" sz="800" dirty="0"/>
                        <a:t>]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0025" y="840837"/>
            <a:ext cx="82809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Alert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74708" y="840837"/>
            <a:ext cx="82809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Confirm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5078414" y="1088740"/>
          <a:ext cx="4500947" cy="456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0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Confirm</a:t>
                      </a:r>
                      <a:r>
                        <a:rPr lang="en-US" altLang="ko-KR" sz="800" b="1" baseline="0" dirty="0"/>
                        <a:t> ID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Message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Button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CF_001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8333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>
          <a:xfrm>
            <a:off x="812540" y="2362780"/>
            <a:ext cx="5904656" cy="504453"/>
          </a:xfrm>
        </p:spPr>
        <p:txBody>
          <a:bodyPr/>
          <a:lstStyle/>
          <a:p>
            <a:r>
              <a:rPr lang="ko-KR" altLang="en-US" dirty="0" err="1"/>
              <a:t>재단연혁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41854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E095E-C092-453D-83C6-E918FA685101}" type="slidenum">
              <a:rPr lang="ko-KR" altLang="en-US" smtClean="0"/>
              <a:pPr/>
              <a:t>59</a:t>
            </a:fld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BF38ED-DFA4-47CD-9658-8521F4501D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BO-PC-CON-04-003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1B5C6D-F445-411A-B3B9-CC82E6D573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/>
              <a:t>재단연혁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563764E-7CC3-4C5C-8AF8-D526A752D5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홈 </a:t>
            </a:r>
            <a:r>
              <a:rPr lang="en-US" altLang="ko-KR" dirty="0"/>
              <a:t>&gt; </a:t>
            </a:r>
            <a:r>
              <a:rPr lang="ko-KR" altLang="en-US" dirty="0"/>
              <a:t>콘텐츠관리 </a:t>
            </a:r>
            <a:r>
              <a:rPr lang="en-US" altLang="ko-KR" dirty="0"/>
              <a:t>&gt; </a:t>
            </a:r>
            <a:r>
              <a:rPr lang="ko-KR" altLang="en-US" dirty="0"/>
              <a:t>재단소개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FA30EC0-1477-4EFA-831F-676E68A903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18230062-C75E-4249-8F45-CCAC53301E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EB8BAD2-C24E-4EFB-9E9E-94411026A2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0A35899E-FC02-4E34-A201-07E419FCC4C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2678" y="1092117"/>
          <a:ext cx="7164597" cy="1913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0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내용</a:t>
                      </a:r>
                      <a:r>
                        <a:rPr lang="ko-KR" altLang="en-US" sz="800" b="1" u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u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Editor Area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37160" marR="137160" marT="108000" marB="108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645082"/>
                  </a:ext>
                </a:extLst>
              </a:tr>
              <a:tr h="15903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콘텐츠 내용이 표시됩니다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.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a:txBody>
                  <a:tcPr marL="137160" marR="137160" marT="108000" marB="10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73058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6235C638-8A8E-4774-B9FB-E623A97B2DD6}"/>
              </a:ext>
            </a:extLst>
          </p:cNvPr>
          <p:cNvSpPr txBox="1"/>
          <p:nvPr/>
        </p:nvSpPr>
        <p:spPr>
          <a:xfrm>
            <a:off x="272679" y="872716"/>
            <a:ext cx="68608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000" b="1" dirty="0" err="1"/>
              <a:t>재단연혁</a:t>
            </a:r>
            <a:endParaRPr lang="ko-KR" altLang="en-US" sz="1000" b="1" dirty="0"/>
          </a:p>
        </p:txBody>
      </p:sp>
      <p:sp>
        <p:nvSpPr>
          <p:cNvPr id="61" name="모서리가 둥근 직사각형 97">
            <a:extLst>
              <a:ext uri="{FF2B5EF4-FFF2-40B4-BE49-F238E27FC236}">
                <a16:creationId xmlns:a16="http://schemas.microsoft.com/office/drawing/2014/main" id="{98389779-0943-45FE-AA73-38FBF6F5428B}"/>
              </a:ext>
            </a:extLst>
          </p:cNvPr>
          <p:cNvSpPr/>
          <p:nvPr/>
        </p:nvSpPr>
        <p:spPr>
          <a:xfrm>
            <a:off x="160046" y="1026604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489018D-123C-4AFE-9CA8-F923C0299B05}"/>
              </a:ext>
            </a:extLst>
          </p:cNvPr>
          <p:cNvSpPr/>
          <p:nvPr/>
        </p:nvSpPr>
        <p:spPr>
          <a:xfrm>
            <a:off x="6823650" y="3158277"/>
            <a:ext cx="613626" cy="2462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저장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A4A225-7350-46AA-AD34-126B81EDE48A}"/>
              </a:ext>
            </a:extLst>
          </p:cNvPr>
          <p:cNvSpPr txBox="1"/>
          <p:nvPr/>
        </p:nvSpPr>
        <p:spPr>
          <a:xfrm>
            <a:off x="272679" y="3465667"/>
            <a:ext cx="99867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수정이력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0C83A17B-6381-42D9-8CAF-890FF0C52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646169"/>
              </p:ext>
            </p:extLst>
          </p:nvPr>
        </p:nvGraphicFramePr>
        <p:xfrm>
          <a:off x="272678" y="3729936"/>
          <a:ext cx="7164597" cy="67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2148">
                  <a:extLst>
                    <a:ext uri="{9D8B030D-6E8A-4147-A177-3AD203B41FA5}">
                      <a16:colId xmlns:a16="http://schemas.microsoft.com/office/drawing/2014/main" val="398129619"/>
                    </a:ext>
                  </a:extLst>
                </a:gridCol>
                <a:gridCol w="2628291">
                  <a:extLst>
                    <a:ext uri="{9D8B030D-6E8A-4147-A177-3AD203B41FA5}">
                      <a16:colId xmlns:a16="http://schemas.microsoft.com/office/drawing/2014/main" val="22777032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 등록자</a:t>
                      </a: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 등록일시</a:t>
                      </a:r>
                    </a:p>
                  </a:txBody>
                  <a:tcPr marL="13680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2023.01.01 00:00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최종 </a:t>
                      </a:r>
                      <a:r>
                        <a:rPr lang="ko-KR" altLang="en-US" sz="800" b="1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수정자</a:t>
                      </a:r>
                      <a:endParaRPr lang="ko-KR" altLang="en-US" sz="800" b="1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최종 수정일시</a:t>
                      </a:r>
                    </a:p>
                  </a:txBody>
                  <a:tcPr marL="13680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2023.01.01 00:00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399024"/>
                  </a:ext>
                </a:extLst>
              </a:tr>
            </a:tbl>
          </a:graphicData>
        </a:graphic>
      </p:graphicFrame>
      <p:sp>
        <p:nvSpPr>
          <p:cNvPr id="18" name="모서리가 둥근 직사각형 97">
            <a:extLst>
              <a:ext uri="{FF2B5EF4-FFF2-40B4-BE49-F238E27FC236}">
                <a16:creationId xmlns:a16="http://schemas.microsoft.com/office/drawing/2014/main" id="{561DAC9A-A968-4FA0-990D-2AF2F92EC324}"/>
              </a:ext>
            </a:extLst>
          </p:cNvPr>
          <p:cNvSpPr/>
          <p:nvPr/>
        </p:nvSpPr>
        <p:spPr>
          <a:xfrm>
            <a:off x="160046" y="3654294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모서리가 둥근 직사각형 97">
            <a:extLst>
              <a:ext uri="{FF2B5EF4-FFF2-40B4-BE49-F238E27FC236}">
                <a16:creationId xmlns:a16="http://schemas.microsoft.com/office/drawing/2014/main" id="{60F8FFA1-9530-4712-97F5-92597DE808BC}"/>
              </a:ext>
            </a:extLst>
          </p:cNvPr>
          <p:cNvSpPr/>
          <p:nvPr/>
        </p:nvSpPr>
        <p:spPr>
          <a:xfrm>
            <a:off x="1387024" y="3654294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3-1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모서리가 둥근 직사각형 97">
            <a:extLst>
              <a:ext uri="{FF2B5EF4-FFF2-40B4-BE49-F238E27FC236}">
                <a16:creationId xmlns:a16="http://schemas.microsoft.com/office/drawing/2014/main" id="{C974D539-44DF-4669-A8C9-81F15BBD3CC5}"/>
              </a:ext>
            </a:extLst>
          </p:cNvPr>
          <p:cNvSpPr/>
          <p:nvPr/>
        </p:nvSpPr>
        <p:spPr>
          <a:xfrm>
            <a:off x="4704726" y="3654294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3-2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모서리가 둥근 직사각형 97">
            <a:extLst>
              <a:ext uri="{FF2B5EF4-FFF2-40B4-BE49-F238E27FC236}">
                <a16:creationId xmlns:a16="http://schemas.microsoft.com/office/drawing/2014/main" id="{6A4E4E97-CDDE-438F-B2AB-62AF9F2D2BDA}"/>
              </a:ext>
            </a:extLst>
          </p:cNvPr>
          <p:cNvSpPr/>
          <p:nvPr/>
        </p:nvSpPr>
        <p:spPr>
          <a:xfrm>
            <a:off x="1387024" y="4001215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3-3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모서리가 둥근 직사각형 97">
            <a:extLst>
              <a:ext uri="{FF2B5EF4-FFF2-40B4-BE49-F238E27FC236}">
                <a16:creationId xmlns:a16="http://schemas.microsoft.com/office/drawing/2014/main" id="{8C22B140-21F7-4452-A561-6646DCBFE9B5}"/>
              </a:ext>
            </a:extLst>
          </p:cNvPr>
          <p:cNvSpPr/>
          <p:nvPr/>
        </p:nvSpPr>
        <p:spPr>
          <a:xfrm>
            <a:off x="4704726" y="4001215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3-4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모서리가 둥근 직사각형 97">
            <a:extLst>
              <a:ext uri="{FF2B5EF4-FFF2-40B4-BE49-F238E27FC236}">
                <a16:creationId xmlns:a16="http://schemas.microsoft.com/office/drawing/2014/main" id="{76CCCB86-30FB-4C98-9B4E-362CA382DCEE}"/>
              </a:ext>
            </a:extLst>
          </p:cNvPr>
          <p:cNvSpPr/>
          <p:nvPr/>
        </p:nvSpPr>
        <p:spPr>
          <a:xfrm>
            <a:off x="6699513" y="3085044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257E9F84-2144-4F7C-9AF3-A459A9C9D37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17296" y="727075"/>
          <a:ext cx="2201269" cy="4502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8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5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콘텐츠 내용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 :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에디터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콘텐츠 내용 입력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저장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선택 시 콘텐츠 업데이트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내용 </a:t>
                      </a:r>
                      <a:r>
                        <a:rPr lang="ko-KR" altLang="en-US" sz="7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미입력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시 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AL_001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노출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수정이력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테이블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└ 최초등록자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최초등록일시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최종수정자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   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최종수정일시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9808617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최초 등록자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최초로 등록한 관리자의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이름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0564332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3-2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최초등록일시 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최초로 등록한 일시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YYYY-MM-DD HH:MM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으로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4867899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3-3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최종 </a:t>
                      </a:r>
                      <a:r>
                        <a:rPr lang="ko-KR" altLang="en-US" sz="700" dirty="0" err="1">
                          <a:latin typeface="맑은 고딕" panose="020B0503020000020004" pitchFamily="50" charset="-127"/>
                          <a:ea typeface="+mn-ea"/>
                        </a:rPr>
                        <a:t>수정자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마지막으로 수정한 관리자의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이름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게시물 수정완료 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수정 전에는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–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2443035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3-4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최종수정일시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마지막으로 수정한 일시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YYYY-MM-DD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HH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:MM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으로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게시물 수정완료 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수정 전에는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–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3886950"/>
                  </a:ext>
                </a:extLst>
              </a:tr>
              <a:tr h="1869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Check</a:t>
                      </a: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</a:rPr>
                        <a:t> List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5324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98" marB="342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98" marB="3429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5324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98" marB="342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98" marB="3429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6431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>
          <a:xfrm>
            <a:off x="812540" y="2362780"/>
            <a:ext cx="5904656" cy="504453"/>
          </a:xfrm>
        </p:spPr>
        <p:txBody>
          <a:bodyPr/>
          <a:lstStyle/>
          <a:p>
            <a:r>
              <a:rPr lang="ko-KR" altLang="en-US" dirty="0"/>
              <a:t>교육사업</a:t>
            </a:r>
          </a:p>
        </p:txBody>
      </p:sp>
    </p:spTree>
    <p:extLst>
      <p:ext uri="{BB962C8B-B14F-4D97-AF65-F5344CB8AC3E}">
        <p14:creationId xmlns:p14="http://schemas.microsoft.com/office/powerpoint/2010/main" val="40009809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Alert / Confirm Message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E095E-C092-453D-83C6-E918FA685101}" type="slidenum">
              <a:rPr lang="ko-KR" altLang="en-US" smtClean="0"/>
              <a:pPr/>
              <a:t>60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200024" y="1088740"/>
          <a:ext cx="4500947" cy="456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4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Alert</a:t>
                      </a:r>
                      <a:r>
                        <a:rPr lang="en-US" altLang="ko-KR" sz="800" b="1" baseline="0" dirty="0"/>
                        <a:t> ID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Message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Button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AL_001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spc="-100" noProof="1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내용을 입력해주세요</a:t>
                      </a:r>
                      <a:r>
                        <a:rPr lang="en-US" altLang="ko-KR" sz="800" spc="-100" noProof="1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[</a:t>
                      </a:r>
                      <a:r>
                        <a:rPr lang="ko-KR" altLang="en-US" sz="800" dirty="0"/>
                        <a:t>확인</a:t>
                      </a:r>
                      <a:r>
                        <a:rPr lang="en-US" altLang="ko-KR" sz="800" dirty="0"/>
                        <a:t>]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0025" y="840837"/>
            <a:ext cx="82809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Alert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74708" y="840837"/>
            <a:ext cx="82809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Confirm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5078414" y="1088740"/>
          <a:ext cx="4500947" cy="456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0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Confirm</a:t>
                      </a:r>
                      <a:r>
                        <a:rPr lang="en-US" altLang="ko-KR" sz="800" b="1" baseline="0" dirty="0"/>
                        <a:t> ID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Message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Button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CF_001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47940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>
          <a:xfrm>
            <a:off x="812540" y="2362780"/>
            <a:ext cx="5904656" cy="504453"/>
          </a:xfrm>
        </p:spPr>
        <p:txBody>
          <a:bodyPr/>
          <a:lstStyle/>
          <a:p>
            <a:r>
              <a:rPr lang="ko-KR" altLang="en-US" dirty="0"/>
              <a:t>재단조직</a:t>
            </a:r>
          </a:p>
        </p:txBody>
      </p:sp>
    </p:spTree>
    <p:extLst>
      <p:ext uri="{BB962C8B-B14F-4D97-AF65-F5344CB8AC3E}">
        <p14:creationId xmlns:p14="http://schemas.microsoft.com/office/powerpoint/2010/main" val="368681997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E095E-C092-453D-83C6-E918FA685101}" type="slidenum">
              <a:rPr lang="ko-KR" altLang="en-US" smtClean="0"/>
              <a:pPr/>
              <a:t>62</a:t>
            </a:fld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BF38ED-DFA4-47CD-9658-8521F4501D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BO-PC-CON-04-004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1B5C6D-F445-411A-B3B9-CC82E6D573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재단조직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563764E-7CC3-4C5C-8AF8-D526A752D5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홈 </a:t>
            </a:r>
            <a:r>
              <a:rPr lang="en-US" altLang="ko-KR" dirty="0"/>
              <a:t>&gt; </a:t>
            </a:r>
            <a:r>
              <a:rPr lang="ko-KR" altLang="en-US" dirty="0"/>
              <a:t>콘텐츠관리 </a:t>
            </a:r>
            <a:r>
              <a:rPr lang="en-US" altLang="ko-KR" dirty="0"/>
              <a:t>&gt; </a:t>
            </a:r>
            <a:r>
              <a:rPr lang="ko-KR" altLang="en-US" dirty="0"/>
              <a:t>재단소개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FA30EC0-1477-4EFA-831F-676E68A903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18230062-C75E-4249-8F45-CCAC53301E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EB8BAD2-C24E-4EFB-9E9E-94411026A2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0A35899E-FC02-4E34-A201-07E419FCC4C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2678" y="1092117"/>
          <a:ext cx="7164597" cy="1913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0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내용</a:t>
                      </a:r>
                      <a:r>
                        <a:rPr lang="ko-KR" altLang="en-US" sz="800" b="1" u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u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Editor Area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37160" marR="137160" marT="108000" marB="108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645082"/>
                  </a:ext>
                </a:extLst>
              </a:tr>
              <a:tr h="15903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콘텐츠 내용이 표시됩니다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.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a:txBody>
                  <a:tcPr marL="137160" marR="137160" marT="108000" marB="10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73058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6235C638-8A8E-4774-B9FB-E623A97B2DD6}"/>
              </a:ext>
            </a:extLst>
          </p:cNvPr>
          <p:cNvSpPr txBox="1"/>
          <p:nvPr/>
        </p:nvSpPr>
        <p:spPr>
          <a:xfrm>
            <a:off x="272679" y="872716"/>
            <a:ext cx="68608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000" b="1" dirty="0"/>
              <a:t>재단조직</a:t>
            </a:r>
          </a:p>
        </p:txBody>
      </p:sp>
      <p:sp>
        <p:nvSpPr>
          <p:cNvPr id="61" name="모서리가 둥근 직사각형 97">
            <a:extLst>
              <a:ext uri="{FF2B5EF4-FFF2-40B4-BE49-F238E27FC236}">
                <a16:creationId xmlns:a16="http://schemas.microsoft.com/office/drawing/2014/main" id="{98389779-0943-45FE-AA73-38FBF6F5428B}"/>
              </a:ext>
            </a:extLst>
          </p:cNvPr>
          <p:cNvSpPr/>
          <p:nvPr/>
        </p:nvSpPr>
        <p:spPr>
          <a:xfrm>
            <a:off x="160046" y="1026604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C7354F3-7877-426D-8EBB-2A624898776C}"/>
              </a:ext>
            </a:extLst>
          </p:cNvPr>
          <p:cNvSpPr/>
          <p:nvPr/>
        </p:nvSpPr>
        <p:spPr>
          <a:xfrm>
            <a:off x="6823650" y="3158277"/>
            <a:ext cx="613626" cy="2462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저장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05CA38-DB8E-4DF6-8DB0-46F622C30E67}"/>
              </a:ext>
            </a:extLst>
          </p:cNvPr>
          <p:cNvSpPr txBox="1"/>
          <p:nvPr/>
        </p:nvSpPr>
        <p:spPr>
          <a:xfrm>
            <a:off x="272679" y="3465667"/>
            <a:ext cx="99867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수정이력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D521DED1-2B81-44F0-9ED7-7413E8A15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646169"/>
              </p:ext>
            </p:extLst>
          </p:nvPr>
        </p:nvGraphicFramePr>
        <p:xfrm>
          <a:off x="272678" y="3729936"/>
          <a:ext cx="7164597" cy="67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2148">
                  <a:extLst>
                    <a:ext uri="{9D8B030D-6E8A-4147-A177-3AD203B41FA5}">
                      <a16:colId xmlns:a16="http://schemas.microsoft.com/office/drawing/2014/main" val="398129619"/>
                    </a:ext>
                  </a:extLst>
                </a:gridCol>
                <a:gridCol w="2628291">
                  <a:extLst>
                    <a:ext uri="{9D8B030D-6E8A-4147-A177-3AD203B41FA5}">
                      <a16:colId xmlns:a16="http://schemas.microsoft.com/office/drawing/2014/main" val="22777032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 등록자</a:t>
                      </a: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 등록일시</a:t>
                      </a:r>
                    </a:p>
                  </a:txBody>
                  <a:tcPr marL="13680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2023.01.01 00:00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최종 </a:t>
                      </a:r>
                      <a:r>
                        <a:rPr lang="ko-KR" altLang="en-US" sz="800" b="1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수정자</a:t>
                      </a:r>
                      <a:endParaRPr lang="ko-KR" altLang="en-US" sz="800" b="1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최종 수정일시</a:t>
                      </a:r>
                    </a:p>
                  </a:txBody>
                  <a:tcPr marL="13680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2023.01.01 00:00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399024"/>
                  </a:ext>
                </a:extLst>
              </a:tr>
            </a:tbl>
          </a:graphicData>
        </a:graphic>
      </p:graphicFrame>
      <p:sp>
        <p:nvSpPr>
          <p:cNvPr id="18" name="모서리가 둥근 직사각형 97">
            <a:extLst>
              <a:ext uri="{FF2B5EF4-FFF2-40B4-BE49-F238E27FC236}">
                <a16:creationId xmlns:a16="http://schemas.microsoft.com/office/drawing/2014/main" id="{237B6E26-B081-4AC6-BBF6-A0EB6E2BDD00}"/>
              </a:ext>
            </a:extLst>
          </p:cNvPr>
          <p:cNvSpPr/>
          <p:nvPr/>
        </p:nvSpPr>
        <p:spPr>
          <a:xfrm>
            <a:off x="160046" y="3654294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모서리가 둥근 직사각형 97">
            <a:extLst>
              <a:ext uri="{FF2B5EF4-FFF2-40B4-BE49-F238E27FC236}">
                <a16:creationId xmlns:a16="http://schemas.microsoft.com/office/drawing/2014/main" id="{47C8C95E-EC18-4DCD-A20B-9724EF5E9DE1}"/>
              </a:ext>
            </a:extLst>
          </p:cNvPr>
          <p:cNvSpPr/>
          <p:nvPr/>
        </p:nvSpPr>
        <p:spPr>
          <a:xfrm>
            <a:off x="1387024" y="3654294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3-1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모서리가 둥근 직사각형 97">
            <a:extLst>
              <a:ext uri="{FF2B5EF4-FFF2-40B4-BE49-F238E27FC236}">
                <a16:creationId xmlns:a16="http://schemas.microsoft.com/office/drawing/2014/main" id="{5798B5DE-DC88-406F-A1AB-B07268ADD09A}"/>
              </a:ext>
            </a:extLst>
          </p:cNvPr>
          <p:cNvSpPr/>
          <p:nvPr/>
        </p:nvSpPr>
        <p:spPr>
          <a:xfrm>
            <a:off x="4704726" y="3654294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3-2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모서리가 둥근 직사각형 97">
            <a:extLst>
              <a:ext uri="{FF2B5EF4-FFF2-40B4-BE49-F238E27FC236}">
                <a16:creationId xmlns:a16="http://schemas.microsoft.com/office/drawing/2014/main" id="{7506096D-FFEF-4211-B5A6-D06549512DE6}"/>
              </a:ext>
            </a:extLst>
          </p:cNvPr>
          <p:cNvSpPr/>
          <p:nvPr/>
        </p:nvSpPr>
        <p:spPr>
          <a:xfrm>
            <a:off x="1387024" y="4001215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3-3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모서리가 둥근 직사각형 97">
            <a:extLst>
              <a:ext uri="{FF2B5EF4-FFF2-40B4-BE49-F238E27FC236}">
                <a16:creationId xmlns:a16="http://schemas.microsoft.com/office/drawing/2014/main" id="{7557682F-FDF4-4C3A-B3A1-3315703B10F0}"/>
              </a:ext>
            </a:extLst>
          </p:cNvPr>
          <p:cNvSpPr/>
          <p:nvPr/>
        </p:nvSpPr>
        <p:spPr>
          <a:xfrm>
            <a:off x="4704726" y="4001215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3-4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모서리가 둥근 직사각형 97">
            <a:extLst>
              <a:ext uri="{FF2B5EF4-FFF2-40B4-BE49-F238E27FC236}">
                <a16:creationId xmlns:a16="http://schemas.microsoft.com/office/drawing/2014/main" id="{752C1ECD-502B-474C-B0C8-035ED34E1343}"/>
              </a:ext>
            </a:extLst>
          </p:cNvPr>
          <p:cNvSpPr/>
          <p:nvPr/>
        </p:nvSpPr>
        <p:spPr>
          <a:xfrm>
            <a:off x="6699513" y="3085044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ECB5384F-9BC8-454D-B4DD-64504E5B4B5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17296" y="727075"/>
          <a:ext cx="2201269" cy="4502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8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5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콘텐츠 내용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 :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에디터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콘텐츠 내용 입력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저장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선택 시 콘텐츠 업데이트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내용 </a:t>
                      </a:r>
                      <a:r>
                        <a:rPr lang="ko-KR" altLang="en-US" sz="7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미입력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시 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AL_001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노출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수정이력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테이블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└ 최초등록자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최초등록일시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최종수정자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   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최종수정일시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9808617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최초 등록자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최초로 등록한 관리자의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이름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0564332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3-2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최초등록일시 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최초로 등록한 일시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YYYY-MM-DD HH:MM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으로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4867899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3-3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최종 </a:t>
                      </a:r>
                      <a:r>
                        <a:rPr lang="ko-KR" altLang="en-US" sz="700" dirty="0" err="1">
                          <a:latin typeface="맑은 고딕" panose="020B0503020000020004" pitchFamily="50" charset="-127"/>
                          <a:ea typeface="+mn-ea"/>
                        </a:rPr>
                        <a:t>수정자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마지막으로 수정한 관리자의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이름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게시물 수정완료 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수정 전에는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–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2443035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3-4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최종수정일시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마지막으로 수정한 일시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YYYY-MM-DD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HH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:MM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으로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게시물 수정완료 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수정 전에는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–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3886950"/>
                  </a:ext>
                </a:extLst>
              </a:tr>
              <a:tr h="1869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Check</a:t>
                      </a: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</a:rPr>
                        <a:t> List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5324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98" marB="342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98" marB="3429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5324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98" marB="342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98" marB="3429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992701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Alert / Confirm Message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E095E-C092-453D-83C6-E918FA685101}" type="slidenum">
              <a:rPr lang="ko-KR" altLang="en-US" smtClean="0"/>
              <a:pPr/>
              <a:t>63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200024" y="1088740"/>
          <a:ext cx="4500947" cy="456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4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Alert</a:t>
                      </a:r>
                      <a:r>
                        <a:rPr lang="en-US" altLang="ko-KR" sz="800" b="1" baseline="0" dirty="0"/>
                        <a:t> ID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Message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Button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AL_001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spc="-100" noProof="1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내용을 입력해주세요</a:t>
                      </a:r>
                      <a:r>
                        <a:rPr lang="en-US" altLang="ko-KR" sz="800" spc="-100" noProof="1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[</a:t>
                      </a:r>
                      <a:r>
                        <a:rPr lang="ko-KR" altLang="en-US" sz="800" dirty="0"/>
                        <a:t>확인</a:t>
                      </a:r>
                      <a:r>
                        <a:rPr lang="en-US" altLang="ko-KR" sz="800" dirty="0"/>
                        <a:t>]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0025" y="840837"/>
            <a:ext cx="82809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Alert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74708" y="840837"/>
            <a:ext cx="82809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Confirm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5078414" y="1088740"/>
          <a:ext cx="4500947" cy="456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0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Confirm</a:t>
                      </a:r>
                      <a:r>
                        <a:rPr lang="en-US" altLang="ko-KR" sz="800" b="1" baseline="0" dirty="0"/>
                        <a:t> ID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Message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Button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CF_001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74158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>
          <a:xfrm>
            <a:off x="812540" y="2362780"/>
            <a:ext cx="5904656" cy="504453"/>
          </a:xfrm>
        </p:spPr>
        <p:txBody>
          <a:bodyPr/>
          <a:lstStyle/>
          <a:p>
            <a:r>
              <a:rPr lang="ko-KR" altLang="en-US" dirty="0"/>
              <a:t>윤리경영</a:t>
            </a:r>
          </a:p>
        </p:txBody>
      </p:sp>
    </p:spTree>
    <p:extLst>
      <p:ext uri="{BB962C8B-B14F-4D97-AF65-F5344CB8AC3E}">
        <p14:creationId xmlns:p14="http://schemas.microsoft.com/office/powerpoint/2010/main" val="42858851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E095E-C092-453D-83C6-E918FA685101}" type="slidenum">
              <a:rPr lang="ko-KR" altLang="en-US" smtClean="0"/>
              <a:pPr/>
              <a:t>65</a:t>
            </a:fld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BF38ED-DFA4-47CD-9658-8521F4501D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BO-PC-CON-04-005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1B5C6D-F445-411A-B3B9-CC82E6D573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윤리경영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563764E-7CC3-4C5C-8AF8-D526A752D5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홈 </a:t>
            </a:r>
            <a:r>
              <a:rPr lang="en-US" altLang="ko-KR" dirty="0"/>
              <a:t>&gt; </a:t>
            </a:r>
            <a:r>
              <a:rPr lang="ko-KR" altLang="en-US" dirty="0"/>
              <a:t>콘텐츠관리 </a:t>
            </a:r>
            <a:r>
              <a:rPr lang="en-US" altLang="ko-KR" dirty="0"/>
              <a:t>&gt; </a:t>
            </a:r>
            <a:r>
              <a:rPr lang="ko-KR" altLang="en-US" dirty="0"/>
              <a:t>재단소개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FA30EC0-1477-4EFA-831F-676E68A903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18230062-C75E-4249-8F45-CCAC53301E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EB8BAD2-C24E-4EFB-9E9E-94411026A2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0A35899E-FC02-4E34-A201-07E419FCC4C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2678" y="1092117"/>
          <a:ext cx="7164597" cy="1913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0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내용</a:t>
                      </a:r>
                      <a:r>
                        <a:rPr lang="ko-KR" altLang="en-US" sz="800" b="1" u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u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Editor Area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37160" marR="137160" marT="108000" marB="108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645082"/>
                  </a:ext>
                </a:extLst>
              </a:tr>
              <a:tr h="15903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콘텐츠 내용이 표시됩니다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.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a:txBody>
                  <a:tcPr marL="137160" marR="137160" marT="108000" marB="10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73058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6235C638-8A8E-4774-B9FB-E623A97B2DD6}"/>
              </a:ext>
            </a:extLst>
          </p:cNvPr>
          <p:cNvSpPr txBox="1"/>
          <p:nvPr/>
        </p:nvSpPr>
        <p:spPr>
          <a:xfrm>
            <a:off x="272679" y="872716"/>
            <a:ext cx="68608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000" b="1" dirty="0"/>
              <a:t>윤리경영</a:t>
            </a:r>
          </a:p>
        </p:txBody>
      </p:sp>
      <p:sp>
        <p:nvSpPr>
          <p:cNvPr id="61" name="모서리가 둥근 직사각형 97">
            <a:extLst>
              <a:ext uri="{FF2B5EF4-FFF2-40B4-BE49-F238E27FC236}">
                <a16:creationId xmlns:a16="http://schemas.microsoft.com/office/drawing/2014/main" id="{98389779-0943-45FE-AA73-38FBF6F5428B}"/>
              </a:ext>
            </a:extLst>
          </p:cNvPr>
          <p:cNvSpPr/>
          <p:nvPr/>
        </p:nvSpPr>
        <p:spPr>
          <a:xfrm>
            <a:off x="160046" y="1026604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8E826DA-A97C-4572-92EB-F58AFA26A91E}"/>
              </a:ext>
            </a:extLst>
          </p:cNvPr>
          <p:cNvSpPr/>
          <p:nvPr/>
        </p:nvSpPr>
        <p:spPr>
          <a:xfrm>
            <a:off x="6823650" y="3158277"/>
            <a:ext cx="613626" cy="2462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저장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B7A393-080A-4FD5-9096-7F8B3DB14272}"/>
              </a:ext>
            </a:extLst>
          </p:cNvPr>
          <p:cNvSpPr txBox="1"/>
          <p:nvPr/>
        </p:nvSpPr>
        <p:spPr>
          <a:xfrm>
            <a:off x="272679" y="3465667"/>
            <a:ext cx="99867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수정이력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38016A50-28C9-4F34-8F99-7D22F792B2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646169"/>
              </p:ext>
            </p:extLst>
          </p:nvPr>
        </p:nvGraphicFramePr>
        <p:xfrm>
          <a:off x="272678" y="3729936"/>
          <a:ext cx="7164597" cy="67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2148">
                  <a:extLst>
                    <a:ext uri="{9D8B030D-6E8A-4147-A177-3AD203B41FA5}">
                      <a16:colId xmlns:a16="http://schemas.microsoft.com/office/drawing/2014/main" val="398129619"/>
                    </a:ext>
                  </a:extLst>
                </a:gridCol>
                <a:gridCol w="2628291">
                  <a:extLst>
                    <a:ext uri="{9D8B030D-6E8A-4147-A177-3AD203B41FA5}">
                      <a16:colId xmlns:a16="http://schemas.microsoft.com/office/drawing/2014/main" val="22777032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 등록자</a:t>
                      </a: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 등록일시</a:t>
                      </a:r>
                    </a:p>
                  </a:txBody>
                  <a:tcPr marL="13680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2023.01.01 00:00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최종 </a:t>
                      </a:r>
                      <a:r>
                        <a:rPr lang="ko-KR" altLang="en-US" sz="800" b="1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수정자</a:t>
                      </a:r>
                      <a:endParaRPr lang="ko-KR" altLang="en-US" sz="800" b="1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최종 수정일시</a:t>
                      </a:r>
                    </a:p>
                  </a:txBody>
                  <a:tcPr marL="13680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2023.01.01 00:00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399024"/>
                  </a:ext>
                </a:extLst>
              </a:tr>
            </a:tbl>
          </a:graphicData>
        </a:graphic>
      </p:graphicFrame>
      <p:sp>
        <p:nvSpPr>
          <p:cNvPr id="18" name="모서리가 둥근 직사각형 97">
            <a:extLst>
              <a:ext uri="{FF2B5EF4-FFF2-40B4-BE49-F238E27FC236}">
                <a16:creationId xmlns:a16="http://schemas.microsoft.com/office/drawing/2014/main" id="{DC906AFF-B80B-4231-9B1C-327CF964E0AE}"/>
              </a:ext>
            </a:extLst>
          </p:cNvPr>
          <p:cNvSpPr/>
          <p:nvPr/>
        </p:nvSpPr>
        <p:spPr>
          <a:xfrm>
            <a:off x="160046" y="3654294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모서리가 둥근 직사각형 97">
            <a:extLst>
              <a:ext uri="{FF2B5EF4-FFF2-40B4-BE49-F238E27FC236}">
                <a16:creationId xmlns:a16="http://schemas.microsoft.com/office/drawing/2014/main" id="{32EE97BD-E241-4512-9AF7-C723F4D247D1}"/>
              </a:ext>
            </a:extLst>
          </p:cNvPr>
          <p:cNvSpPr/>
          <p:nvPr/>
        </p:nvSpPr>
        <p:spPr>
          <a:xfrm>
            <a:off x="1387024" y="3654294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3-1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모서리가 둥근 직사각형 97">
            <a:extLst>
              <a:ext uri="{FF2B5EF4-FFF2-40B4-BE49-F238E27FC236}">
                <a16:creationId xmlns:a16="http://schemas.microsoft.com/office/drawing/2014/main" id="{4FF5D3E0-2FBA-433F-AEC9-6614A3FFDB19}"/>
              </a:ext>
            </a:extLst>
          </p:cNvPr>
          <p:cNvSpPr/>
          <p:nvPr/>
        </p:nvSpPr>
        <p:spPr>
          <a:xfrm>
            <a:off x="4704726" y="3654294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3-2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모서리가 둥근 직사각형 97">
            <a:extLst>
              <a:ext uri="{FF2B5EF4-FFF2-40B4-BE49-F238E27FC236}">
                <a16:creationId xmlns:a16="http://schemas.microsoft.com/office/drawing/2014/main" id="{B63C7E70-CE48-485F-8518-69F7D422AA92}"/>
              </a:ext>
            </a:extLst>
          </p:cNvPr>
          <p:cNvSpPr/>
          <p:nvPr/>
        </p:nvSpPr>
        <p:spPr>
          <a:xfrm>
            <a:off x="1387024" y="4001215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3-3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모서리가 둥근 직사각형 97">
            <a:extLst>
              <a:ext uri="{FF2B5EF4-FFF2-40B4-BE49-F238E27FC236}">
                <a16:creationId xmlns:a16="http://schemas.microsoft.com/office/drawing/2014/main" id="{9F565921-FF0D-4ED3-8194-0224D11155ED}"/>
              </a:ext>
            </a:extLst>
          </p:cNvPr>
          <p:cNvSpPr/>
          <p:nvPr/>
        </p:nvSpPr>
        <p:spPr>
          <a:xfrm>
            <a:off x="4704726" y="4001215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3-4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모서리가 둥근 직사각형 97">
            <a:extLst>
              <a:ext uri="{FF2B5EF4-FFF2-40B4-BE49-F238E27FC236}">
                <a16:creationId xmlns:a16="http://schemas.microsoft.com/office/drawing/2014/main" id="{BDB574CD-004F-4719-AE1B-CDBCFB42FB1E}"/>
              </a:ext>
            </a:extLst>
          </p:cNvPr>
          <p:cNvSpPr/>
          <p:nvPr/>
        </p:nvSpPr>
        <p:spPr>
          <a:xfrm>
            <a:off x="6699513" y="3085044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9798684-5F7B-4FA8-B190-9E9DF61DF6A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17296" y="727075"/>
          <a:ext cx="2201269" cy="4502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8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5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콘텐츠 내용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 :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에디터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콘텐츠 내용 입력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저장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선택 시 콘텐츠 업데이트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내용 </a:t>
                      </a:r>
                      <a:r>
                        <a:rPr lang="ko-KR" altLang="en-US" sz="7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미입력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시 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AL_001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노출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수정이력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테이블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└ 최초등록자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최초등록일시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최종수정자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   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최종수정일시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9808617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최초 등록자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최초로 등록한 관리자의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이름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0564332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3-2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최초등록일시 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최초로 등록한 일시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YYYY-MM-DD HH:MM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으로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4867899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3-3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최종 </a:t>
                      </a:r>
                      <a:r>
                        <a:rPr lang="ko-KR" altLang="en-US" sz="700" dirty="0" err="1">
                          <a:latin typeface="맑은 고딕" panose="020B0503020000020004" pitchFamily="50" charset="-127"/>
                          <a:ea typeface="+mn-ea"/>
                        </a:rPr>
                        <a:t>수정자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마지막으로 수정한 관리자의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이름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게시물 수정완료 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수정 전에는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–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2443035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3-4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최종수정일시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마지막으로 수정한 일시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YYYY-MM-DD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HH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:MM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으로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게시물 수정완료 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수정 전에는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–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3886950"/>
                  </a:ext>
                </a:extLst>
              </a:tr>
              <a:tr h="1869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Check</a:t>
                      </a: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</a:rPr>
                        <a:t> List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5324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98" marB="342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98" marB="3429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5324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98" marB="342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98" marB="3429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151880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Alert / Confirm Message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E095E-C092-453D-83C6-E918FA685101}" type="slidenum">
              <a:rPr lang="ko-KR" altLang="en-US" smtClean="0"/>
              <a:pPr/>
              <a:t>66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200024" y="1088740"/>
          <a:ext cx="4500947" cy="456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4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Alert</a:t>
                      </a:r>
                      <a:r>
                        <a:rPr lang="en-US" altLang="ko-KR" sz="800" b="1" baseline="0" dirty="0"/>
                        <a:t> ID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Message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Button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AL_001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spc="-100" noProof="1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내용을 입력해주세요</a:t>
                      </a:r>
                      <a:r>
                        <a:rPr lang="en-US" altLang="ko-KR" sz="800" spc="-100" noProof="1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[</a:t>
                      </a:r>
                      <a:r>
                        <a:rPr lang="ko-KR" altLang="en-US" sz="800" dirty="0"/>
                        <a:t>확인</a:t>
                      </a:r>
                      <a:r>
                        <a:rPr lang="en-US" altLang="ko-KR" sz="800" dirty="0"/>
                        <a:t>]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0025" y="840837"/>
            <a:ext cx="82809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Alert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74708" y="840837"/>
            <a:ext cx="82809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Confirm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5078414" y="1088740"/>
          <a:ext cx="4500947" cy="456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0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Confirm</a:t>
                      </a:r>
                      <a:r>
                        <a:rPr lang="en-US" altLang="ko-KR" sz="800" b="1" baseline="0" dirty="0"/>
                        <a:t> ID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Message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Button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CF_001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078734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>
          <a:xfrm>
            <a:off x="812540" y="2362780"/>
            <a:ext cx="5904656" cy="504453"/>
          </a:xfrm>
        </p:spPr>
        <p:txBody>
          <a:bodyPr/>
          <a:lstStyle/>
          <a:p>
            <a:r>
              <a:rPr lang="ko-KR" altLang="en-US" dirty="0"/>
              <a:t>경영공시</a:t>
            </a:r>
          </a:p>
        </p:txBody>
      </p:sp>
    </p:spTree>
    <p:extLst>
      <p:ext uri="{BB962C8B-B14F-4D97-AF65-F5344CB8AC3E}">
        <p14:creationId xmlns:p14="http://schemas.microsoft.com/office/powerpoint/2010/main" val="364223186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E095E-C092-453D-83C6-E918FA685101}" type="slidenum">
              <a:rPr lang="ko-KR" altLang="en-US" smtClean="0"/>
              <a:pPr/>
              <a:t>68</a:t>
            </a:fld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BF38ED-DFA4-47CD-9658-8521F4501D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BO-PC-CON-04-006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1B5C6D-F445-411A-B3B9-CC82E6D573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경영공시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563764E-7CC3-4C5C-8AF8-D526A752D5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홈 </a:t>
            </a:r>
            <a:r>
              <a:rPr lang="en-US" altLang="ko-KR" dirty="0"/>
              <a:t>&gt; </a:t>
            </a:r>
            <a:r>
              <a:rPr lang="ko-KR" altLang="en-US" dirty="0"/>
              <a:t>콘텐츠관리 </a:t>
            </a:r>
            <a:r>
              <a:rPr lang="en-US" altLang="ko-KR" dirty="0"/>
              <a:t>&gt; </a:t>
            </a:r>
            <a:r>
              <a:rPr lang="ko-KR" altLang="en-US" dirty="0"/>
              <a:t>재단소개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FA30EC0-1477-4EFA-831F-676E68A903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18230062-C75E-4249-8F45-CCAC53301E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EB8BAD2-C24E-4EFB-9E9E-94411026A2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0A35899E-FC02-4E34-A201-07E419FCC4C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2678" y="1092117"/>
          <a:ext cx="7164597" cy="1913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0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내용</a:t>
                      </a:r>
                      <a:r>
                        <a:rPr lang="ko-KR" altLang="en-US" sz="800" b="1" u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u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Editor Area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37160" marR="137160" marT="108000" marB="108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645082"/>
                  </a:ext>
                </a:extLst>
              </a:tr>
              <a:tr h="15903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콘텐츠 내용이 표시됩니다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.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a:txBody>
                  <a:tcPr marL="137160" marR="137160" marT="108000" marB="10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73058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6235C638-8A8E-4774-B9FB-E623A97B2DD6}"/>
              </a:ext>
            </a:extLst>
          </p:cNvPr>
          <p:cNvSpPr txBox="1"/>
          <p:nvPr/>
        </p:nvSpPr>
        <p:spPr>
          <a:xfrm>
            <a:off x="272679" y="872716"/>
            <a:ext cx="68608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000" b="1" dirty="0"/>
              <a:t>경영공시</a:t>
            </a:r>
          </a:p>
        </p:txBody>
      </p:sp>
      <p:sp>
        <p:nvSpPr>
          <p:cNvPr id="61" name="모서리가 둥근 직사각형 97">
            <a:extLst>
              <a:ext uri="{FF2B5EF4-FFF2-40B4-BE49-F238E27FC236}">
                <a16:creationId xmlns:a16="http://schemas.microsoft.com/office/drawing/2014/main" id="{98389779-0943-45FE-AA73-38FBF6F5428B}"/>
              </a:ext>
            </a:extLst>
          </p:cNvPr>
          <p:cNvSpPr/>
          <p:nvPr/>
        </p:nvSpPr>
        <p:spPr>
          <a:xfrm>
            <a:off x="160046" y="1026604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518A83A-0358-42C9-8CE3-12436E428C86}"/>
              </a:ext>
            </a:extLst>
          </p:cNvPr>
          <p:cNvSpPr/>
          <p:nvPr/>
        </p:nvSpPr>
        <p:spPr>
          <a:xfrm>
            <a:off x="6823650" y="3158277"/>
            <a:ext cx="613626" cy="2462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저장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593201-6868-4663-A740-6B488C13581B}"/>
              </a:ext>
            </a:extLst>
          </p:cNvPr>
          <p:cNvSpPr txBox="1"/>
          <p:nvPr/>
        </p:nvSpPr>
        <p:spPr>
          <a:xfrm>
            <a:off x="272679" y="3465667"/>
            <a:ext cx="99867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수정이력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DD5E76C-349B-4695-A80C-4943302A76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646169"/>
              </p:ext>
            </p:extLst>
          </p:nvPr>
        </p:nvGraphicFramePr>
        <p:xfrm>
          <a:off x="272678" y="3729936"/>
          <a:ext cx="7164597" cy="67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2148">
                  <a:extLst>
                    <a:ext uri="{9D8B030D-6E8A-4147-A177-3AD203B41FA5}">
                      <a16:colId xmlns:a16="http://schemas.microsoft.com/office/drawing/2014/main" val="398129619"/>
                    </a:ext>
                  </a:extLst>
                </a:gridCol>
                <a:gridCol w="2628291">
                  <a:extLst>
                    <a:ext uri="{9D8B030D-6E8A-4147-A177-3AD203B41FA5}">
                      <a16:colId xmlns:a16="http://schemas.microsoft.com/office/drawing/2014/main" val="22777032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 등록자</a:t>
                      </a: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 등록일시</a:t>
                      </a:r>
                    </a:p>
                  </a:txBody>
                  <a:tcPr marL="13680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2023.01.01 00:00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최종 </a:t>
                      </a:r>
                      <a:r>
                        <a:rPr lang="ko-KR" altLang="en-US" sz="800" b="1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수정자</a:t>
                      </a:r>
                      <a:endParaRPr lang="ko-KR" altLang="en-US" sz="800" b="1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최종 수정일시</a:t>
                      </a:r>
                    </a:p>
                  </a:txBody>
                  <a:tcPr marL="13680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2023.01.01 00:00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399024"/>
                  </a:ext>
                </a:extLst>
              </a:tr>
            </a:tbl>
          </a:graphicData>
        </a:graphic>
      </p:graphicFrame>
      <p:sp>
        <p:nvSpPr>
          <p:cNvPr id="18" name="모서리가 둥근 직사각형 97">
            <a:extLst>
              <a:ext uri="{FF2B5EF4-FFF2-40B4-BE49-F238E27FC236}">
                <a16:creationId xmlns:a16="http://schemas.microsoft.com/office/drawing/2014/main" id="{89797E97-D6A4-442A-8F19-7429E861D971}"/>
              </a:ext>
            </a:extLst>
          </p:cNvPr>
          <p:cNvSpPr/>
          <p:nvPr/>
        </p:nvSpPr>
        <p:spPr>
          <a:xfrm>
            <a:off x="160046" y="3654294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모서리가 둥근 직사각형 97">
            <a:extLst>
              <a:ext uri="{FF2B5EF4-FFF2-40B4-BE49-F238E27FC236}">
                <a16:creationId xmlns:a16="http://schemas.microsoft.com/office/drawing/2014/main" id="{62847B34-F2EA-4E26-9352-7535FB9D8D5B}"/>
              </a:ext>
            </a:extLst>
          </p:cNvPr>
          <p:cNvSpPr/>
          <p:nvPr/>
        </p:nvSpPr>
        <p:spPr>
          <a:xfrm>
            <a:off x="1387024" y="3654294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3-1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모서리가 둥근 직사각형 97">
            <a:extLst>
              <a:ext uri="{FF2B5EF4-FFF2-40B4-BE49-F238E27FC236}">
                <a16:creationId xmlns:a16="http://schemas.microsoft.com/office/drawing/2014/main" id="{F69A9195-8C40-49CF-822F-0FF095FC3580}"/>
              </a:ext>
            </a:extLst>
          </p:cNvPr>
          <p:cNvSpPr/>
          <p:nvPr/>
        </p:nvSpPr>
        <p:spPr>
          <a:xfrm>
            <a:off x="4704726" y="3654294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3-2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모서리가 둥근 직사각형 97">
            <a:extLst>
              <a:ext uri="{FF2B5EF4-FFF2-40B4-BE49-F238E27FC236}">
                <a16:creationId xmlns:a16="http://schemas.microsoft.com/office/drawing/2014/main" id="{8B27C187-B822-461B-8A5C-4D9EB96367ED}"/>
              </a:ext>
            </a:extLst>
          </p:cNvPr>
          <p:cNvSpPr/>
          <p:nvPr/>
        </p:nvSpPr>
        <p:spPr>
          <a:xfrm>
            <a:off x="1387024" y="4001215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3-3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모서리가 둥근 직사각형 97">
            <a:extLst>
              <a:ext uri="{FF2B5EF4-FFF2-40B4-BE49-F238E27FC236}">
                <a16:creationId xmlns:a16="http://schemas.microsoft.com/office/drawing/2014/main" id="{A47BFDA6-5D60-490B-9096-7226BC80278B}"/>
              </a:ext>
            </a:extLst>
          </p:cNvPr>
          <p:cNvSpPr/>
          <p:nvPr/>
        </p:nvSpPr>
        <p:spPr>
          <a:xfrm>
            <a:off x="4704726" y="4001215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3-4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모서리가 둥근 직사각형 97">
            <a:extLst>
              <a:ext uri="{FF2B5EF4-FFF2-40B4-BE49-F238E27FC236}">
                <a16:creationId xmlns:a16="http://schemas.microsoft.com/office/drawing/2014/main" id="{E654562D-4770-43E7-B388-E9C5835EC8E7}"/>
              </a:ext>
            </a:extLst>
          </p:cNvPr>
          <p:cNvSpPr/>
          <p:nvPr/>
        </p:nvSpPr>
        <p:spPr>
          <a:xfrm>
            <a:off x="6699513" y="3085044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F98CEFBB-CE4E-4058-825E-32E4292821C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17296" y="727075"/>
          <a:ext cx="2201269" cy="4502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8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5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콘텐츠 내용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 :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에디터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콘텐츠 내용 입력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저장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선택 시 콘텐츠 업데이트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내용 </a:t>
                      </a:r>
                      <a:r>
                        <a:rPr lang="ko-KR" altLang="en-US" sz="7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미입력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시 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AL_001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노출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수정이력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테이블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└ 최초등록자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최초등록일시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최종수정자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   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최종수정일시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9808617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최초 등록자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최초로 등록한 관리자의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이름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0564332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3-2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최초등록일시 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최초로 등록한 일시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YYYY-MM-DD HH:MM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으로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4867899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3-3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최종 </a:t>
                      </a:r>
                      <a:r>
                        <a:rPr lang="ko-KR" altLang="en-US" sz="700" dirty="0" err="1">
                          <a:latin typeface="맑은 고딕" panose="020B0503020000020004" pitchFamily="50" charset="-127"/>
                          <a:ea typeface="+mn-ea"/>
                        </a:rPr>
                        <a:t>수정자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마지막으로 수정한 관리자의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이름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게시물 수정완료 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수정 전에는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–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2443035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3-4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최종수정일시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마지막으로 수정한 일시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YYYY-MM-DD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HH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:MM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으로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게시물 수정완료 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수정 전에는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–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3886950"/>
                  </a:ext>
                </a:extLst>
              </a:tr>
              <a:tr h="1869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Check</a:t>
                      </a: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</a:rPr>
                        <a:t> List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5324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98" marB="342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98" marB="3429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5324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98" marB="342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98" marB="3429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711996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Alert / Confirm Message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E095E-C092-453D-83C6-E918FA685101}" type="slidenum">
              <a:rPr lang="ko-KR" altLang="en-US" smtClean="0"/>
              <a:pPr/>
              <a:t>69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200024" y="1088740"/>
          <a:ext cx="4500947" cy="456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4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Alert</a:t>
                      </a:r>
                      <a:r>
                        <a:rPr lang="en-US" altLang="ko-KR" sz="800" b="1" baseline="0" dirty="0"/>
                        <a:t> ID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Message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Button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AL_001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spc="-100" noProof="1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내용을 입력해주세요</a:t>
                      </a:r>
                      <a:r>
                        <a:rPr lang="en-US" altLang="ko-KR" sz="800" spc="-100" noProof="1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[</a:t>
                      </a:r>
                      <a:r>
                        <a:rPr lang="ko-KR" altLang="en-US" sz="800" dirty="0"/>
                        <a:t>확인</a:t>
                      </a:r>
                      <a:r>
                        <a:rPr lang="en-US" altLang="ko-KR" sz="800" dirty="0"/>
                        <a:t>]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0025" y="840837"/>
            <a:ext cx="82809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Alert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74708" y="840837"/>
            <a:ext cx="82809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Confirm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5078414" y="1088740"/>
          <a:ext cx="4500947" cy="456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0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Confirm</a:t>
                      </a:r>
                      <a:r>
                        <a:rPr lang="en-US" altLang="ko-KR" sz="800" b="1" baseline="0" dirty="0"/>
                        <a:t> ID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Message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Button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CF_001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4348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>
          <a:xfrm>
            <a:off x="812540" y="2362780"/>
            <a:ext cx="5904656" cy="504453"/>
          </a:xfrm>
        </p:spPr>
        <p:txBody>
          <a:bodyPr/>
          <a:lstStyle/>
          <a:p>
            <a:r>
              <a:rPr lang="ko-KR" altLang="en-US" dirty="0"/>
              <a:t>교육사업소개</a:t>
            </a:r>
          </a:p>
        </p:txBody>
      </p:sp>
    </p:spTree>
    <p:extLst>
      <p:ext uri="{BB962C8B-B14F-4D97-AF65-F5344CB8AC3E}">
        <p14:creationId xmlns:p14="http://schemas.microsoft.com/office/powerpoint/2010/main" val="172751162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>
          <a:xfrm>
            <a:off x="812540" y="2362780"/>
            <a:ext cx="5904656" cy="504453"/>
          </a:xfrm>
        </p:spPr>
        <p:txBody>
          <a:bodyPr/>
          <a:lstStyle/>
          <a:p>
            <a:r>
              <a:rPr lang="ko-KR" altLang="en-US" dirty="0"/>
              <a:t>홍보자료</a:t>
            </a:r>
          </a:p>
        </p:txBody>
      </p:sp>
    </p:spTree>
    <p:extLst>
      <p:ext uri="{BB962C8B-B14F-4D97-AF65-F5344CB8AC3E}">
        <p14:creationId xmlns:p14="http://schemas.microsoft.com/office/powerpoint/2010/main" val="297731811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E095E-C092-453D-83C6-E918FA685101}" type="slidenum">
              <a:rPr lang="ko-KR" altLang="en-US" smtClean="0"/>
              <a:pPr/>
              <a:t>71</a:t>
            </a:fld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BF38ED-DFA4-47CD-9658-8521F4501D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BO-PC-CON-04-007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1B5C6D-F445-411A-B3B9-CC82E6D573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홍보자료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563764E-7CC3-4C5C-8AF8-D526A752D5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홈 </a:t>
            </a:r>
            <a:r>
              <a:rPr lang="en-US" altLang="ko-KR" dirty="0"/>
              <a:t>&gt; </a:t>
            </a:r>
            <a:r>
              <a:rPr lang="ko-KR" altLang="en-US" dirty="0"/>
              <a:t>콘텐츠관리 </a:t>
            </a:r>
            <a:r>
              <a:rPr lang="en-US" altLang="ko-KR" dirty="0"/>
              <a:t>&gt; </a:t>
            </a:r>
            <a:r>
              <a:rPr lang="ko-KR" altLang="en-US" dirty="0"/>
              <a:t>재단소개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FA30EC0-1477-4EFA-831F-676E68A903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18230062-C75E-4249-8F45-CCAC53301E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EB8BAD2-C24E-4EFB-9E9E-94411026A2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0A35899E-FC02-4E34-A201-07E419FCC4C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2678" y="1092117"/>
          <a:ext cx="7164597" cy="1913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0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내용</a:t>
                      </a:r>
                      <a:r>
                        <a:rPr lang="ko-KR" altLang="en-US" sz="800" b="1" u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u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Editor Area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37160" marR="137160" marT="108000" marB="108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645082"/>
                  </a:ext>
                </a:extLst>
              </a:tr>
              <a:tr h="15903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콘텐츠 내용이 표시됩니다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.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a:txBody>
                  <a:tcPr marL="137160" marR="137160" marT="108000" marB="10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73058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6235C638-8A8E-4774-B9FB-E623A97B2DD6}"/>
              </a:ext>
            </a:extLst>
          </p:cNvPr>
          <p:cNvSpPr txBox="1"/>
          <p:nvPr/>
        </p:nvSpPr>
        <p:spPr>
          <a:xfrm>
            <a:off x="272679" y="872716"/>
            <a:ext cx="68608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000" b="1" dirty="0"/>
              <a:t>홍보자료</a:t>
            </a:r>
          </a:p>
        </p:txBody>
      </p:sp>
      <p:sp>
        <p:nvSpPr>
          <p:cNvPr id="61" name="모서리가 둥근 직사각형 97">
            <a:extLst>
              <a:ext uri="{FF2B5EF4-FFF2-40B4-BE49-F238E27FC236}">
                <a16:creationId xmlns:a16="http://schemas.microsoft.com/office/drawing/2014/main" id="{98389779-0943-45FE-AA73-38FBF6F5428B}"/>
              </a:ext>
            </a:extLst>
          </p:cNvPr>
          <p:cNvSpPr/>
          <p:nvPr/>
        </p:nvSpPr>
        <p:spPr>
          <a:xfrm>
            <a:off x="160046" y="1026604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601C943-E341-4E3B-8DFC-C9F336F8A237}"/>
              </a:ext>
            </a:extLst>
          </p:cNvPr>
          <p:cNvSpPr/>
          <p:nvPr/>
        </p:nvSpPr>
        <p:spPr>
          <a:xfrm>
            <a:off x="6823650" y="3158277"/>
            <a:ext cx="613626" cy="2462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저장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0C4BE5-7A75-4E14-A6C1-9FB3AA4D1F6F}"/>
              </a:ext>
            </a:extLst>
          </p:cNvPr>
          <p:cNvSpPr txBox="1"/>
          <p:nvPr/>
        </p:nvSpPr>
        <p:spPr>
          <a:xfrm>
            <a:off x="272679" y="3465667"/>
            <a:ext cx="99867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수정이력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4836430C-4963-410B-8FE7-D4CE9D292B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646169"/>
              </p:ext>
            </p:extLst>
          </p:nvPr>
        </p:nvGraphicFramePr>
        <p:xfrm>
          <a:off x="272678" y="3729936"/>
          <a:ext cx="7164597" cy="67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2148">
                  <a:extLst>
                    <a:ext uri="{9D8B030D-6E8A-4147-A177-3AD203B41FA5}">
                      <a16:colId xmlns:a16="http://schemas.microsoft.com/office/drawing/2014/main" val="398129619"/>
                    </a:ext>
                  </a:extLst>
                </a:gridCol>
                <a:gridCol w="2628291">
                  <a:extLst>
                    <a:ext uri="{9D8B030D-6E8A-4147-A177-3AD203B41FA5}">
                      <a16:colId xmlns:a16="http://schemas.microsoft.com/office/drawing/2014/main" val="22777032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 등록자</a:t>
                      </a: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 등록일시</a:t>
                      </a:r>
                    </a:p>
                  </a:txBody>
                  <a:tcPr marL="13680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2023.01.01 00:00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최종 </a:t>
                      </a:r>
                      <a:r>
                        <a:rPr lang="ko-KR" altLang="en-US" sz="800" b="1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수정자</a:t>
                      </a:r>
                      <a:endParaRPr lang="ko-KR" altLang="en-US" sz="800" b="1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최종 수정일시</a:t>
                      </a:r>
                    </a:p>
                  </a:txBody>
                  <a:tcPr marL="13680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2023.01.01 00:00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399024"/>
                  </a:ext>
                </a:extLst>
              </a:tr>
            </a:tbl>
          </a:graphicData>
        </a:graphic>
      </p:graphicFrame>
      <p:sp>
        <p:nvSpPr>
          <p:cNvPr id="18" name="모서리가 둥근 직사각형 97">
            <a:extLst>
              <a:ext uri="{FF2B5EF4-FFF2-40B4-BE49-F238E27FC236}">
                <a16:creationId xmlns:a16="http://schemas.microsoft.com/office/drawing/2014/main" id="{13F1629B-13AC-4155-9668-3FAFB232528C}"/>
              </a:ext>
            </a:extLst>
          </p:cNvPr>
          <p:cNvSpPr/>
          <p:nvPr/>
        </p:nvSpPr>
        <p:spPr>
          <a:xfrm>
            <a:off x="160046" y="3654294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모서리가 둥근 직사각형 97">
            <a:extLst>
              <a:ext uri="{FF2B5EF4-FFF2-40B4-BE49-F238E27FC236}">
                <a16:creationId xmlns:a16="http://schemas.microsoft.com/office/drawing/2014/main" id="{F31B258D-0E03-4914-A198-4EB798EA4E06}"/>
              </a:ext>
            </a:extLst>
          </p:cNvPr>
          <p:cNvSpPr/>
          <p:nvPr/>
        </p:nvSpPr>
        <p:spPr>
          <a:xfrm>
            <a:off x="1387024" y="3654294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3-1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모서리가 둥근 직사각형 97">
            <a:extLst>
              <a:ext uri="{FF2B5EF4-FFF2-40B4-BE49-F238E27FC236}">
                <a16:creationId xmlns:a16="http://schemas.microsoft.com/office/drawing/2014/main" id="{56CBCA70-067B-4F5B-8DB3-44E4C38F14FF}"/>
              </a:ext>
            </a:extLst>
          </p:cNvPr>
          <p:cNvSpPr/>
          <p:nvPr/>
        </p:nvSpPr>
        <p:spPr>
          <a:xfrm>
            <a:off x="4704726" y="3654294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3-2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모서리가 둥근 직사각형 97">
            <a:extLst>
              <a:ext uri="{FF2B5EF4-FFF2-40B4-BE49-F238E27FC236}">
                <a16:creationId xmlns:a16="http://schemas.microsoft.com/office/drawing/2014/main" id="{22902B01-CAC5-4EAC-A66C-E8C6547FA385}"/>
              </a:ext>
            </a:extLst>
          </p:cNvPr>
          <p:cNvSpPr/>
          <p:nvPr/>
        </p:nvSpPr>
        <p:spPr>
          <a:xfrm>
            <a:off x="1387024" y="4001215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3-3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모서리가 둥근 직사각형 97">
            <a:extLst>
              <a:ext uri="{FF2B5EF4-FFF2-40B4-BE49-F238E27FC236}">
                <a16:creationId xmlns:a16="http://schemas.microsoft.com/office/drawing/2014/main" id="{924F1B7C-E1DB-40CA-B8B1-F8ED942A7FD1}"/>
              </a:ext>
            </a:extLst>
          </p:cNvPr>
          <p:cNvSpPr/>
          <p:nvPr/>
        </p:nvSpPr>
        <p:spPr>
          <a:xfrm>
            <a:off x="4704726" y="4001215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3-4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모서리가 둥근 직사각형 97">
            <a:extLst>
              <a:ext uri="{FF2B5EF4-FFF2-40B4-BE49-F238E27FC236}">
                <a16:creationId xmlns:a16="http://schemas.microsoft.com/office/drawing/2014/main" id="{9C23369D-F39A-4C7C-822D-2F3EB7AF0E79}"/>
              </a:ext>
            </a:extLst>
          </p:cNvPr>
          <p:cNvSpPr/>
          <p:nvPr/>
        </p:nvSpPr>
        <p:spPr>
          <a:xfrm>
            <a:off x="6699513" y="3085044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580D42BB-DA5D-4E8B-B8D2-2C175C2B665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17296" y="727075"/>
          <a:ext cx="2201269" cy="4502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8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5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콘텐츠 내용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 :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에디터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콘텐츠 내용 입력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저장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선택 시 콘텐츠 업데이트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내용 </a:t>
                      </a:r>
                      <a:r>
                        <a:rPr lang="ko-KR" altLang="en-US" sz="7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미입력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시 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AL_001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노출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수정이력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테이블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└ 최초등록자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최초등록일시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최종수정자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   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최종수정일시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9808617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최초 등록자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최초로 등록한 관리자의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이름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0564332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3-2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최초등록일시 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최초로 등록한 일시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YYYY-MM-DD HH:MM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으로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4867899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3-3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최종 </a:t>
                      </a:r>
                      <a:r>
                        <a:rPr lang="ko-KR" altLang="en-US" sz="700" dirty="0" err="1">
                          <a:latin typeface="맑은 고딕" panose="020B0503020000020004" pitchFamily="50" charset="-127"/>
                          <a:ea typeface="+mn-ea"/>
                        </a:rPr>
                        <a:t>수정자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마지막으로 수정한 관리자의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이름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게시물 수정완료 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수정 전에는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–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2443035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3-4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최종수정일시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마지막으로 수정한 일시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YYYY-MM-DD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HH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:MM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으로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게시물 수정완료 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수정 전에는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–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3886950"/>
                  </a:ext>
                </a:extLst>
              </a:tr>
              <a:tr h="1869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Check</a:t>
                      </a: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</a:rPr>
                        <a:t> List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5324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98" marB="342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98" marB="3429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5324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98" marB="342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98" marB="3429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716042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Alert / Confirm Message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E095E-C092-453D-83C6-E918FA685101}" type="slidenum">
              <a:rPr lang="ko-KR" altLang="en-US" smtClean="0"/>
              <a:pPr/>
              <a:t>72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200024" y="1088740"/>
          <a:ext cx="4500947" cy="456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4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Alert</a:t>
                      </a:r>
                      <a:r>
                        <a:rPr lang="en-US" altLang="ko-KR" sz="800" b="1" baseline="0" dirty="0"/>
                        <a:t> ID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Message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Button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AL_001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spc="-100" noProof="1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내용을 입력해주세요</a:t>
                      </a:r>
                      <a:r>
                        <a:rPr lang="en-US" altLang="ko-KR" sz="800" spc="-100" noProof="1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[</a:t>
                      </a:r>
                      <a:r>
                        <a:rPr lang="ko-KR" altLang="en-US" sz="800" dirty="0"/>
                        <a:t>확인</a:t>
                      </a:r>
                      <a:r>
                        <a:rPr lang="en-US" altLang="ko-KR" sz="800" dirty="0"/>
                        <a:t>]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0025" y="840837"/>
            <a:ext cx="82809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Alert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74708" y="840837"/>
            <a:ext cx="82809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Confirm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5078414" y="1088740"/>
          <a:ext cx="4500947" cy="456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0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Confirm</a:t>
                      </a:r>
                      <a:r>
                        <a:rPr lang="en-US" altLang="ko-KR" sz="800" b="1" baseline="0" dirty="0"/>
                        <a:t> ID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Message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Button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CF_001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773485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>
          <a:xfrm>
            <a:off x="812540" y="2362780"/>
            <a:ext cx="5904656" cy="504453"/>
          </a:xfrm>
        </p:spPr>
        <p:txBody>
          <a:bodyPr/>
          <a:lstStyle/>
          <a:p>
            <a:r>
              <a:rPr lang="ko-KR" altLang="en-US" dirty="0" err="1"/>
              <a:t>오시는길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742029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E095E-C092-453D-83C6-E918FA685101}" type="slidenum">
              <a:rPr lang="ko-KR" altLang="en-US" smtClean="0"/>
              <a:pPr/>
              <a:t>74</a:t>
            </a:fld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BF38ED-DFA4-47CD-9658-8521F4501D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BO-PC-CON-04-008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1B5C6D-F445-411A-B3B9-CC82E6D573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/>
              <a:t>오시는길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563764E-7CC3-4C5C-8AF8-D526A752D5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홈 </a:t>
            </a:r>
            <a:r>
              <a:rPr lang="en-US" altLang="ko-KR" dirty="0"/>
              <a:t>&gt; </a:t>
            </a:r>
            <a:r>
              <a:rPr lang="ko-KR" altLang="en-US" dirty="0"/>
              <a:t>콘텐츠관리 </a:t>
            </a:r>
            <a:r>
              <a:rPr lang="en-US" altLang="ko-KR" dirty="0"/>
              <a:t>&gt; </a:t>
            </a:r>
            <a:r>
              <a:rPr lang="ko-KR" altLang="en-US" dirty="0"/>
              <a:t>재단소개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FA30EC0-1477-4EFA-831F-676E68A903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18230062-C75E-4249-8F45-CCAC53301E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EB8BAD2-C24E-4EFB-9E9E-94411026A2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0A35899E-FC02-4E34-A201-07E419FCC4C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2678" y="1092117"/>
          <a:ext cx="7164597" cy="1913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0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내용</a:t>
                      </a:r>
                      <a:r>
                        <a:rPr lang="ko-KR" altLang="en-US" sz="800" b="1" u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u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Editor Area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37160" marR="137160" marT="108000" marB="108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645082"/>
                  </a:ext>
                </a:extLst>
              </a:tr>
              <a:tr h="15903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콘텐츠 내용이 표시됩니다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.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a:txBody>
                  <a:tcPr marL="137160" marR="137160" marT="108000" marB="10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73058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6235C638-8A8E-4774-B9FB-E623A97B2DD6}"/>
              </a:ext>
            </a:extLst>
          </p:cNvPr>
          <p:cNvSpPr txBox="1"/>
          <p:nvPr/>
        </p:nvSpPr>
        <p:spPr>
          <a:xfrm>
            <a:off x="272679" y="872716"/>
            <a:ext cx="68608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000" b="1" dirty="0" err="1"/>
              <a:t>오시는길</a:t>
            </a:r>
            <a:endParaRPr lang="ko-KR" altLang="en-US" sz="1000" b="1" dirty="0"/>
          </a:p>
        </p:txBody>
      </p:sp>
      <p:sp>
        <p:nvSpPr>
          <p:cNvPr id="61" name="모서리가 둥근 직사각형 97">
            <a:extLst>
              <a:ext uri="{FF2B5EF4-FFF2-40B4-BE49-F238E27FC236}">
                <a16:creationId xmlns:a16="http://schemas.microsoft.com/office/drawing/2014/main" id="{98389779-0943-45FE-AA73-38FBF6F5428B}"/>
              </a:ext>
            </a:extLst>
          </p:cNvPr>
          <p:cNvSpPr/>
          <p:nvPr/>
        </p:nvSpPr>
        <p:spPr>
          <a:xfrm>
            <a:off x="160046" y="1026604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18B5465-C71D-4CDB-BA52-DD50DE54C39B}"/>
              </a:ext>
            </a:extLst>
          </p:cNvPr>
          <p:cNvSpPr/>
          <p:nvPr/>
        </p:nvSpPr>
        <p:spPr>
          <a:xfrm>
            <a:off x="6823650" y="3158277"/>
            <a:ext cx="613626" cy="2462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저장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1C92BC-7D69-4CF0-980E-32DCF5B52151}"/>
              </a:ext>
            </a:extLst>
          </p:cNvPr>
          <p:cNvSpPr txBox="1"/>
          <p:nvPr/>
        </p:nvSpPr>
        <p:spPr>
          <a:xfrm>
            <a:off x="272679" y="3465667"/>
            <a:ext cx="99867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수정이력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AB46D874-7AD2-4681-9EB8-6A4688E746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646169"/>
              </p:ext>
            </p:extLst>
          </p:nvPr>
        </p:nvGraphicFramePr>
        <p:xfrm>
          <a:off x="272678" y="3729936"/>
          <a:ext cx="7164597" cy="67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2148">
                  <a:extLst>
                    <a:ext uri="{9D8B030D-6E8A-4147-A177-3AD203B41FA5}">
                      <a16:colId xmlns:a16="http://schemas.microsoft.com/office/drawing/2014/main" val="398129619"/>
                    </a:ext>
                  </a:extLst>
                </a:gridCol>
                <a:gridCol w="2628291">
                  <a:extLst>
                    <a:ext uri="{9D8B030D-6E8A-4147-A177-3AD203B41FA5}">
                      <a16:colId xmlns:a16="http://schemas.microsoft.com/office/drawing/2014/main" val="22777032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 등록자</a:t>
                      </a: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 등록일시</a:t>
                      </a:r>
                    </a:p>
                  </a:txBody>
                  <a:tcPr marL="13680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2023.01.01 00:00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최종 </a:t>
                      </a:r>
                      <a:r>
                        <a:rPr lang="ko-KR" altLang="en-US" sz="800" b="1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수정자</a:t>
                      </a:r>
                      <a:endParaRPr lang="ko-KR" altLang="en-US" sz="800" b="1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최종 수정일시</a:t>
                      </a:r>
                    </a:p>
                  </a:txBody>
                  <a:tcPr marL="13680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2023.01.01 00:00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399024"/>
                  </a:ext>
                </a:extLst>
              </a:tr>
            </a:tbl>
          </a:graphicData>
        </a:graphic>
      </p:graphicFrame>
      <p:sp>
        <p:nvSpPr>
          <p:cNvPr id="18" name="모서리가 둥근 직사각형 97">
            <a:extLst>
              <a:ext uri="{FF2B5EF4-FFF2-40B4-BE49-F238E27FC236}">
                <a16:creationId xmlns:a16="http://schemas.microsoft.com/office/drawing/2014/main" id="{3743F9E8-15FC-4E98-9490-48EB9BA29925}"/>
              </a:ext>
            </a:extLst>
          </p:cNvPr>
          <p:cNvSpPr/>
          <p:nvPr/>
        </p:nvSpPr>
        <p:spPr>
          <a:xfrm>
            <a:off x="160046" y="3654294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모서리가 둥근 직사각형 97">
            <a:extLst>
              <a:ext uri="{FF2B5EF4-FFF2-40B4-BE49-F238E27FC236}">
                <a16:creationId xmlns:a16="http://schemas.microsoft.com/office/drawing/2014/main" id="{03036C49-7B06-4CBE-9FF8-7F32AAC5688B}"/>
              </a:ext>
            </a:extLst>
          </p:cNvPr>
          <p:cNvSpPr/>
          <p:nvPr/>
        </p:nvSpPr>
        <p:spPr>
          <a:xfrm>
            <a:off x="1387024" y="3654294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3-1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모서리가 둥근 직사각형 97">
            <a:extLst>
              <a:ext uri="{FF2B5EF4-FFF2-40B4-BE49-F238E27FC236}">
                <a16:creationId xmlns:a16="http://schemas.microsoft.com/office/drawing/2014/main" id="{081CF5A8-FBFE-4F00-8085-864AC73D7319}"/>
              </a:ext>
            </a:extLst>
          </p:cNvPr>
          <p:cNvSpPr/>
          <p:nvPr/>
        </p:nvSpPr>
        <p:spPr>
          <a:xfrm>
            <a:off x="4704726" y="3654294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3-2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모서리가 둥근 직사각형 97">
            <a:extLst>
              <a:ext uri="{FF2B5EF4-FFF2-40B4-BE49-F238E27FC236}">
                <a16:creationId xmlns:a16="http://schemas.microsoft.com/office/drawing/2014/main" id="{91F1EC4C-9A0A-4B22-89C9-4D6E17ACA5E5}"/>
              </a:ext>
            </a:extLst>
          </p:cNvPr>
          <p:cNvSpPr/>
          <p:nvPr/>
        </p:nvSpPr>
        <p:spPr>
          <a:xfrm>
            <a:off x="1387024" y="4001215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3-3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모서리가 둥근 직사각형 97">
            <a:extLst>
              <a:ext uri="{FF2B5EF4-FFF2-40B4-BE49-F238E27FC236}">
                <a16:creationId xmlns:a16="http://schemas.microsoft.com/office/drawing/2014/main" id="{A48DEC71-C4F9-40C7-B3CC-9E5E6C352769}"/>
              </a:ext>
            </a:extLst>
          </p:cNvPr>
          <p:cNvSpPr/>
          <p:nvPr/>
        </p:nvSpPr>
        <p:spPr>
          <a:xfrm>
            <a:off x="4704726" y="4001215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3-4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모서리가 둥근 직사각형 97">
            <a:extLst>
              <a:ext uri="{FF2B5EF4-FFF2-40B4-BE49-F238E27FC236}">
                <a16:creationId xmlns:a16="http://schemas.microsoft.com/office/drawing/2014/main" id="{617B684B-5C42-4001-B9B0-D79F6D622DCB}"/>
              </a:ext>
            </a:extLst>
          </p:cNvPr>
          <p:cNvSpPr/>
          <p:nvPr/>
        </p:nvSpPr>
        <p:spPr>
          <a:xfrm>
            <a:off x="6699513" y="3085044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D7D430CA-60DC-4F87-BA33-9B709E16FBE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17296" y="727075"/>
          <a:ext cx="2201269" cy="4502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8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5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콘텐츠 내용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 :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에디터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콘텐츠 내용 입력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저장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선택 시 콘텐츠 업데이트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내용 </a:t>
                      </a:r>
                      <a:r>
                        <a:rPr lang="ko-KR" altLang="en-US" sz="7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미입력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시 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AL_001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노출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수정이력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테이블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└ 최초등록자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최초등록일시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최종수정자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   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최종수정일시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9808617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최초 등록자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최초로 등록한 관리자의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이름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0564332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3-2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최초등록일시 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최초로 등록한 일시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YYYY-MM-DD HH:MM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으로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4867899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3-3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최종 </a:t>
                      </a:r>
                      <a:r>
                        <a:rPr lang="ko-KR" altLang="en-US" sz="700" dirty="0" err="1">
                          <a:latin typeface="맑은 고딕" panose="020B0503020000020004" pitchFamily="50" charset="-127"/>
                          <a:ea typeface="+mn-ea"/>
                        </a:rPr>
                        <a:t>수정자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마지막으로 수정한 관리자의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이름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게시물 수정완료 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수정 전에는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–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2443035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3-4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최종수정일시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마지막으로 수정한 일시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YYYY-MM-DD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HH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:MM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으로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게시물 수정완료 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수정 전에는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–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3886950"/>
                  </a:ext>
                </a:extLst>
              </a:tr>
              <a:tr h="1869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Check</a:t>
                      </a: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</a:rPr>
                        <a:t> List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5324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98" marB="342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98" marB="3429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5324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98" marB="342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98" marB="3429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701711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Alert / Confirm Message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E095E-C092-453D-83C6-E918FA685101}" type="slidenum">
              <a:rPr lang="ko-KR" altLang="en-US" smtClean="0"/>
              <a:pPr/>
              <a:t>75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200024" y="1088740"/>
          <a:ext cx="4500947" cy="456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4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Alert</a:t>
                      </a:r>
                      <a:r>
                        <a:rPr lang="en-US" altLang="ko-KR" sz="800" b="1" baseline="0" dirty="0"/>
                        <a:t> ID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Message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Button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AL_001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spc="-100" noProof="1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내용을 입력해주세요</a:t>
                      </a:r>
                      <a:r>
                        <a:rPr lang="en-US" altLang="ko-KR" sz="800" spc="-100" noProof="1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[</a:t>
                      </a:r>
                      <a:r>
                        <a:rPr lang="ko-KR" altLang="en-US" sz="800" dirty="0"/>
                        <a:t>확인</a:t>
                      </a:r>
                      <a:r>
                        <a:rPr lang="en-US" altLang="ko-KR" sz="800" dirty="0"/>
                        <a:t>]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0025" y="840837"/>
            <a:ext cx="82809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Alert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74708" y="840837"/>
            <a:ext cx="82809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Confirm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5078414" y="1088740"/>
          <a:ext cx="4500947" cy="456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0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Confirm</a:t>
                      </a:r>
                      <a:r>
                        <a:rPr lang="en-US" altLang="ko-KR" sz="800" b="1" baseline="0" dirty="0"/>
                        <a:t> ID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Message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Button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CF_001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050977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END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7150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E095E-C092-453D-83C6-E918FA685101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BF38ED-DFA4-47CD-9658-8521F4501D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BO-PC-CON-01-001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1B5C6D-F445-411A-B3B9-CC82E6D5738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교육사업 소개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563764E-7CC3-4C5C-8AF8-D526A752D5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홈 </a:t>
            </a:r>
            <a:r>
              <a:rPr lang="en-US" altLang="ko-KR" dirty="0"/>
              <a:t>&gt; </a:t>
            </a:r>
            <a:r>
              <a:rPr lang="ko-KR" altLang="en-US" dirty="0"/>
              <a:t>콘텐츠관리 </a:t>
            </a:r>
            <a:r>
              <a:rPr lang="en-US" altLang="ko-KR" dirty="0"/>
              <a:t>&gt; </a:t>
            </a:r>
            <a:r>
              <a:rPr lang="ko-KR" altLang="en-US" dirty="0"/>
              <a:t>교육사업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FA30EC0-1477-4EFA-831F-676E68A903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18230062-C75E-4249-8F45-CCAC53301E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EB8BAD2-C24E-4EFB-9E9E-94411026A2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0A35899E-FC02-4E34-A201-07E419FCC4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391861"/>
              </p:ext>
            </p:extLst>
          </p:nvPr>
        </p:nvGraphicFramePr>
        <p:xfrm>
          <a:off x="272678" y="1092117"/>
          <a:ext cx="7164597" cy="1913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0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내용</a:t>
                      </a:r>
                      <a:r>
                        <a:rPr lang="ko-KR" altLang="en-US" sz="800" b="1" u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b="1" u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endParaRPr lang="ko-KR" altLang="en-US" sz="800" b="1" u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Editor Area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37160" marR="137160" marT="108000" marB="108000" anchor="b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645082"/>
                  </a:ext>
                </a:extLst>
              </a:tr>
              <a:tr h="15903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콘텐츠 내용이 표시됩니다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.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cs typeface="Segoe UI" panose="020B0502040204020203" pitchFamily="34" charset="0"/>
                      </a:endParaRPr>
                    </a:p>
                  </a:txBody>
                  <a:tcPr marL="137160" marR="137160" marT="108000" marB="108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73058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6235C638-8A8E-4774-B9FB-E623A97B2DD6}"/>
              </a:ext>
            </a:extLst>
          </p:cNvPr>
          <p:cNvSpPr txBox="1"/>
          <p:nvPr/>
        </p:nvSpPr>
        <p:spPr>
          <a:xfrm>
            <a:off x="272679" y="872716"/>
            <a:ext cx="98745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000" b="1" dirty="0"/>
              <a:t>교육사업 소개</a:t>
            </a:r>
            <a:endParaRPr lang="ko-KR" altLang="en-US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모서리가 둥근 직사각형 97">
            <a:extLst>
              <a:ext uri="{FF2B5EF4-FFF2-40B4-BE49-F238E27FC236}">
                <a16:creationId xmlns:a16="http://schemas.microsoft.com/office/drawing/2014/main" id="{98389779-0943-45FE-AA73-38FBF6F5428B}"/>
              </a:ext>
            </a:extLst>
          </p:cNvPr>
          <p:cNvSpPr/>
          <p:nvPr/>
        </p:nvSpPr>
        <p:spPr>
          <a:xfrm>
            <a:off x="160046" y="1026604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09719D-9C46-4D3F-9B65-17105FC4A945}"/>
              </a:ext>
            </a:extLst>
          </p:cNvPr>
          <p:cNvSpPr/>
          <p:nvPr/>
        </p:nvSpPr>
        <p:spPr>
          <a:xfrm>
            <a:off x="6823650" y="3158277"/>
            <a:ext cx="613626" cy="2462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저장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E27E56-7B91-4146-9D5E-F8C6533E861B}"/>
              </a:ext>
            </a:extLst>
          </p:cNvPr>
          <p:cNvSpPr txBox="1"/>
          <p:nvPr/>
        </p:nvSpPr>
        <p:spPr>
          <a:xfrm>
            <a:off x="272679" y="3465667"/>
            <a:ext cx="99867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수정이력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381AE538-5E5B-4724-9700-7629E60E6D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327088"/>
              </p:ext>
            </p:extLst>
          </p:nvPr>
        </p:nvGraphicFramePr>
        <p:xfrm>
          <a:off x="272678" y="3729936"/>
          <a:ext cx="7164597" cy="67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0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2148">
                  <a:extLst>
                    <a:ext uri="{9D8B030D-6E8A-4147-A177-3AD203B41FA5}">
                      <a16:colId xmlns:a16="http://schemas.microsoft.com/office/drawing/2014/main" val="398129619"/>
                    </a:ext>
                  </a:extLst>
                </a:gridCol>
                <a:gridCol w="2628291">
                  <a:extLst>
                    <a:ext uri="{9D8B030D-6E8A-4147-A177-3AD203B41FA5}">
                      <a16:colId xmlns:a16="http://schemas.microsoft.com/office/drawing/2014/main" val="22777032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 등록자</a:t>
                      </a: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최초 등록일시</a:t>
                      </a:r>
                    </a:p>
                  </a:txBody>
                  <a:tcPr marL="13680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2023.01.01 00:00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최종 </a:t>
                      </a:r>
                      <a:r>
                        <a:rPr lang="ko-KR" altLang="en-US" sz="800" b="1" u="none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수정자</a:t>
                      </a:r>
                      <a:endParaRPr lang="ko-KR" altLang="en-US" sz="800" b="1" u="none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1" u="none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최종 수정일시</a:t>
                      </a:r>
                    </a:p>
                  </a:txBody>
                  <a:tcPr marL="13680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2023.01.01 00:00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137160" marT="108000" marB="10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399024"/>
                  </a:ext>
                </a:extLst>
              </a:tr>
            </a:tbl>
          </a:graphicData>
        </a:graphic>
      </p:graphicFrame>
      <p:sp>
        <p:nvSpPr>
          <p:cNvPr id="18" name="모서리가 둥근 직사각형 97">
            <a:extLst>
              <a:ext uri="{FF2B5EF4-FFF2-40B4-BE49-F238E27FC236}">
                <a16:creationId xmlns:a16="http://schemas.microsoft.com/office/drawing/2014/main" id="{C3808BCB-593B-4C8C-94DA-A5F16FA61FB0}"/>
              </a:ext>
            </a:extLst>
          </p:cNvPr>
          <p:cNvSpPr/>
          <p:nvPr/>
        </p:nvSpPr>
        <p:spPr>
          <a:xfrm>
            <a:off x="160046" y="3654294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모서리가 둥근 직사각형 97">
            <a:extLst>
              <a:ext uri="{FF2B5EF4-FFF2-40B4-BE49-F238E27FC236}">
                <a16:creationId xmlns:a16="http://schemas.microsoft.com/office/drawing/2014/main" id="{44500FC1-31CC-4537-8AAF-B65C65639CC9}"/>
              </a:ext>
            </a:extLst>
          </p:cNvPr>
          <p:cNvSpPr/>
          <p:nvPr/>
        </p:nvSpPr>
        <p:spPr>
          <a:xfrm>
            <a:off x="1387024" y="3654294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3-1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모서리가 둥근 직사각형 97">
            <a:extLst>
              <a:ext uri="{FF2B5EF4-FFF2-40B4-BE49-F238E27FC236}">
                <a16:creationId xmlns:a16="http://schemas.microsoft.com/office/drawing/2014/main" id="{A83C742E-33A6-40F1-92F0-8BC262F35A26}"/>
              </a:ext>
            </a:extLst>
          </p:cNvPr>
          <p:cNvSpPr/>
          <p:nvPr/>
        </p:nvSpPr>
        <p:spPr>
          <a:xfrm>
            <a:off x="4704726" y="3654294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3-2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1" name="모서리가 둥근 직사각형 97">
            <a:extLst>
              <a:ext uri="{FF2B5EF4-FFF2-40B4-BE49-F238E27FC236}">
                <a16:creationId xmlns:a16="http://schemas.microsoft.com/office/drawing/2014/main" id="{064EDADD-AAB2-4A25-9247-A98C24DB5167}"/>
              </a:ext>
            </a:extLst>
          </p:cNvPr>
          <p:cNvSpPr/>
          <p:nvPr/>
        </p:nvSpPr>
        <p:spPr>
          <a:xfrm>
            <a:off x="1387024" y="4001215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3-3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모서리가 둥근 직사각형 97">
            <a:extLst>
              <a:ext uri="{FF2B5EF4-FFF2-40B4-BE49-F238E27FC236}">
                <a16:creationId xmlns:a16="http://schemas.microsoft.com/office/drawing/2014/main" id="{23310B1F-D983-40B1-A892-761309230B93}"/>
              </a:ext>
            </a:extLst>
          </p:cNvPr>
          <p:cNvSpPr/>
          <p:nvPr/>
        </p:nvSpPr>
        <p:spPr>
          <a:xfrm>
            <a:off x="4704726" y="4001215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3-4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모서리가 둥근 직사각형 97">
            <a:extLst>
              <a:ext uri="{FF2B5EF4-FFF2-40B4-BE49-F238E27FC236}">
                <a16:creationId xmlns:a16="http://schemas.microsoft.com/office/drawing/2014/main" id="{2F50E549-C944-4390-9E05-73311F7BABCF}"/>
              </a:ext>
            </a:extLst>
          </p:cNvPr>
          <p:cNvSpPr/>
          <p:nvPr/>
        </p:nvSpPr>
        <p:spPr>
          <a:xfrm>
            <a:off x="6699513" y="3085044"/>
            <a:ext cx="248274" cy="164709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1A146687-D3D4-47BE-A7E8-A673D3275CA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17296" y="727075"/>
          <a:ext cx="2201269" cy="4502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8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53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콘텐츠 내용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 :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에디터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콘텐츠 내용 입력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 panose="05000000000000000000" pitchFamily="2" charset="2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저장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: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버튼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선택 시 콘텐츠 업데이트</a:t>
                      </a:r>
                      <a:b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</a:b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내용 </a:t>
                      </a:r>
                      <a:r>
                        <a:rPr lang="ko-KR" altLang="en-US" sz="700" baseline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미입력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 시 </a:t>
                      </a:r>
                      <a:r>
                        <a:rPr lang="en-US" altLang="ko-KR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AL_001 </a:t>
                      </a:r>
                      <a:r>
                        <a:rPr lang="ko-KR" altLang="en-US" sz="7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 panose="05000000000000000000" pitchFamily="2" charset="2"/>
                        </a:rPr>
                        <a:t>노출</a:t>
                      </a:r>
                      <a:endParaRPr lang="en-US" altLang="ko-KR" sz="7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수정이력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테이블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└ 최초등록자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최초등록일시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최종수정자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   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최종수정일시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9808617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3-1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최초 등록자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최초로 등록한 관리자의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이름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0564332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3-2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최초등록일시 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최초로 등록한 일시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YYYY-MM-DD HH:MM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으로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4867899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3-3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최종 </a:t>
                      </a:r>
                      <a:r>
                        <a:rPr lang="ko-KR" altLang="en-US" sz="700" dirty="0" err="1">
                          <a:latin typeface="맑은 고딕" panose="020B0503020000020004" pitchFamily="50" charset="-127"/>
                          <a:ea typeface="+mn-ea"/>
                        </a:rPr>
                        <a:t>수정자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마지막으로 수정한 관리자의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이름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게시물 수정완료 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수정 전에는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–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2443035"/>
                  </a:ext>
                </a:extLst>
              </a:tr>
              <a:tr h="97328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3-4</a:t>
                      </a:r>
                    </a:p>
                  </a:txBody>
                  <a:tcPr marL="36007" marR="36007" marT="34286" marB="3428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최종수정일시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텍스트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마지막으로 수정한 일시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YYYY-MM-DD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HH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:MM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으로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게시물 수정완료 시 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  <a:sym typeface="Wingdings" panose="05000000000000000000" pitchFamily="2" charset="2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 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수정 전에는 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–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  <a:sym typeface="Wingdings" panose="05000000000000000000" pitchFamily="2" charset="2"/>
                        </a:rPr>
                        <a:t>표시</a:t>
                      </a: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7" marR="36007" marT="34286" marB="34286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3886950"/>
                  </a:ext>
                </a:extLst>
              </a:tr>
              <a:tr h="1869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</a:rPr>
                        <a:t>Check</a:t>
                      </a: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</a:rPr>
                        <a:t> List</a:t>
                      </a:r>
                      <a:endParaRPr lang="ko-KR" altLang="en-US" sz="7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7" marR="36007" marT="34298" marB="3429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5324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98" marB="342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98" marB="3429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5324">
                <a:tc>
                  <a:txBody>
                    <a:bodyPr/>
                    <a:lstStyle/>
                    <a:p>
                      <a:pPr marL="0" marR="0" indent="0" algn="ctr" defTabSz="91424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98" marB="342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36007" marR="36007" marT="34298" marB="34298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0655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Alert / Confirm Message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E095E-C092-453D-83C6-E918FA685101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042985"/>
              </p:ext>
            </p:extLst>
          </p:nvPr>
        </p:nvGraphicFramePr>
        <p:xfrm>
          <a:off x="200024" y="1088740"/>
          <a:ext cx="4500947" cy="456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4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4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Alert</a:t>
                      </a:r>
                      <a:r>
                        <a:rPr lang="en-US" altLang="ko-KR" sz="800" b="1" baseline="0" dirty="0"/>
                        <a:t> ID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Message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Button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AL_001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spc="-100" noProof="1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내용을 입력해주세요</a:t>
                      </a:r>
                      <a:r>
                        <a:rPr lang="en-US" altLang="ko-KR" sz="800" spc="-100" noProof="1">
                          <a:solidFill>
                            <a:schemeClr val="tx1"/>
                          </a:solidFill>
                          <a:latin typeface="+mn-ea"/>
                          <a:cs typeface="Segoe UI" panose="020B0502040204020203" pitchFamily="34" charset="0"/>
                        </a:rPr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[</a:t>
                      </a:r>
                      <a:r>
                        <a:rPr lang="ko-KR" altLang="en-US" sz="800" dirty="0"/>
                        <a:t>확인</a:t>
                      </a:r>
                      <a:r>
                        <a:rPr lang="en-US" altLang="ko-KR" sz="800" dirty="0"/>
                        <a:t>]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0025" y="840837"/>
            <a:ext cx="82809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Alert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74708" y="840837"/>
            <a:ext cx="82809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Confirm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947010"/>
              </p:ext>
            </p:extLst>
          </p:nvPr>
        </p:nvGraphicFramePr>
        <p:xfrm>
          <a:off x="5078414" y="1088740"/>
          <a:ext cx="4500947" cy="4560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0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0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Confirm</a:t>
                      </a:r>
                      <a:r>
                        <a:rPr lang="en-US" altLang="ko-KR" sz="800" b="1" baseline="0" dirty="0"/>
                        <a:t> ID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Message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Button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pPr marL="0" marR="0" lvl="0" indent="0" algn="ctr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CF_001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4295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7484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tx1">
              <a:lumMod val="50000"/>
              <a:lumOff val="50000"/>
            </a:schemeClr>
          </a:solidFill>
        </a:ln>
      </a:spPr>
      <a:bodyPr wrap="none" lIns="0" tIns="0" rIns="0" bIns="0" rtlCol="0" anchor="ctr">
        <a:noAutofit/>
      </a:bodyPr>
      <a:lstStyle>
        <a:defPPr algn="ctr">
          <a:lnSpc>
            <a:spcPct val="130000"/>
          </a:lnSpc>
          <a:defRPr sz="800" smtClean="0">
            <a:latin typeface="+mn-ea"/>
          </a:defRPr>
        </a:defPPr>
      </a:lstStyle>
    </a:spDef>
    <a:lnDef>
      <a:spPr>
        <a:ln w="3175">
          <a:solidFill>
            <a:schemeClr val="bg1">
              <a:lumMod val="50000"/>
            </a:schemeClr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800" smtClean="0">
            <a:solidFill>
              <a:schemeClr val="tx1">
                <a:lumMod val="75000"/>
                <a:lumOff val="2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76126</TotalTime>
  <Words>4732</Words>
  <Application>Microsoft Office PowerPoint</Application>
  <PresentationFormat>A4 용지(210x297mm)</PresentationFormat>
  <Paragraphs>1687</Paragraphs>
  <Slides>76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76</vt:i4>
      </vt:variant>
    </vt:vector>
  </HeadingPairs>
  <TitlesOfParts>
    <vt:vector size="83" baseType="lpstr">
      <vt:lpstr>Arial</vt:lpstr>
      <vt:lpstr>Segoe UI</vt:lpstr>
      <vt:lpstr>Verdana</vt:lpstr>
      <vt:lpstr>맑은 고딕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Easymedia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화면설계서 가이드</dc:title>
  <dc:creator>곽영주</dc:creator>
  <dc:description>..</dc:description>
  <cp:lastModifiedBy>EM_NB97</cp:lastModifiedBy>
  <cp:revision>2210</cp:revision>
  <cp:lastPrinted>2018-01-27T04:46:28Z</cp:lastPrinted>
  <dcterms:created xsi:type="dcterms:W3CDTF">2012-12-12T07:35:12Z</dcterms:created>
  <dcterms:modified xsi:type="dcterms:W3CDTF">2023-10-16T06:46:59Z</dcterms:modified>
</cp:coreProperties>
</file>