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4" r:id="rId1"/>
  </p:sldMasterIdLst>
  <p:notesMasterIdLst>
    <p:notesMasterId r:id="rId19"/>
  </p:notesMasterIdLst>
  <p:handoutMasterIdLst>
    <p:handoutMasterId r:id="rId20"/>
  </p:handoutMasterIdLst>
  <p:sldIdLst>
    <p:sldId id="849" r:id="rId2"/>
    <p:sldId id="859" r:id="rId3"/>
    <p:sldId id="1175" r:id="rId4"/>
    <p:sldId id="1581" r:id="rId5"/>
    <p:sldId id="1557" r:id="rId6"/>
    <p:sldId id="1571" r:id="rId7"/>
    <p:sldId id="1572" r:id="rId8"/>
    <p:sldId id="1573" r:id="rId9"/>
    <p:sldId id="1574" r:id="rId10"/>
    <p:sldId id="1575" r:id="rId11"/>
    <p:sldId id="1577" r:id="rId12"/>
    <p:sldId id="1682" r:id="rId13"/>
    <p:sldId id="1683" r:id="rId14"/>
    <p:sldId id="1684" r:id="rId15"/>
    <p:sldId id="1681" r:id="rId16"/>
    <p:sldId id="1579" r:id="rId17"/>
    <p:sldId id="856" r:id="rId18"/>
  </p:sldIdLst>
  <p:sldSz cx="9906000" cy="6858000" type="A4"/>
  <p:notesSz cx="6802438" cy="9934575"/>
  <p:embeddedFontLst>
    <p:embeddedFont>
      <p:font typeface="Segoe UI" panose="020B0502040204020203" pitchFamily="34" charset="0"/>
      <p:regular r:id="rId21"/>
      <p:bold r:id="rId22"/>
      <p:italic r:id="rId23"/>
      <p:boldItalic r:id="rId24"/>
    </p:embeddedFont>
    <p:embeddedFont>
      <p:font typeface="Verdana" panose="020B0604030504040204" pitchFamily="34" charset="0"/>
      <p:regular r:id="rId25"/>
      <p:bold r:id="rId26"/>
      <p:italic r:id="rId27"/>
      <p:boldItalic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" id="{11E80F6B-D8AE-41A7-80D9-D04B551B72C4}">
          <p14:sldIdLst>
            <p14:sldId id="849"/>
            <p14:sldId id="859"/>
            <p14:sldId id="1175"/>
          </p14:sldIdLst>
        </p14:section>
        <p14:section name="메뉴구조도" id="{0087941A-43C4-46B7-A731-AF72B4A9F6BF}">
          <p14:sldIdLst>
            <p14:sldId id="1581"/>
          </p14:sldIdLst>
        </p14:section>
        <p14:section name="기능정의서" id="{33E2AB5E-E88A-476B-B817-1FD1C4F80F67}">
          <p14:sldIdLst>
            <p14:sldId id="1557"/>
          </p14:sldIdLst>
        </p14:section>
        <p14:section name="1:1문의 관리" id="{13E0FAF5-B93E-486C-955F-AF92DA204CAB}">
          <p14:sldIdLst>
            <p14:sldId id="1571"/>
            <p14:sldId id="1572"/>
            <p14:sldId id="1573"/>
            <p14:sldId id="1574"/>
            <p14:sldId id="1575"/>
            <p14:sldId id="1577"/>
            <p14:sldId id="1682"/>
            <p14:sldId id="1683"/>
            <p14:sldId id="1684"/>
            <p14:sldId id="1681"/>
            <p14:sldId id="1579"/>
          </p14:sldIdLst>
        </p14:section>
        <p14:section name="END" id="{94865A15-500E-406A-9F4C-1C64365D15EB}">
          <p14:sldIdLst>
            <p14:sldId id="8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75" userDrawn="1">
          <p15:clr>
            <a:srgbClr val="A4A3A4"/>
          </p15:clr>
        </p15:guide>
        <p15:guide id="2" pos="149" userDrawn="1">
          <p15:clr>
            <a:srgbClr val="A4A3A4"/>
          </p15:clr>
        </p15:guide>
        <p15:guide id="3" orient="horz" pos="550" userDrawn="1">
          <p15:clr>
            <a:srgbClr val="A4A3A4"/>
          </p15:clr>
        </p15:guide>
        <p15:guide id="4" pos="4708" userDrawn="1">
          <p15:clr>
            <a:srgbClr val="A4A3A4"/>
          </p15:clr>
        </p15:guide>
        <p15:guide id="5" orient="horz" pos="958" userDrawn="1">
          <p15:clr>
            <a:srgbClr val="A4A3A4"/>
          </p15:clr>
        </p15:guide>
        <p15:guide id="6" pos="1132" userDrawn="1">
          <p15:clr>
            <a:srgbClr val="A4A3A4"/>
          </p15:clr>
        </p15:guide>
        <p15:guide id="7" pos="2430" userDrawn="1">
          <p15:clr>
            <a:srgbClr val="A4A3A4"/>
          </p15:clr>
        </p15:guide>
        <p15:guide id="8" pos="436" userDrawn="1">
          <p15:clr>
            <a:srgbClr val="A4A3A4"/>
          </p15:clr>
        </p15:guide>
        <p15:guide id="9" pos="8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_NB97" initials="E" lastIdx="1" clrIdx="0">
    <p:extLst>
      <p:ext uri="{19B8F6BF-5375-455C-9EA6-DF929625EA0E}">
        <p15:presenceInfo xmlns:p15="http://schemas.microsoft.com/office/powerpoint/2012/main" userId="EM_NB9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BFBFBF"/>
    <a:srgbClr val="000000"/>
    <a:srgbClr val="A6A6A6"/>
    <a:srgbClr val="5F5F5F"/>
    <a:srgbClr val="EE3B22"/>
    <a:srgbClr val="FF3300"/>
    <a:srgbClr val="0D0D0D"/>
    <a:srgbClr val="26262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06" autoAdjust="0"/>
    <p:restoredTop sz="97526" autoAdjust="0"/>
  </p:normalViewPr>
  <p:slideViewPr>
    <p:cSldViewPr snapToObjects="1" showGuides="1">
      <p:cViewPr varScale="1">
        <p:scale>
          <a:sx n="168" d="100"/>
          <a:sy n="168" d="100"/>
        </p:scale>
        <p:origin x="1452" y="138"/>
      </p:cViewPr>
      <p:guideLst>
        <p:guide orient="horz" pos="4175"/>
        <p:guide pos="149"/>
        <p:guide orient="horz" pos="550"/>
        <p:guide pos="4708"/>
        <p:guide orient="horz" pos="958"/>
        <p:guide pos="1132"/>
        <p:guide pos="2430"/>
        <p:guide pos="436"/>
        <p:guide pos="8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40200"/>
    </p:cViewPr>
  </p:sorterViewPr>
  <p:notesViewPr>
    <p:cSldViewPr snapToObjects="1" showGuides="1">
      <p:cViewPr varScale="1">
        <p:scale>
          <a:sx n="117" d="100"/>
          <a:sy n="117" d="100"/>
        </p:scale>
        <p:origin x="4926" y="126"/>
      </p:cViewPr>
      <p:guideLst>
        <p:guide orient="horz" pos="3129"/>
        <p:guide pos="2143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512" cy="496650"/>
          </a:xfrm>
          <a:prstGeom prst="rect">
            <a:avLst/>
          </a:prstGeom>
        </p:spPr>
        <p:txBody>
          <a:bodyPr vert="horz" lIns="91385" tIns="45693" rIns="91385" bIns="4569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3341" y="0"/>
            <a:ext cx="2947512" cy="496650"/>
          </a:xfrm>
          <a:prstGeom prst="rect">
            <a:avLst/>
          </a:prstGeom>
        </p:spPr>
        <p:txBody>
          <a:bodyPr vert="horz" lIns="91385" tIns="45693" rIns="91385" bIns="45693" rtlCol="0"/>
          <a:lstStyle>
            <a:lvl1pPr algn="r">
              <a:defRPr sz="1200"/>
            </a:lvl1pPr>
          </a:lstStyle>
          <a:p>
            <a:fld id="{FFB5FEFA-8FE1-420F-9C68-457DE2F198DF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6339"/>
            <a:ext cx="2947512" cy="496649"/>
          </a:xfrm>
          <a:prstGeom prst="rect">
            <a:avLst/>
          </a:prstGeom>
        </p:spPr>
        <p:txBody>
          <a:bodyPr vert="horz" lIns="91385" tIns="45693" rIns="91385" bIns="4569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3341" y="9436339"/>
            <a:ext cx="2947512" cy="496649"/>
          </a:xfrm>
          <a:prstGeom prst="rect">
            <a:avLst/>
          </a:prstGeom>
        </p:spPr>
        <p:txBody>
          <a:bodyPr vert="horz" lIns="91385" tIns="45693" rIns="91385" bIns="45693" rtlCol="0" anchor="b"/>
          <a:lstStyle>
            <a:lvl1pPr algn="r">
              <a:defRPr sz="1200"/>
            </a:lvl1pPr>
          </a:lstStyle>
          <a:p>
            <a:fld id="{D1AA843A-FD8F-4B8D-A2C2-18C90876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7512" cy="498236"/>
          </a:xfrm>
          <a:prstGeom prst="rect">
            <a:avLst/>
          </a:prstGeom>
        </p:spPr>
        <p:txBody>
          <a:bodyPr vert="horz" lIns="91385" tIns="45693" rIns="91385" bIns="4569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3341" y="1"/>
            <a:ext cx="2947512" cy="498236"/>
          </a:xfrm>
          <a:prstGeom prst="rect">
            <a:avLst/>
          </a:prstGeom>
        </p:spPr>
        <p:txBody>
          <a:bodyPr vert="horz" lIns="91385" tIns="45693" rIns="91385" bIns="45693" rtlCol="0"/>
          <a:lstStyle>
            <a:lvl1pPr algn="r">
              <a:defRPr sz="1200"/>
            </a:lvl1pPr>
          </a:lstStyle>
          <a:p>
            <a:fld id="{7EF10E69-70DD-4E85-8D2E-79CD6095485E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0288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85" tIns="45693" rIns="91385" bIns="4569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80846"/>
            <a:ext cx="5441316" cy="3911312"/>
          </a:xfrm>
          <a:prstGeom prst="rect">
            <a:avLst/>
          </a:prstGeom>
        </p:spPr>
        <p:txBody>
          <a:bodyPr vert="horz" lIns="91385" tIns="45693" rIns="91385" bIns="45693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6339"/>
            <a:ext cx="2947512" cy="498236"/>
          </a:xfrm>
          <a:prstGeom prst="rect">
            <a:avLst/>
          </a:prstGeom>
        </p:spPr>
        <p:txBody>
          <a:bodyPr vert="horz" lIns="91385" tIns="45693" rIns="91385" bIns="4569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3341" y="9436339"/>
            <a:ext cx="2947512" cy="498236"/>
          </a:xfrm>
          <a:prstGeom prst="rect">
            <a:avLst/>
          </a:prstGeom>
        </p:spPr>
        <p:txBody>
          <a:bodyPr vert="horz" lIns="91385" tIns="45693" rIns="91385" bIns="45693" rtlCol="0" anchor="b"/>
          <a:lstStyle>
            <a:lvl1pPr algn="r">
              <a:defRPr sz="1200"/>
            </a:lvl1pPr>
          </a:lstStyle>
          <a:p>
            <a:fld id="{451FF4E4-152F-4879-AFAE-892FD21A5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67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 userDrawn="1"/>
        </p:nvSpPr>
        <p:spPr>
          <a:xfrm>
            <a:off x="0" y="0"/>
            <a:ext cx="990600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127" name="자유형 126"/>
          <p:cNvSpPr/>
          <p:nvPr userDrawn="1"/>
        </p:nvSpPr>
        <p:spPr>
          <a:xfrm>
            <a:off x="4294219" y="-4936"/>
            <a:ext cx="5611783" cy="4269191"/>
          </a:xfrm>
          <a:custGeom>
            <a:avLst/>
            <a:gdLst>
              <a:gd name="connsiteX0" fmla="*/ 0 w 5611783"/>
              <a:gd name="connsiteY0" fmla="*/ 0 h 4269191"/>
              <a:gd name="connsiteX1" fmla="*/ 5611783 w 5611783"/>
              <a:gd name="connsiteY1" fmla="*/ 0 h 4269191"/>
              <a:gd name="connsiteX2" fmla="*/ 5611783 w 5611783"/>
              <a:gd name="connsiteY2" fmla="*/ 3593872 h 4269191"/>
              <a:gd name="connsiteX3" fmla="*/ 5172380 w 5611783"/>
              <a:gd name="connsiteY3" fmla="*/ 4033274 h 4269191"/>
              <a:gd name="connsiteX4" fmla="*/ 4033274 w 5611783"/>
              <a:gd name="connsiteY4" fmla="*/ 4033274 h 4269191"/>
              <a:gd name="connsiteX5" fmla="*/ 0 w 5611783"/>
              <a:gd name="connsiteY5" fmla="*/ 0 h 426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1783" h="4269191">
                <a:moveTo>
                  <a:pt x="0" y="0"/>
                </a:moveTo>
                <a:lnTo>
                  <a:pt x="5611783" y="0"/>
                </a:lnTo>
                <a:lnTo>
                  <a:pt x="5611783" y="3593872"/>
                </a:lnTo>
                <a:lnTo>
                  <a:pt x="5172380" y="4033274"/>
                </a:lnTo>
                <a:cubicBezTo>
                  <a:pt x="4857825" y="4347830"/>
                  <a:pt x="4347829" y="4347830"/>
                  <a:pt x="4033274" y="403327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95000"/>
            </a:schemeClr>
          </a:solidFill>
          <a:ln w="3175">
            <a:noFill/>
          </a:ln>
          <a:effectLst>
            <a:outerShdw blurRad="254000" dist="38100" dir="4800000" algn="tl" rotWithShape="0">
              <a:prstClr val="black">
                <a:alpha val="26000"/>
              </a:prstClr>
            </a:outerShdw>
          </a:effectLst>
        </p:spPr>
        <p:txBody>
          <a:bodyPr wrap="squar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109" name="자유형 108"/>
          <p:cNvSpPr/>
          <p:nvPr userDrawn="1"/>
        </p:nvSpPr>
        <p:spPr>
          <a:xfrm>
            <a:off x="4052900" y="0"/>
            <a:ext cx="3951412" cy="1975706"/>
          </a:xfrm>
          <a:custGeom>
            <a:avLst/>
            <a:gdLst>
              <a:gd name="connsiteX0" fmla="*/ 0 w 3951412"/>
              <a:gd name="connsiteY0" fmla="*/ 0 h 1975706"/>
              <a:gd name="connsiteX1" fmla="*/ 3951412 w 3951412"/>
              <a:gd name="connsiteY1" fmla="*/ 0 h 1975706"/>
              <a:gd name="connsiteX2" fmla="*/ 1975706 w 3951412"/>
              <a:gd name="connsiteY2" fmla="*/ 1975706 h 1975706"/>
              <a:gd name="connsiteX3" fmla="*/ 0 w 3951412"/>
              <a:gd name="connsiteY3" fmla="*/ 0 h 197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1412" h="1975706">
                <a:moveTo>
                  <a:pt x="0" y="0"/>
                </a:moveTo>
                <a:lnTo>
                  <a:pt x="3951412" y="0"/>
                </a:lnTo>
                <a:lnTo>
                  <a:pt x="1975706" y="19757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317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30000"/>
              </a:lnSpc>
            </a:pPr>
            <a:endParaRPr lang="ko-KR" altLang="en-US" sz="800">
              <a:ln>
                <a:noFill/>
              </a:ln>
              <a:latin typeface="+mn-ea"/>
            </a:endParaRPr>
          </a:p>
        </p:txBody>
      </p:sp>
      <p:sp>
        <p:nvSpPr>
          <p:cNvPr id="53" name="자유형 52"/>
          <p:cNvSpPr/>
          <p:nvPr userDrawn="1"/>
        </p:nvSpPr>
        <p:spPr>
          <a:xfrm>
            <a:off x="3064" y="0"/>
            <a:ext cx="7798796" cy="6849380"/>
          </a:xfrm>
          <a:custGeom>
            <a:avLst/>
            <a:gdLst>
              <a:gd name="connsiteX0" fmla="*/ 0 w 7798796"/>
              <a:gd name="connsiteY0" fmla="*/ 0 h 6854316"/>
              <a:gd name="connsiteX1" fmla="*/ 4040166 w 7798796"/>
              <a:gd name="connsiteY1" fmla="*/ 0 h 6854316"/>
              <a:gd name="connsiteX2" fmla="*/ 7590709 w 7798796"/>
              <a:gd name="connsiteY2" fmla="*/ 3550543 h 6854316"/>
              <a:gd name="connsiteX3" fmla="*/ 7590709 w 7798796"/>
              <a:gd name="connsiteY3" fmla="*/ 4555278 h 6854316"/>
              <a:gd name="connsiteX4" fmla="*/ 5291671 w 7798796"/>
              <a:gd name="connsiteY4" fmla="*/ 6854316 h 6854316"/>
              <a:gd name="connsiteX5" fmla="*/ 0 w 7798796"/>
              <a:gd name="connsiteY5" fmla="*/ 6854316 h 6854316"/>
              <a:gd name="connsiteX6" fmla="*/ 0 w 7798796"/>
              <a:gd name="connsiteY6" fmla="*/ 0 h 685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98796" h="6854316">
                <a:moveTo>
                  <a:pt x="0" y="0"/>
                </a:moveTo>
                <a:lnTo>
                  <a:pt x="4040166" y="0"/>
                </a:lnTo>
                <a:lnTo>
                  <a:pt x="7590709" y="3550543"/>
                </a:lnTo>
                <a:cubicBezTo>
                  <a:pt x="7868158" y="3827993"/>
                  <a:pt x="7868158" y="4277829"/>
                  <a:pt x="7590709" y="4555278"/>
                </a:cubicBezTo>
                <a:lnTo>
                  <a:pt x="5291671" y="6854316"/>
                </a:lnTo>
                <a:lnTo>
                  <a:pt x="0" y="68543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  <a:effectLst>
            <a:outerShdw blurRad="254000" dist="38100" dir="4800000" algn="tl" rotWithShape="0">
              <a:prstClr val="black">
                <a:alpha val="26000"/>
              </a:prstClr>
            </a:outerShdw>
          </a:effectLst>
        </p:spPr>
        <p:txBody>
          <a:bodyPr wrap="squar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812540" y="2362780"/>
            <a:ext cx="5328592" cy="504453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  <a:lvl2pPr marL="371475" indent="0">
              <a:buNone/>
              <a:defRPr/>
            </a:lvl2pPr>
            <a:lvl3pPr marL="742950" indent="0">
              <a:buNone/>
              <a:defRPr/>
            </a:lvl3pPr>
            <a:lvl4pPr marL="1114425" indent="0">
              <a:buNone/>
              <a:defRPr/>
            </a:lvl4pPr>
            <a:lvl5pPr marL="1485900" indent="0">
              <a:buNone/>
              <a:defRPr/>
            </a:lvl5pPr>
          </a:lstStyle>
          <a:p>
            <a:pPr lvl="0"/>
            <a:r>
              <a:rPr lang="ko-KR" altLang="en-US" dirty="0"/>
              <a:t>타이틀</a:t>
            </a:r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812540" y="2867233"/>
            <a:ext cx="5328592" cy="348823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1475" indent="0">
              <a:buNone/>
              <a:defRPr/>
            </a:lvl2pPr>
            <a:lvl3pPr marL="742950" indent="0">
              <a:buNone/>
              <a:defRPr/>
            </a:lvl3pPr>
            <a:lvl4pPr marL="1114425" indent="0">
              <a:buNone/>
              <a:defRPr/>
            </a:lvl4pPr>
            <a:lvl5pPr marL="1485900" indent="0">
              <a:buNone/>
              <a:defRPr/>
            </a:lvl5pPr>
          </a:lstStyle>
          <a:p>
            <a:pPr lvl="0"/>
            <a:r>
              <a:rPr lang="ko-KR" altLang="en-US" dirty="0"/>
              <a:t>서브 타이틀</a:t>
            </a:r>
          </a:p>
        </p:txBody>
      </p:sp>
      <p:sp>
        <p:nvSpPr>
          <p:cNvPr id="125" name="TextBox 124"/>
          <p:cNvSpPr txBox="1"/>
          <p:nvPr userDrawn="1"/>
        </p:nvSpPr>
        <p:spPr>
          <a:xfrm>
            <a:off x="611161" y="6266076"/>
            <a:ext cx="4485855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defRPr/>
            </a:pPr>
            <a:r>
              <a:rPr lang="ko-KR" altLang="en-US" sz="800" spc="-5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</a:rPr>
              <a:t>고객사</a:t>
            </a:r>
            <a:r>
              <a:rPr lang="ko-KR" altLang="en-US" sz="800" spc="-5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</a:rPr>
              <a:t> 및 개발사의 사전 승인 없이 본 내용의 전부 또는 일부에 대한 복사</a:t>
            </a:r>
            <a:r>
              <a:rPr lang="en-US" altLang="ko-KR" sz="800" spc="-5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</a:rPr>
              <a:t>, </a:t>
            </a:r>
            <a:r>
              <a:rPr lang="ko-KR" altLang="en-US" sz="800" spc="-5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</a:rPr>
              <a:t>전재</a:t>
            </a:r>
            <a:r>
              <a:rPr lang="en-US" altLang="ko-KR" sz="800" spc="-5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</a:rPr>
              <a:t>, </a:t>
            </a:r>
            <a:r>
              <a:rPr lang="ko-KR" altLang="en-US" sz="800" spc="-5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</a:rPr>
              <a:t>배포</a:t>
            </a:r>
            <a:r>
              <a:rPr lang="en-US" altLang="ko-KR" sz="800" spc="-5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</a:rPr>
              <a:t>, </a:t>
            </a:r>
            <a:r>
              <a:rPr lang="ko-KR" altLang="en-US" sz="800" spc="-5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</a:rPr>
              <a:t>사용을 금합니다</a:t>
            </a:r>
            <a:r>
              <a:rPr lang="en-US" altLang="ko-KR" sz="800" spc="-5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</a:rPr>
              <a:t>.</a:t>
            </a:r>
            <a:endParaRPr lang="ko-KR" altLang="en-US" sz="800" spc="-50" baseline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</a:endParaRPr>
          </a:p>
          <a:p>
            <a:pPr algn="l">
              <a:defRPr/>
            </a:pPr>
            <a:r>
              <a:rPr lang="en-US" altLang="ko-KR" sz="800" spc="-5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</a:rPr>
              <a:t>© </a:t>
            </a:r>
            <a:r>
              <a:rPr lang="en-US" altLang="ko-KR" sz="800" b="1" spc="-50" baseline="0" dirty="0">
                <a:latin typeface="+mj-lt"/>
                <a:ea typeface="+mn-ea"/>
              </a:rPr>
              <a:t>EASYMEDIA CORP</a:t>
            </a:r>
            <a:r>
              <a:rPr lang="en-US" altLang="ko-KR" sz="800" spc="-5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</a:rPr>
              <a:t>. ALL RIGHTS RESERVED</a:t>
            </a:r>
          </a:p>
        </p:txBody>
      </p:sp>
      <p:sp>
        <p:nvSpPr>
          <p:cNvPr id="15" name="자유형 14"/>
          <p:cNvSpPr/>
          <p:nvPr userDrawn="1"/>
        </p:nvSpPr>
        <p:spPr>
          <a:xfrm>
            <a:off x="4285200" y="0"/>
            <a:ext cx="5620802" cy="4264255"/>
          </a:xfrm>
          <a:custGeom>
            <a:avLst/>
            <a:gdLst>
              <a:gd name="connsiteX0" fmla="*/ 0 w 5611783"/>
              <a:gd name="connsiteY0" fmla="*/ 0 h 4269191"/>
              <a:gd name="connsiteX1" fmla="*/ 5611783 w 5611783"/>
              <a:gd name="connsiteY1" fmla="*/ 0 h 4269191"/>
              <a:gd name="connsiteX2" fmla="*/ 5611783 w 5611783"/>
              <a:gd name="connsiteY2" fmla="*/ 3593872 h 4269191"/>
              <a:gd name="connsiteX3" fmla="*/ 5172380 w 5611783"/>
              <a:gd name="connsiteY3" fmla="*/ 4033274 h 4269191"/>
              <a:gd name="connsiteX4" fmla="*/ 4033274 w 5611783"/>
              <a:gd name="connsiteY4" fmla="*/ 4033274 h 4269191"/>
              <a:gd name="connsiteX5" fmla="*/ 0 w 5611783"/>
              <a:gd name="connsiteY5" fmla="*/ 0 h 426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1783" h="4269191">
                <a:moveTo>
                  <a:pt x="0" y="0"/>
                </a:moveTo>
                <a:lnTo>
                  <a:pt x="5611783" y="0"/>
                </a:lnTo>
                <a:lnTo>
                  <a:pt x="5611783" y="3593872"/>
                </a:lnTo>
                <a:lnTo>
                  <a:pt x="5172380" y="4033274"/>
                </a:lnTo>
                <a:cubicBezTo>
                  <a:pt x="4857825" y="4347830"/>
                  <a:pt x="4347829" y="4347830"/>
                  <a:pt x="4033274" y="403327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  <a:effectLst>
            <a:outerShdw blurRad="254000" dist="38100" dir="4800000" algn="tl" rotWithShape="0">
              <a:prstClr val="black">
                <a:alpha val="26000"/>
              </a:prstClr>
            </a:outerShdw>
          </a:effectLst>
        </p:spPr>
        <p:txBody>
          <a:bodyPr wrap="squar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589879" y="2330388"/>
            <a:ext cx="108012" cy="936688"/>
          </a:xfrm>
          <a:prstGeom prst="rect">
            <a:avLst/>
          </a:prstGeom>
          <a:solidFill>
            <a:srgbClr val="000000"/>
          </a:solidFill>
          <a:ln w="317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30000"/>
              </a:lnSpc>
            </a:pPr>
            <a:endParaRPr lang="ko-KR" altLang="en-US" sz="800">
              <a:ln>
                <a:noFill/>
              </a:ln>
              <a:latin typeface="+mn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7482171" y="6266076"/>
            <a:ext cx="20233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내   일   의    경   험   을     만   든   다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6A1503E-1B6C-4045-9823-A29CD8BE50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171" y="5934377"/>
            <a:ext cx="468557" cy="26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24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8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_샘플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 userDrawn="1"/>
        </p:nvSpPr>
        <p:spPr bwMode="auto">
          <a:xfrm>
            <a:off x="95250" y="719138"/>
            <a:ext cx="9720263" cy="60420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940" tIns="41970" rIns="83940" bIns="4197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0"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6" name="타원 5"/>
          <p:cNvSpPr/>
          <p:nvPr userDrawn="1"/>
        </p:nvSpPr>
        <p:spPr>
          <a:xfrm>
            <a:off x="9417496" y="6381328"/>
            <a:ext cx="316732" cy="316732"/>
          </a:xfrm>
          <a:prstGeom prst="ellipse">
            <a:avLst/>
          </a:prstGeom>
          <a:solidFill>
            <a:srgbClr val="000000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502455" y="6472298"/>
            <a:ext cx="150682" cy="138499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DD8E095E-C092-453D-83C6-E918FA6851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17" name="Group 70">
            <a:extLst>
              <a:ext uri="{FF2B5EF4-FFF2-40B4-BE49-F238E27FC236}">
                <a16:creationId xmlns:a16="http://schemas.microsoft.com/office/drawing/2014/main" id="{779EE2DB-A5BC-437C-8562-FA84ECEFFCE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09467157"/>
              </p:ext>
            </p:extLst>
          </p:nvPr>
        </p:nvGraphicFramePr>
        <p:xfrm>
          <a:off x="95250" y="95250"/>
          <a:ext cx="9715500" cy="573087"/>
        </p:xfrm>
        <a:graphic>
          <a:graphicData uri="http://schemas.openxmlformats.org/drawingml/2006/table">
            <a:tbl>
              <a:tblPr/>
              <a:tblGrid>
                <a:gridCol w="111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4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06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ID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자동차부품산업</a:t>
                      </a:r>
                      <a:b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진흥재단 홈페이지</a:t>
                      </a:r>
                      <a:b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리뉴얼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작성자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5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화면이름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작성일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/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버전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509"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화면경로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48529" marR="48529" marT="23757" marB="237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승인일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69940B99-89F1-47BC-BA57-235BC21D08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8088" y="95250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1EA44EB5-BFBA-4940-9647-1BD84E212B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08088" y="282575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3">
            <a:extLst>
              <a:ext uri="{FF2B5EF4-FFF2-40B4-BE49-F238E27FC236}">
                <a16:creationId xmlns:a16="http://schemas.microsoft.com/office/drawing/2014/main" id="{051F0811-3E21-4334-9612-4D7141783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8088" y="485399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183CE7B7-3459-4187-91C4-D99C3108EB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98642" y="95250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CAEFAE55-00A5-4532-B58B-C23FE81A8C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98642" y="282575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3" name="텍스트 개체 틀 3">
            <a:extLst>
              <a:ext uri="{FF2B5EF4-FFF2-40B4-BE49-F238E27FC236}">
                <a16:creationId xmlns:a16="http://schemas.microsoft.com/office/drawing/2014/main" id="{23A16830-2A69-41EA-861B-E43C2F3C5E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98642" y="485399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04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_샘플(3)_모바일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 userDrawn="1"/>
        </p:nvSpPr>
        <p:spPr bwMode="auto">
          <a:xfrm>
            <a:off x="95250" y="719138"/>
            <a:ext cx="9720263" cy="60420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940" tIns="41970" rIns="83940" bIns="4197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0"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 userDrawn="1"/>
        </p:nvSpPr>
        <p:spPr bwMode="auto">
          <a:xfrm>
            <a:off x="7603959" y="719138"/>
            <a:ext cx="2206792" cy="60420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940" tIns="41970" rIns="83940" bIns="4197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0"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6" name="타원 5"/>
          <p:cNvSpPr/>
          <p:nvPr userDrawn="1"/>
        </p:nvSpPr>
        <p:spPr>
          <a:xfrm>
            <a:off x="9417496" y="6381328"/>
            <a:ext cx="316732" cy="316732"/>
          </a:xfrm>
          <a:prstGeom prst="ellipse">
            <a:avLst/>
          </a:prstGeom>
          <a:solidFill>
            <a:srgbClr val="000000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502455" y="6472298"/>
            <a:ext cx="150682" cy="138499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DD8E095E-C092-453D-83C6-E918FA6851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996591-1785-4C15-8368-32FA20A7F765}"/>
              </a:ext>
            </a:extLst>
          </p:cNvPr>
          <p:cNvSpPr/>
          <p:nvPr userDrawn="1"/>
        </p:nvSpPr>
        <p:spPr>
          <a:xfrm>
            <a:off x="255854" y="836712"/>
            <a:ext cx="3363896" cy="57606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589E9D-ECA3-423A-A5BC-8071B5E5AB4D}"/>
              </a:ext>
            </a:extLst>
          </p:cNvPr>
          <p:cNvSpPr/>
          <p:nvPr userDrawn="1"/>
        </p:nvSpPr>
        <p:spPr>
          <a:xfrm>
            <a:off x="255854" y="836712"/>
            <a:ext cx="33638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6C96D164-120E-44AD-BB58-D382C47C4EA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3365" y="921383"/>
            <a:ext cx="2428875" cy="201985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2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BE6F9F-AEE8-4180-A883-D8BB68D38D02}"/>
              </a:ext>
            </a:extLst>
          </p:cNvPr>
          <p:cNvSpPr/>
          <p:nvPr userDrawn="1"/>
        </p:nvSpPr>
        <p:spPr>
          <a:xfrm>
            <a:off x="4068328" y="836712"/>
            <a:ext cx="3363896" cy="57606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63BB9D-9E3A-456C-921E-55386C8870C1}"/>
              </a:ext>
            </a:extLst>
          </p:cNvPr>
          <p:cNvSpPr/>
          <p:nvPr userDrawn="1"/>
        </p:nvSpPr>
        <p:spPr>
          <a:xfrm>
            <a:off x="4068328" y="836712"/>
            <a:ext cx="33638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D4C78467-BB0F-4352-8BFE-6D8A48FF88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35839" y="921383"/>
            <a:ext cx="2428875" cy="201985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2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/>
          </a:p>
        </p:txBody>
      </p:sp>
      <p:sp>
        <p:nvSpPr>
          <p:cNvPr id="15" name="Chevron Left">
            <a:extLst>
              <a:ext uri="{FF2B5EF4-FFF2-40B4-BE49-F238E27FC236}">
                <a16:creationId xmlns:a16="http://schemas.microsoft.com/office/drawing/2014/main" id="{D56334D0-EA2B-429F-8324-070844B569C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13474" y="944501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6" name="Chevron Left">
            <a:extLst>
              <a:ext uri="{FF2B5EF4-FFF2-40B4-BE49-F238E27FC236}">
                <a16:creationId xmlns:a16="http://schemas.microsoft.com/office/drawing/2014/main" id="{D1EEA8CC-D59E-4D40-B323-4878A1C770F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232175" y="944501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7" name="Menu">
            <a:extLst>
              <a:ext uri="{FF2B5EF4-FFF2-40B4-BE49-F238E27FC236}">
                <a16:creationId xmlns:a16="http://schemas.microsoft.com/office/drawing/2014/main" id="{C409D310-EE2B-4EC2-9C6D-CF9D8B1A00C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305032" y="965138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8" name="Menu">
            <a:extLst>
              <a:ext uri="{FF2B5EF4-FFF2-40B4-BE49-F238E27FC236}">
                <a16:creationId xmlns:a16="http://schemas.microsoft.com/office/drawing/2014/main" id="{9B8DEBFC-7024-4FBD-B938-7F5638796656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7116132" y="965138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19" name="Group 70">
            <a:extLst>
              <a:ext uri="{FF2B5EF4-FFF2-40B4-BE49-F238E27FC236}">
                <a16:creationId xmlns:a16="http://schemas.microsoft.com/office/drawing/2014/main" id="{FA3E6CC2-C8A4-41FC-9F73-6362952C6FC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23807736"/>
              </p:ext>
            </p:extLst>
          </p:nvPr>
        </p:nvGraphicFramePr>
        <p:xfrm>
          <a:off x="95250" y="95250"/>
          <a:ext cx="9715500" cy="573087"/>
        </p:xfrm>
        <a:graphic>
          <a:graphicData uri="http://schemas.openxmlformats.org/drawingml/2006/table">
            <a:tbl>
              <a:tblPr/>
              <a:tblGrid>
                <a:gridCol w="111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4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06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ID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자동차부품산업</a:t>
                      </a:r>
                      <a:b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진흥재단 홈페이지</a:t>
                      </a:r>
                      <a:b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리뉴얼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작성자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5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화면이름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작성일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/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버전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509"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화면경로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48529" marR="48529" marT="23757" marB="237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승인일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텍스트 개체 틀 3">
            <a:extLst>
              <a:ext uri="{FF2B5EF4-FFF2-40B4-BE49-F238E27FC236}">
                <a16:creationId xmlns:a16="http://schemas.microsoft.com/office/drawing/2014/main" id="{22F436D8-C65D-4D67-9AB6-84266C906D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8088" y="95250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638233AC-6F7E-47B7-A3F8-CDC826C16B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08088" y="282575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0D522051-E90F-4F82-A41C-FA6E16FF1E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8088" y="485399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3" name="텍스트 개체 틀 3">
            <a:extLst>
              <a:ext uri="{FF2B5EF4-FFF2-40B4-BE49-F238E27FC236}">
                <a16:creationId xmlns:a16="http://schemas.microsoft.com/office/drawing/2014/main" id="{CBDA0963-9868-4BD0-B06B-92DAC164D7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98642" y="95250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5342BA1F-634A-4215-9C35-084DA51726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98642" y="282575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id="{9E64BE0A-2D5C-4168-AFD9-85C28A54EA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98642" y="485399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727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_샘플(3)_모바일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 userDrawn="1"/>
        </p:nvSpPr>
        <p:spPr bwMode="auto">
          <a:xfrm>
            <a:off x="95250" y="719138"/>
            <a:ext cx="9720263" cy="60420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940" tIns="41970" rIns="83940" bIns="4197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0"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 userDrawn="1"/>
        </p:nvSpPr>
        <p:spPr bwMode="auto">
          <a:xfrm>
            <a:off x="7603959" y="719138"/>
            <a:ext cx="2206792" cy="60420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940" tIns="41970" rIns="83940" bIns="4197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0"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6" name="타원 5"/>
          <p:cNvSpPr/>
          <p:nvPr userDrawn="1"/>
        </p:nvSpPr>
        <p:spPr>
          <a:xfrm>
            <a:off x="9417496" y="6381328"/>
            <a:ext cx="316732" cy="316732"/>
          </a:xfrm>
          <a:prstGeom prst="ellipse">
            <a:avLst/>
          </a:prstGeom>
          <a:solidFill>
            <a:srgbClr val="000000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502455" y="6472298"/>
            <a:ext cx="150682" cy="138499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DD8E095E-C092-453D-83C6-E918FA6851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996591-1785-4C15-8368-32FA20A7F765}"/>
              </a:ext>
            </a:extLst>
          </p:cNvPr>
          <p:cNvSpPr/>
          <p:nvPr userDrawn="1"/>
        </p:nvSpPr>
        <p:spPr>
          <a:xfrm>
            <a:off x="255854" y="836712"/>
            <a:ext cx="3363896" cy="57606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589E9D-ECA3-423A-A5BC-8071B5E5AB4D}"/>
              </a:ext>
            </a:extLst>
          </p:cNvPr>
          <p:cNvSpPr/>
          <p:nvPr userDrawn="1"/>
        </p:nvSpPr>
        <p:spPr>
          <a:xfrm>
            <a:off x="255854" y="836712"/>
            <a:ext cx="33638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6C96D164-120E-44AD-BB58-D382C47C4EA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3365" y="921383"/>
            <a:ext cx="2428875" cy="201985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2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/>
          </a:p>
        </p:txBody>
      </p:sp>
      <p:sp>
        <p:nvSpPr>
          <p:cNvPr id="15" name="Chevron Left">
            <a:extLst>
              <a:ext uri="{FF2B5EF4-FFF2-40B4-BE49-F238E27FC236}">
                <a16:creationId xmlns:a16="http://schemas.microsoft.com/office/drawing/2014/main" id="{D56334D0-EA2B-429F-8324-070844B569C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13474" y="944501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7" name="Menu">
            <a:extLst>
              <a:ext uri="{FF2B5EF4-FFF2-40B4-BE49-F238E27FC236}">
                <a16:creationId xmlns:a16="http://schemas.microsoft.com/office/drawing/2014/main" id="{C409D310-EE2B-4EC2-9C6D-CF9D8B1A00C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305032" y="965138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12" name="Group 70">
            <a:extLst>
              <a:ext uri="{FF2B5EF4-FFF2-40B4-BE49-F238E27FC236}">
                <a16:creationId xmlns:a16="http://schemas.microsoft.com/office/drawing/2014/main" id="{CEE1EEFF-CCF6-4BEE-BF4E-285BEE7BD4C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14031734"/>
              </p:ext>
            </p:extLst>
          </p:nvPr>
        </p:nvGraphicFramePr>
        <p:xfrm>
          <a:off x="95250" y="95250"/>
          <a:ext cx="9715500" cy="573087"/>
        </p:xfrm>
        <a:graphic>
          <a:graphicData uri="http://schemas.openxmlformats.org/drawingml/2006/table">
            <a:tbl>
              <a:tblPr/>
              <a:tblGrid>
                <a:gridCol w="111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4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06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ID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자동차부품산업</a:t>
                      </a:r>
                      <a:b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진흥재단 홈페이지</a:t>
                      </a:r>
                      <a:b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리뉴얼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작성자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5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화면이름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작성일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/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버전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509"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화면경로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48529" marR="48529" marT="23757" marB="237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승인일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086F1D02-365E-48FF-AB5B-654603F4AF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8088" y="95250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FC2777AD-5786-462D-AF05-E14EDCCDF3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08088" y="282575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CDFEE980-371E-4EC5-9D45-9386268C8C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8088" y="485399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C27F87F3-DD08-4F61-B4A6-CDE0E500AB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98642" y="95250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86954820-092D-42CB-BC3C-E83E5F2FCD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98642" y="282575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3">
            <a:extLst>
              <a:ext uri="{FF2B5EF4-FFF2-40B4-BE49-F238E27FC236}">
                <a16:creationId xmlns:a16="http://schemas.microsoft.com/office/drawing/2014/main" id="{19C920C6-4869-4A68-8850-82741AF8226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98642" y="485399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07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_샘플(3)_모바일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 userDrawn="1"/>
        </p:nvSpPr>
        <p:spPr bwMode="auto">
          <a:xfrm>
            <a:off x="95250" y="719138"/>
            <a:ext cx="9720263" cy="60420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940" tIns="41970" rIns="83940" bIns="4197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0"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 userDrawn="1"/>
        </p:nvSpPr>
        <p:spPr bwMode="auto">
          <a:xfrm>
            <a:off x="7603959" y="719138"/>
            <a:ext cx="2206792" cy="60420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940" tIns="41970" rIns="83940" bIns="4197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0"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6" name="타원 5"/>
          <p:cNvSpPr/>
          <p:nvPr userDrawn="1"/>
        </p:nvSpPr>
        <p:spPr>
          <a:xfrm>
            <a:off x="9417496" y="6381328"/>
            <a:ext cx="316732" cy="316732"/>
          </a:xfrm>
          <a:prstGeom prst="ellipse">
            <a:avLst/>
          </a:prstGeom>
          <a:solidFill>
            <a:srgbClr val="000000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502455" y="6472298"/>
            <a:ext cx="150682" cy="138499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DD8E095E-C092-453D-83C6-E918FA6851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996591-1785-4C15-8368-32FA20A7F765}"/>
              </a:ext>
            </a:extLst>
          </p:cNvPr>
          <p:cNvSpPr/>
          <p:nvPr userDrawn="1"/>
        </p:nvSpPr>
        <p:spPr>
          <a:xfrm>
            <a:off x="255854" y="836712"/>
            <a:ext cx="3363896" cy="57606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589E9D-ECA3-423A-A5BC-8071B5E5AB4D}"/>
              </a:ext>
            </a:extLst>
          </p:cNvPr>
          <p:cNvSpPr/>
          <p:nvPr userDrawn="1"/>
        </p:nvSpPr>
        <p:spPr>
          <a:xfrm>
            <a:off x="255854" y="836712"/>
            <a:ext cx="33638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6C96D164-120E-44AD-BB58-D382C47C4EA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3365" y="921383"/>
            <a:ext cx="2428875" cy="201985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2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/>
          </a:p>
        </p:txBody>
      </p:sp>
      <p:sp>
        <p:nvSpPr>
          <p:cNvPr id="15" name="Chevron Left">
            <a:extLst>
              <a:ext uri="{FF2B5EF4-FFF2-40B4-BE49-F238E27FC236}">
                <a16:creationId xmlns:a16="http://schemas.microsoft.com/office/drawing/2014/main" id="{D56334D0-EA2B-429F-8324-070844B569C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13474" y="944501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7" name="Menu">
            <a:extLst>
              <a:ext uri="{FF2B5EF4-FFF2-40B4-BE49-F238E27FC236}">
                <a16:creationId xmlns:a16="http://schemas.microsoft.com/office/drawing/2014/main" id="{C409D310-EE2B-4EC2-9C6D-CF9D8B1A00C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305032" y="965138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F9AD7A-EC00-4199-87C5-C4A19F3418B2}"/>
              </a:ext>
            </a:extLst>
          </p:cNvPr>
          <p:cNvSpPr/>
          <p:nvPr userDrawn="1"/>
        </p:nvSpPr>
        <p:spPr>
          <a:xfrm>
            <a:off x="4068328" y="836712"/>
            <a:ext cx="3363896" cy="57606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roup 70">
            <a:extLst>
              <a:ext uri="{FF2B5EF4-FFF2-40B4-BE49-F238E27FC236}">
                <a16:creationId xmlns:a16="http://schemas.microsoft.com/office/drawing/2014/main" id="{A3232B2B-DA5B-4ABF-B678-6B7F0429A8F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34556890"/>
              </p:ext>
            </p:extLst>
          </p:nvPr>
        </p:nvGraphicFramePr>
        <p:xfrm>
          <a:off x="95250" y="95250"/>
          <a:ext cx="9715500" cy="573087"/>
        </p:xfrm>
        <a:graphic>
          <a:graphicData uri="http://schemas.openxmlformats.org/drawingml/2006/table">
            <a:tbl>
              <a:tblPr/>
              <a:tblGrid>
                <a:gridCol w="111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4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06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ID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자동차부품산업</a:t>
                      </a:r>
                      <a:b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진흥재단 홈페이지</a:t>
                      </a:r>
                      <a:b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리뉴얼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작성자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5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화면이름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작성일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/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버전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509"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화면경로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48529" marR="48529" marT="23757" marB="237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승인일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FAF87BBF-E19F-428B-B8CF-F4A3182F40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8088" y="95250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1564D53B-2530-45E1-8A17-33A12EDC88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08088" y="282575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854F7913-A268-4BE0-AD25-4341DD3C70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8088" y="485399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172A576B-1663-4B36-B4C9-1D9C4B0DC3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98642" y="95250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3">
            <a:extLst>
              <a:ext uri="{FF2B5EF4-FFF2-40B4-BE49-F238E27FC236}">
                <a16:creationId xmlns:a16="http://schemas.microsoft.com/office/drawing/2014/main" id="{F1E68990-B67D-42C4-BEDD-9F4D71F649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98642" y="282575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C965DB1B-3B04-4E01-A0FC-5D06D9F6B5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98642" y="485399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669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_샘플(3)_모바일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 userDrawn="1"/>
        </p:nvSpPr>
        <p:spPr bwMode="auto">
          <a:xfrm>
            <a:off x="95250" y="719138"/>
            <a:ext cx="9720263" cy="60420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940" tIns="41970" rIns="83940" bIns="4197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0"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 userDrawn="1"/>
        </p:nvSpPr>
        <p:spPr bwMode="auto">
          <a:xfrm>
            <a:off x="7603959" y="719138"/>
            <a:ext cx="2206792" cy="60420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940" tIns="41970" rIns="83940" bIns="4197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0"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6" name="타원 5"/>
          <p:cNvSpPr/>
          <p:nvPr userDrawn="1"/>
        </p:nvSpPr>
        <p:spPr>
          <a:xfrm>
            <a:off x="9417496" y="6381328"/>
            <a:ext cx="316732" cy="316732"/>
          </a:xfrm>
          <a:prstGeom prst="ellipse">
            <a:avLst/>
          </a:prstGeom>
          <a:solidFill>
            <a:srgbClr val="000000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502455" y="6472298"/>
            <a:ext cx="150682" cy="138499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DD8E095E-C092-453D-83C6-E918FA6851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996591-1785-4C15-8368-32FA20A7F765}"/>
              </a:ext>
            </a:extLst>
          </p:cNvPr>
          <p:cNvSpPr/>
          <p:nvPr userDrawn="1"/>
        </p:nvSpPr>
        <p:spPr>
          <a:xfrm>
            <a:off x="255854" y="836712"/>
            <a:ext cx="3363896" cy="57606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F9AD7A-EC00-4199-87C5-C4A19F3418B2}"/>
              </a:ext>
            </a:extLst>
          </p:cNvPr>
          <p:cNvSpPr/>
          <p:nvPr userDrawn="1"/>
        </p:nvSpPr>
        <p:spPr>
          <a:xfrm>
            <a:off x="4068328" y="836712"/>
            <a:ext cx="3363896" cy="57606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70">
            <a:extLst>
              <a:ext uri="{FF2B5EF4-FFF2-40B4-BE49-F238E27FC236}">
                <a16:creationId xmlns:a16="http://schemas.microsoft.com/office/drawing/2014/main" id="{AE945AD5-A499-4E8D-B4A5-259AE2E220D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8087755"/>
              </p:ext>
            </p:extLst>
          </p:nvPr>
        </p:nvGraphicFramePr>
        <p:xfrm>
          <a:off x="95250" y="95250"/>
          <a:ext cx="9715500" cy="573087"/>
        </p:xfrm>
        <a:graphic>
          <a:graphicData uri="http://schemas.openxmlformats.org/drawingml/2006/table">
            <a:tbl>
              <a:tblPr/>
              <a:tblGrid>
                <a:gridCol w="111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4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06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ID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자동차부품산업</a:t>
                      </a:r>
                      <a:b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진흥재단 홈페이지</a:t>
                      </a:r>
                      <a:b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리뉴얼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작성자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5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화면이름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작성일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/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버전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509"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화면경로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48529" marR="48529" marT="23757" marB="237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승인일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053EDA5A-EB53-42A4-A7C0-10EC548919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8088" y="95250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B435E399-5B71-4108-B9FB-D4F354437B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08088" y="282575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DD233F52-E8AB-4242-AFE4-A435B3B944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8088" y="485399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3DF6E9F3-D17B-4EC0-B4B9-2043A166A1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98642" y="95250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962EF3B8-2994-4485-9E83-09EAD69444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98642" y="282575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5BA8FEB5-AF47-46F1-9D0D-E93E6A940E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98642" y="485399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19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_샘플(3)_모바일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 userDrawn="1"/>
        </p:nvSpPr>
        <p:spPr bwMode="auto">
          <a:xfrm>
            <a:off x="95250" y="719138"/>
            <a:ext cx="9720263" cy="60420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940" tIns="41970" rIns="83940" bIns="4197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0"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 userDrawn="1"/>
        </p:nvSpPr>
        <p:spPr bwMode="auto">
          <a:xfrm>
            <a:off x="7603959" y="719138"/>
            <a:ext cx="2206792" cy="60420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940" tIns="41970" rIns="83940" bIns="4197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0"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6" name="타원 5"/>
          <p:cNvSpPr/>
          <p:nvPr userDrawn="1"/>
        </p:nvSpPr>
        <p:spPr>
          <a:xfrm>
            <a:off x="9417496" y="6381328"/>
            <a:ext cx="316732" cy="316732"/>
          </a:xfrm>
          <a:prstGeom prst="ellipse">
            <a:avLst/>
          </a:prstGeom>
          <a:solidFill>
            <a:srgbClr val="000000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502455" y="6472298"/>
            <a:ext cx="150682" cy="138499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DD8E095E-C092-453D-83C6-E918FA6851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996591-1785-4C15-8368-32FA20A7F765}"/>
              </a:ext>
            </a:extLst>
          </p:cNvPr>
          <p:cNvSpPr/>
          <p:nvPr userDrawn="1"/>
        </p:nvSpPr>
        <p:spPr>
          <a:xfrm>
            <a:off x="255854" y="836712"/>
            <a:ext cx="3363896" cy="57606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589E9D-ECA3-423A-A5BC-8071B5E5AB4D}"/>
              </a:ext>
            </a:extLst>
          </p:cNvPr>
          <p:cNvSpPr/>
          <p:nvPr userDrawn="1"/>
        </p:nvSpPr>
        <p:spPr>
          <a:xfrm>
            <a:off x="255854" y="836712"/>
            <a:ext cx="33638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6C96D164-120E-44AD-BB58-D382C47C4EA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3365" y="921383"/>
            <a:ext cx="2428875" cy="201985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2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/>
          </a:p>
        </p:txBody>
      </p:sp>
      <p:sp>
        <p:nvSpPr>
          <p:cNvPr id="15" name="Chevron Left">
            <a:extLst>
              <a:ext uri="{FF2B5EF4-FFF2-40B4-BE49-F238E27FC236}">
                <a16:creationId xmlns:a16="http://schemas.microsoft.com/office/drawing/2014/main" id="{D56334D0-EA2B-429F-8324-070844B569C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13474" y="944501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7" name="Menu">
            <a:extLst>
              <a:ext uri="{FF2B5EF4-FFF2-40B4-BE49-F238E27FC236}">
                <a16:creationId xmlns:a16="http://schemas.microsoft.com/office/drawing/2014/main" id="{C409D310-EE2B-4EC2-9C6D-CF9D8B1A00C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305032" y="965138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F9AD7A-EC00-4199-87C5-C4A19F3418B2}"/>
              </a:ext>
            </a:extLst>
          </p:cNvPr>
          <p:cNvSpPr/>
          <p:nvPr userDrawn="1"/>
        </p:nvSpPr>
        <p:spPr>
          <a:xfrm>
            <a:off x="4068328" y="836712"/>
            <a:ext cx="3363896" cy="57606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Delete">
            <a:extLst>
              <a:ext uri="{FF2B5EF4-FFF2-40B4-BE49-F238E27FC236}">
                <a16:creationId xmlns:a16="http://schemas.microsoft.com/office/drawing/2014/main" id="{9012DD97-D115-43AB-B9D8-8BD78B39BBD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135461" y="980728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1877F399-051B-421B-93F3-7EC98AF5608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33570" y="921383"/>
            <a:ext cx="2428875" cy="201985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2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/>
          </a:p>
        </p:txBody>
      </p:sp>
      <p:graphicFrame>
        <p:nvGraphicFramePr>
          <p:cNvPr id="16" name="Group 70">
            <a:extLst>
              <a:ext uri="{FF2B5EF4-FFF2-40B4-BE49-F238E27FC236}">
                <a16:creationId xmlns:a16="http://schemas.microsoft.com/office/drawing/2014/main" id="{A488EB5F-2B07-4CEC-9E3F-894F610B8F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49730739"/>
              </p:ext>
            </p:extLst>
          </p:nvPr>
        </p:nvGraphicFramePr>
        <p:xfrm>
          <a:off x="95250" y="95250"/>
          <a:ext cx="9715500" cy="573087"/>
        </p:xfrm>
        <a:graphic>
          <a:graphicData uri="http://schemas.openxmlformats.org/drawingml/2006/table">
            <a:tbl>
              <a:tblPr/>
              <a:tblGrid>
                <a:gridCol w="111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4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06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ID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자동차부품산업</a:t>
                      </a:r>
                      <a:b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진흥재단 홈페이지</a:t>
                      </a:r>
                      <a:b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리뉴얼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작성자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5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화면이름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작성일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/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버전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509"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화면경로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48529" marR="48529" marT="23757" marB="237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승인일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AC89B423-566C-48BA-874F-730545A75B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8088" y="95250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1FB8ACDC-17A5-4732-870A-2991AF8A71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08088" y="282575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3">
            <a:extLst>
              <a:ext uri="{FF2B5EF4-FFF2-40B4-BE49-F238E27FC236}">
                <a16:creationId xmlns:a16="http://schemas.microsoft.com/office/drawing/2014/main" id="{A79608BB-4823-4FB1-8352-E1550C8B43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8088" y="485399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B4016A16-F874-4750-AA77-F5E6EF5715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98642" y="95250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3537C558-28AC-472B-9738-D542A67310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98642" y="282575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3" name="텍스트 개체 틀 3">
            <a:extLst>
              <a:ext uri="{FF2B5EF4-FFF2-40B4-BE49-F238E27FC236}">
                <a16:creationId xmlns:a16="http://schemas.microsoft.com/office/drawing/2014/main" id="{6E1B9760-CB07-4399-8CDB-CD645BABDA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98642" y="485399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062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 userDrawn="1"/>
        </p:nvSpPr>
        <p:spPr>
          <a:xfrm>
            <a:off x="0" y="0"/>
            <a:ext cx="990600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127" name="자유형 126"/>
          <p:cNvSpPr/>
          <p:nvPr userDrawn="1"/>
        </p:nvSpPr>
        <p:spPr>
          <a:xfrm>
            <a:off x="4294219" y="-4936"/>
            <a:ext cx="5611783" cy="4269191"/>
          </a:xfrm>
          <a:custGeom>
            <a:avLst/>
            <a:gdLst>
              <a:gd name="connsiteX0" fmla="*/ 0 w 5611783"/>
              <a:gd name="connsiteY0" fmla="*/ 0 h 4269191"/>
              <a:gd name="connsiteX1" fmla="*/ 5611783 w 5611783"/>
              <a:gd name="connsiteY1" fmla="*/ 0 h 4269191"/>
              <a:gd name="connsiteX2" fmla="*/ 5611783 w 5611783"/>
              <a:gd name="connsiteY2" fmla="*/ 3593872 h 4269191"/>
              <a:gd name="connsiteX3" fmla="*/ 5172380 w 5611783"/>
              <a:gd name="connsiteY3" fmla="*/ 4033274 h 4269191"/>
              <a:gd name="connsiteX4" fmla="*/ 4033274 w 5611783"/>
              <a:gd name="connsiteY4" fmla="*/ 4033274 h 4269191"/>
              <a:gd name="connsiteX5" fmla="*/ 0 w 5611783"/>
              <a:gd name="connsiteY5" fmla="*/ 0 h 426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1783" h="4269191">
                <a:moveTo>
                  <a:pt x="0" y="0"/>
                </a:moveTo>
                <a:lnTo>
                  <a:pt x="5611783" y="0"/>
                </a:lnTo>
                <a:lnTo>
                  <a:pt x="5611783" y="3593872"/>
                </a:lnTo>
                <a:lnTo>
                  <a:pt x="5172380" y="4033274"/>
                </a:lnTo>
                <a:cubicBezTo>
                  <a:pt x="4857825" y="4347830"/>
                  <a:pt x="4347829" y="4347830"/>
                  <a:pt x="4033274" y="403327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95000"/>
            </a:schemeClr>
          </a:solidFill>
          <a:ln w="3175">
            <a:noFill/>
          </a:ln>
          <a:effectLst>
            <a:outerShdw blurRad="254000" dist="38100" dir="4800000" algn="tl" rotWithShape="0">
              <a:prstClr val="black">
                <a:alpha val="26000"/>
              </a:prstClr>
            </a:outerShdw>
          </a:effectLst>
        </p:spPr>
        <p:txBody>
          <a:bodyPr wrap="squar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109" name="자유형 108"/>
          <p:cNvSpPr/>
          <p:nvPr userDrawn="1"/>
        </p:nvSpPr>
        <p:spPr>
          <a:xfrm>
            <a:off x="4052900" y="0"/>
            <a:ext cx="3951412" cy="1975706"/>
          </a:xfrm>
          <a:custGeom>
            <a:avLst/>
            <a:gdLst>
              <a:gd name="connsiteX0" fmla="*/ 0 w 3951412"/>
              <a:gd name="connsiteY0" fmla="*/ 0 h 1975706"/>
              <a:gd name="connsiteX1" fmla="*/ 3951412 w 3951412"/>
              <a:gd name="connsiteY1" fmla="*/ 0 h 1975706"/>
              <a:gd name="connsiteX2" fmla="*/ 1975706 w 3951412"/>
              <a:gd name="connsiteY2" fmla="*/ 1975706 h 1975706"/>
              <a:gd name="connsiteX3" fmla="*/ 0 w 3951412"/>
              <a:gd name="connsiteY3" fmla="*/ 0 h 197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1412" h="1975706">
                <a:moveTo>
                  <a:pt x="0" y="0"/>
                </a:moveTo>
                <a:lnTo>
                  <a:pt x="3951412" y="0"/>
                </a:lnTo>
                <a:lnTo>
                  <a:pt x="1975706" y="19757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317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30000"/>
              </a:lnSpc>
            </a:pPr>
            <a:endParaRPr lang="ko-KR" altLang="en-US" sz="800">
              <a:ln>
                <a:noFill/>
              </a:ln>
              <a:latin typeface="+mn-ea"/>
            </a:endParaRPr>
          </a:p>
        </p:txBody>
      </p:sp>
      <p:sp>
        <p:nvSpPr>
          <p:cNvPr id="53" name="자유형 52"/>
          <p:cNvSpPr/>
          <p:nvPr userDrawn="1"/>
        </p:nvSpPr>
        <p:spPr>
          <a:xfrm>
            <a:off x="3064" y="0"/>
            <a:ext cx="7798796" cy="6849380"/>
          </a:xfrm>
          <a:custGeom>
            <a:avLst/>
            <a:gdLst>
              <a:gd name="connsiteX0" fmla="*/ 0 w 7798796"/>
              <a:gd name="connsiteY0" fmla="*/ 0 h 6854316"/>
              <a:gd name="connsiteX1" fmla="*/ 4040166 w 7798796"/>
              <a:gd name="connsiteY1" fmla="*/ 0 h 6854316"/>
              <a:gd name="connsiteX2" fmla="*/ 7590709 w 7798796"/>
              <a:gd name="connsiteY2" fmla="*/ 3550543 h 6854316"/>
              <a:gd name="connsiteX3" fmla="*/ 7590709 w 7798796"/>
              <a:gd name="connsiteY3" fmla="*/ 4555278 h 6854316"/>
              <a:gd name="connsiteX4" fmla="*/ 5291671 w 7798796"/>
              <a:gd name="connsiteY4" fmla="*/ 6854316 h 6854316"/>
              <a:gd name="connsiteX5" fmla="*/ 0 w 7798796"/>
              <a:gd name="connsiteY5" fmla="*/ 6854316 h 6854316"/>
              <a:gd name="connsiteX6" fmla="*/ 0 w 7798796"/>
              <a:gd name="connsiteY6" fmla="*/ 0 h 685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98796" h="6854316">
                <a:moveTo>
                  <a:pt x="0" y="0"/>
                </a:moveTo>
                <a:lnTo>
                  <a:pt x="4040166" y="0"/>
                </a:lnTo>
                <a:lnTo>
                  <a:pt x="7590709" y="3550543"/>
                </a:lnTo>
                <a:cubicBezTo>
                  <a:pt x="7868158" y="3827993"/>
                  <a:pt x="7868158" y="4277829"/>
                  <a:pt x="7590709" y="4555278"/>
                </a:cubicBezTo>
                <a:lnTo>
                  <a:pt x="5291671" y="6854316"/>
                </a:lnTo>
                <a:lnTo>
                  <a:pt x="0" y="68543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  <a:effectLst>
            <a:outerShdw blurRad="254000" dist="38100" dir="4800000" algn="tl" rotWithShape="0">
              <a:prstClr val="black">
                <a:alpha val="26000"/>
              </a:prstClr>
            </a:outerShdw>
          </a:effectLst>
        </p:spPr>
        <p:txBody>
          <a:bodyPr wrap="squar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15" name="자유형 14"/>
          <p:cNvSpPr/>
          <p:nvPr userDrawn="1"/>
        </p:nvSpPr>
        <p:spPr>
          <a:xfrm>
            <a:off x="4285200" y="0"/>
            <a:ext cx="5620802" cy="4264255"/>
          </a:xfrm>
          <a:custGeom>
            <a:avLst/>
            <a:gdLst>
              <a:gd name="connsiteX0" fmla="*/ 0 w 5611783"/>
              <a:gd name="connsiteY0" fmla="*/ 0 h 4269191"/>
              <a:gd name="connsiteX1" fmla="*/ 5611783 w 5611783"/>
              <a:gd name="connsiteY1" fmla="*/ 0 h 4269191"/>
              <a:gd name="connsiteX2" fmla="*/ 5611783 w 5611783"/>
              <a:gd name="connsiteY2" fmla="*/ 3593872 h 4269191"/>
              <a:gd name="connsiteX3" fmla="*/ 5172380 w 5611783"/>
              <a:gd name="connsiteY3" fmla="*/ 4033274 h 4269191"/>
              <a:gd name="connsiteX4" fmla="*/ 4033274 w 5611783"/>
              <a:gd name="connsiteY4" fmla="*/ 4033274 h 4269191"/>
              <a:gd name="connsiteX5" fmla="*/ 0 w 5611783"/>
              <a:gd name="connsiteY5" fmla="*/ 0 h 426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1783" h="4269191">
                <a:moveTo>
                  <a:pt x="0" y="0"/>
                </a:moveTo>
                <a:lnTo>
                  <a:pt x="5611783" y="0"/>
                </a:lnTo>
                <a:lnTo>
                  <a:pt x="5611783" y="3593872"/>
                </a:lnTo>
                <a:lnTo>
                  <a:pt x="5172380" y="4033274"/>
                </a:lnTo>
                <a:cubicBezTo>
                  <a:pt x="4857825" y="4347830"/>
                  <a:pt x="4347829" y="4347830"/>
                  <a:pt x="4033274" y="403327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  <a:effectLst>
            <a:outerShdw blurRad="254000" dist="38100" dir="4800000" algn="tl" rotWithShape="0">
              <a:prstClr val="black">
                <a:alpha val="26000"/>
              </a:prstClr>
            </a:outerShdw>
          </a:effectLst>
        </p:spPr>
        <p:txBody>
          <a:bodyPr wrap="squar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7482171" y="6266076"/>
            <a:ext cx="20233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내   일   의    경   험   을     만   든   다</a:t>
            </a: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589879" y="2772436"/>
            <a:ext cx="3149765" cy="477054"/>
            <a:chOff x="589879" y="803186"/>
            <a:chExt cx="3149765" cy="477054"/>
          </a:xfrm>
        </p:grpSpPr>
        <p:sp>
          <p:nvSpPr>
            <p:cNvPr id="20" name="TextBox 19"/>
            <p:cNvSpPr txBox="1"/>
            <p:nvPr userDrawn="1"/>
          </p:nvSpPr>
          <p:spPr>
            <a:xfrm>
              <a:off x="589879" y="803186"/>
              <a:ext cx="26609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800" b="1" dirty="0">
                  <a:solidFill>
                    <a:srgbClr val="000000"/>
                  </a:solidFill>
                </a:rPr>
                <a:t>01</a:t>
              </a:r>
              <a:endParaRPr lang="ko-KR" altLang="en-US" sz="1800" b="1" dirty="0">
                <a:solidFill>
                  <a:srgbClr val="000000"/>
                </a:solidFill>
              </a:endParaRPr>
            </a:p>
          </p:txBody>
        </p:sp>
        <p:sp>
          <p:nvSpPr>
            <p:cNvPr id="22" name="TextBox 21"/>
            <p:cNvSpPr txBox="1"/>
            <p:nvPr userDrawn="1"/>
          </p:nvSpPr>
          <p:spPr>
            <a:xfrm>
              <a:off x="1088277" y="849353"/>
              <a:ext cx="41517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UI Kit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 userDrawn="1"/>
          </p:nvSpPr>
          <p:spPr>
            <a:xfrm>
              <a:off x="1088277" y="1126352"/>
              <a:ext cx="2651367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Web</a:t>
              </a:r>
              <a:r>
                <a:rPr lang="en-US" altLang="ko-KR" sz="1000" b="1" baseline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Mobile, App</a:t>
              </a:r>
              <a:r>
                <a:rPr lang="ko-KR" altLang="en-US" sz="1000" b="1" baseline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에 대한 다양한 </a:t>
              </a:r>
              <a:r>
                <a:rPr lang="en-US" altLang="ko-KR" sz="1000" b="1" baseline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UI kit </a:t>
              </a:r>
              <a:r>
                <a:rPr lang="ko-KR" altLang="en-US" sz="1000" b="1" baseline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모음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7" name="그룹 6"/>
          <p:cNvGrpSpPr/>
          <p:nvPr userDrawn="1"/>
        </p:nvGrpSpPr>
        <p:grpSpPr>
          <a:xfrm>
            <a:off x="589879" y="3529458"/>
            <a:ext cx="2043693" cy="477054"/>
            <a:chOff x="589879" y="1498652"/>
            <a:chExt cx="2043693" cy="477054"/>
          </a:xfrm>
        </p:grpSpPr>
        <p:sp>
          <p:nvSpPr>
            <p:cNvPr id="24" name="TextBox 23"/>
            <p:cNvSpPr txBox="1"/>
            <p:nvPr userDrawn="1"/>
          </p:nvSpPr>
          <p:spPr>
            <a:xfrm>
              <a:off x="589879" y="1498652"/>
              <a:ext cx="26609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800" b="1" dirty="0">
                  <a:solidFill>
                    <a:srgbClr val="000000"/>
                  </a:solidFill>
                </a:rPr>
                <a:t>02</a:t>
              </a:r>
              <a:endParaRPr lang="ko-KR" altLang="en-US" sz="1800" b="1" dirty="0">
                <a:solidFill>
                  <a:srgbClr val="000000"/>
                </a:solidFill>
              </a:endParaRPr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1088277" y="1544819"/>
              <a:ext cx="149399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화면설계 작성 가이드</a:t>
              </a:r>
            </a:p>
          </p:txBody>
        </p:sp>
        <p:sp>
          <p:nvSpPr>
            <p:cNvPr id="26" name="TextBox 25"/>
            <p:cNvSpPr txBox="1"/>
            <p:nvPr userDrawn="1"/>
          </p:nvSpPr>
          <p:spPr>
            <a:xfrm>
              <a:off x="1088277" y="1821818"/>
              <a:ext cx="1545295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화면설계</a:t>
              </a:r>
              <a:r>
                <a:rPr lang="ko-KR" altLang="en-US" sz="1000" b="1" baseline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기본 가이드 안내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589879" y="4286479"/>
            <a:ext cx="2473298" cy="477054"/>
            <a:chOff x="589879" y="1498652"/>
            <a:chExt cx="2473298" cy="477054"/>
          </a:xfrm>
        </p:grpSpPr>
        <p:sp>
          <p:nvSpPr>
            <p:cNvPr id="29" name="TextBox 28"/>
            <p:cNvSpPr txBox="1"/>
            <p:nvPr userDrawn="1"/>
          </p:nvSpPr>
          <p:spPr>
            <a:xfrm>
              <a:off x="589879" y="1498652"/>
              <a:ext cx="26609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800" b="1" dirty="0">
                  <a:solidFill>
                    <a:srgbClr val="000000"/>
                  </a:solidFill>
                </a:rPr>
                <a:t>03</a:t>
              </a:r>
              <a:endParaRPr lang="ko-KR" altLang="en-US" sz="18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TextBox 29"/>
            <p:cNvSpPr txBox="1"/>
            <p:nvPr userDrawn="1"/>
          </p:nvSpPr>
          <p:spPr>
            <a:xfrm>
              <a:off x="1088277" y="1544819"/>
              <a:ext cx="97783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화면설계 샘플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1088277" y="1821818"/>
              <a:ext cx="197490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화면설계</a:t>
              </a:r>
              <a:r>
                <a:rPr lang="ko-KR" altLang="en-US" sz="1000" b="1" baseline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기본 레이아웃 샘플 </a:t>
              </a:r>
              <a:r>
                <a:rPr lang="ko-KR" altLang="en-US" sz="1000" b="1" baseline="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장표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589879" y="2255390"/>
            <a:ext cx="131151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310642B-7232-4E6B-81BD-1C3781D9B6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171" y="5934377"/>
            <a:ext cx="468557" cy="26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3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장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0" y="0"/>
            <a:ext cx="990600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127" name="자유형 126"/>
          <p:cNvSpPr/>
          <p:nvPr userDrawn="1"/>
        </p:nvSpPr>
        <p:spPr>
          <a:xfrm>
            <a:off x="4294219" y="-4936"/>
            <a:ext cx="5611783" cy="4269191"/>
          </a:xfrm>
          <a:custGeom>
            <a:avLst/>
            <a:gdLst>
              <a:gd name="connsiteX0" fmla="*/ 0 w 5611783"/>
              <a:gd name="connsiteY0" fmla="*/ 0 h 4269191"/>
              <a:gd name="connsiteX1" fmla="*/ 5611783 w 5611783"/>
              <a:gd name="connsiteY1" fmla="*/ 0 h 4269191"/>
              <a:gd name="connsiteX2" fmla="*/ 5611783 w 5611783"/>
              <a:gd name="connsiteY2" fmla="*/ 3593872 h 4269191"/>
              <a:gd name="connsiteX3" fmla="*/ 5172380 w 5611783"/>
              <a:gd name="connsiteY3" fmla="*/ 4033274 h 4269191"/>
              <a:gd name="connsiteX4" fmla="*/ 4033274 w 5611783"/>
              <a:gd name="connsiteY4" fmla="*/ 4033274 h 4269191"/>
              <a:gd name="connsiteX5" fmla="*/ 0 w 5611783"/>
              <a:gd name="connsiteY5" fmla="*/ 0 h 426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1783" h="4269191">
                <a:moveTo>
                  <a:pt x="0" y="0"/>
                </a:moveTo>
                <a:lnTo>
                  <a:pt x="5611783" y="0"/>
                </a:lnTo>
                <a:lnTo>
                  <a:pt x="5611783" y="3593872"/>
                </a:lnTo>
                <a:lnTo>
                  <a:pt x="5172380" y="4033274"/>
                </a:lnTo>
                <a:cubicBezTo>
                  <a:pt x="4857825" y="4347830"/>
                  <a:pt x="4347829" y="4347830"/>
                  <a:pt x="4033274" y="403327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95000"/>
            </a:schemeClr>
          </a:solidFill>
          <a:ln w="3175">
            <a:noFill/>
          </a:ln>
          <a:effectLst>
            <a:outerShdw blurRad="254000" dist="38100" dir="4800000" algn="tl" rotWithShape="0">
              <a:prstClr val="black">
                <a:alpha val="26000"/>
              </a:prstClr>
            </a:outerShdw>
          </a:effectLst>
        </p:spPr>
        <p:txBody>
          <a:bodyPr wrap="squar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109" name="자유형 108"/>
          <p:cNvSpPr/>
          <p:nvPr userDrawn="1"/>
        </p:nvSpPr>
        <p:spPr>
          <a:xfrm>
            <a:off x="4052900" y="0"/>
            <a:ext cx="3951412" cy="1975706"/>
          </a:xfrm>
          <a:custGeom>
            <a:avLst/>
            <a:gdLst>
              <a:gd name="connsiteX0" fmla="*/ 0 w 3951412"/>
              <a:gd name="connsiteY0" fmla="*/ 0 h 1975706"/>
              <a:gd name="connsiteX1" fmla="*/ 3951412 w 3951412"/>
              <a:gd name="connsiteY1" fmla="*/ 0 h 1975706"/>
              <a:gd name="connsiteX2" fmla="*/ 1975706 w 3951412"/>
              <a:gd name="connsiteY2" fmla="*/ 1975706 h 1975706"/>
              <a:gd name="connsiteX3" fmla="*/ 0 w 3951412"/>
              <a:gd name="connsiteY3" fmla="*/ 0 h 197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1412" h="1975706">
                <a:moveTo>
                  <a:pt x="0" y="0"/>
                </a:moveTo>
                <a:lnTo>
                  <a:pt x="3951412" y="0"/>
                </a:lnTo>
                <a:lnTo>
                  <a:pt x="1975706" y="19757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3175">
            <a:noFill/>
          </a:ln>
        </p:spPr>
        <p:txBody>
          <a:bodyPr wrap="squar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n>
                <a:noFill/>
              </a:ln>
              <a:latin typeface="+mn-ea"/>
            </a:endParaRPr>
          </a:p>
        </p:txBody>
      </p:sp>
      <p:sp>
        <p:nvSpPr>
          <p:cNvPr id="53" name="자유형 52"/>
          <p:cNvSpPr/>
          <p:nvPr userDrawn="1"/>
        </p:nvSpPr>
        <p:spPr>
          <a:xfrm>
            <a:off x="3064" y="0"/>
            <a:ext cx="7798796" cy="6849380"/>
          </a:xfrm>
          <a:custGeom>
            <a:avLst/>
            <a:gdLst>
              <a:gd name="connsiteX0" fmla="*/ 0 w 7798796"/>
              <a:gd name="connsiteY0" fmla="*/ 0 h 6854316"/>
              <a:gd name="connsiteX1" fmla="*/ 4040166 w 7798796"/>
              <a:gd name="connsiteY1" fmla="*/ 0 h 6854316"/>
              <a:gd name="connsiteX2" fmla="*/ 7590709 w 7798796"/>
              <a:gd name="connsiteY2" fmla="*/ 3550543 h 6854316"/>
              <a:gd name="connsiteX3" fmla="*/ 7590709 w 7798796"/>
              <a:gd name="connsiteY3" fmla="*/ 4555278 h 6854316"/>
              <a:gd name="connsiteX4" fmla="*/ 5291671 w 7798796"/>
              <a:gd name="connsiteY4" fmla="*/ 6854316 h 6854316"/>
              <a:gd name="connsiteX5" fmla="*/ 0 w 7798796"/>
              <a:gd name="connsiteY5" fmla="*/ 6854316 h 6854316"/>
              <a:gd name="connsiteX6" fmla="*/ 0 w 7798796"/>
              <a:gd name="connsiteY6" fmla="*/ 0 h 685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98796" h="6854316">
                <a:moveTo>
                  <a:pt x="0" y="0"/>
                </a:moveTo>
                <a:lnTo>
                  <a:pt x="4040166" y="0"/>
                </a:lnTo>
                <a:lnTo>
                  <a:pt x="7590709" y="3550543"/>
                </a:lnTo>
                <a:cubicBezTo>
                  <a:pt x="7868158" y="3827993"/>
                  <a:pt x="7868158" y="4277829"/>
                  <a:pt x="7590709" y="4555278"/>
                </a:cubicBezTo>
                <a:lnTo>
                  <a:pt x="5291671" y="6854316"/>
                </a:lnTo>
                <a:lnTo>
                  <a:pt x="0" y="68543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  <a:effectLst>
            <a:outerShdw blurRad="254000" dist="38100" dir="4800000" algn="tl" rotWithShape="0">
              <a:prstClr val="black">
                <a:alpha val="26000"/>
              </a:prstClr>
            </a:outerShdw>
          </a:effectLst>
        </p:spPr>
        <p:txBody>
          <a:bodyPr wrap="squar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15" name="자유형 14"/>
          <p:cNvSpPr/>
          <p:nvPr userDrawn="1"/>
        </p:nvSpPr>
        <p:spPr>
          <a:xfrm>
            <a:off x="4285200" y="0"/>
            <a:ext cx="5620802" cy="4264255"/>
          </a:xfrm>
          <a:custGeom>
            <a:avLst/>
            <a:gdLst>
              <a:gd name="connsiteX0" fmla="*/ 0 w 5611783"/>
              <a:gd name="connsiteY0" fmla="*/ 0 h 4269191"/>
              <a:gd name="connsiteX1" fmla="*/ 5611783 w 5611783"/>
              <a:gd name="connsiteY1" fmla="*/ 0 h 4269191"/>
              <a:gd name="connsiteX2" fmla="*/ 5611783 w 5611783"/>
              <a:gd name="connsiteY2" fmla="*/ 3593872 h 4269191"/>
              <a:gd name="connsiteX3" fmla="*/ 5172380 w 5611783"/>
              <a:gd name="connsiteY3" fmla="*/ 4033274 h 4269191"/>
              <a:gd name="connsiteX4" fmla="*/ 4033274 w 5611783"/>
              <a:gd name="connsiteY4" fmla="*/ 4033274 h 4269191"/>
              <a:gd name="connsiteX5" fmla="*/ 0 w 5611783"/>
              <a:gd name="connsiteY5" fmla="*/ 0 h 426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1783" h="4269191">
                <a:moveTo>
                  <a:pt x="0" y="0"/>
                </a:moveTo>
                <a:lnTo>
                  <a:pt x="5611783" y="0"/>
                </a:lnTo>
                <a:lnTo>
                  <a:pt x="5611783" y="3593872"/>
                </a:lnTo>
                <a:lnTo>
                  <a:pt x="5172380" y="4033274"/>
                </a:lnTo>
                <a:cubicBezTo>
                  <a:pt x="4857825" y="4347830"/>
                  <a:pt x="4347829" y="4347830"/>
                  <a:pt x="4033274" y="403327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  <a:effectLst>
            <a:outerShdw blurRad="254000" dist="38100" dir="4800000" algn="tl" rotWithShape="0">
              <a:prstClr val="black">
                <a:alpha val="26000"/>
              </a:prstClr>
            </a:outerShdw>
          </a:effectLst>
        </p:spPr>
        <p:txBody>
          <a:bodyPr wrap="squar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7482171" y="6266076"/>
            <a:ext cx="20233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내   일   의    경   험   을     만   든   다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812540" y="2362780"/>
            <a:ext cx="5040560" cy="504453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  <a:lvl2pPr marL="371475" indent="0">
              <a:buNone/>
              <a:defRPr/>
            </a:lvl2pPr>
            <a:lvl3pPr marL="742950" indent="0">
              <a:buNone/>
              <a:defRPr/>
            </a:lvl3pPr>
            <a:lvl4pPr marL="1114425" indent="0">
              <a:buNone/>
              <a:defRPr/>
            </a:lvl4pPr>
            <a:lvl5pPr marL="1485900" indent="0">
              <a:buNone/>
              <a:defRPr/>
            </a:lvl5pPr>
          </a:lstStyle>
          <a:p>
            <a:pPr lvl="0"/>
            <a:r>
              <a:rPr lang="ko-KR" altLang="en-US" dirty="0"/>
              <a:t>타이틀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589879" y="2330388"/>
            <a:ext cx="108012" cy="536845"/>
          </a:xfrm>
          <a:prstGeom prst="rect">
            <a:avLst/>
          </a:prstGeom>
          <a:solidFill>
            <a:srgbClr val="000000"/>
          </a:solidFill>
          <a:ln w="317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30000"/>
              </a:lnSpc>
            </a:pPr>
            <a:endParaRPr lang="ko-KR" altLang="en-US" sz="800">
              <a:ln>
                <a:noFill/>
              </a:ln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F9DA0FD-0EE7-4F7E-8C35-0103E4D5DA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171" y="5934377"/>
            <a:ext cx="468557" cy="26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98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8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_서브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 rot="5400000">
            <a:off x="722307" y="-522282"/>
            <a:ext cx="108012" cy="1152574"/>
          </a:xfrm>
          <a:prstGeom prst="rect">
            <a:avLst/>
          </a:prstGeom>
          <a:solidFill>
            <a:srgbClr val="000000"/>
          </a:solidFill>
          <a:ln w="317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30000"/>
              </a:lnSpc>
            </a:pPr>
            <a:endParaRPr lang="ko-KR" altLang="en-US" sz="800">
              <a:ln>
                <a:noFill/>
              </a:ln>
              <a:latin typeface="+mn-ea"/>
            </a:endParaRPr>
          </a:p>
        </p:txBody>
      </p:sp>
      <p:sp>
        <p:nvSpPr>
          <p:cNvPr id="19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200025" y="188640"/>
            <a:ext cx="5940648" cy="288032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 marL="285750" indent="-285750">
              <a:buFont typeface="Arial" panose="020B0604020202020204" pitchFamily="34" charset="0"/>
              <a:buChar char="•"/>
              <a:defRPr sz="1600" b="1" spc="-70" baseline="0"/>
            </a:lvl1pPr>
            <a:lvl2pPr>
              <a:defRPr sz="2800" b="1"/>
            </a:lvl2pPr>
            <a:lvl3pPr>
              <a:defRPr sz="2800" b="1"/>
            </a:lvl3pPr>
            <a:lvl4pPr>
              <a:defRPr sz="2800" b="1"/>
            </a:lvl4pPr>
            <a:lvl5pPr>
              <a:defRPr sz="2800" b="1"/>
            </a:lvl5pPr>
          </a:lstStyle>
          <a:p>
            <a:pPr lvl="0"/>
            <a:r>
              <a:rPr lang="ko-KR" altLang="en-US"/>
              <a:t>분류명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200025" y="548680"/>
            <a:ext cx="950595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 userDrawn="1"/>
        </p:nvSpPr>
        <p:spPr>
          <a:xfrm>
            <a:off x="9417496" y="6381328"/>
            <a:ext cx="316732" cy="316732"/>
          </a:xfrm>
          <a:prstGeom prst="ellipse">
            <a:avLst/>
          </a:prstGeom>
          <a:solidFill>
            <a:srgbClr val="000000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502455" y="6472298"/>
            <a:ext cx="150682" cy="138499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DD8E095E-C092-453D-83C6-E918FA6851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527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8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_서브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 rot="5400000">
            <a:off x="722307" y="-522282"/>
            <a:ext cx="108012" cy="1152574"/>
          </a:xfrm>
          <a:prstGeom prst="rect">
            <a:avLst/>
          </a:prstGeom>
          <a:solidFill>
            <a:srgbClr val="000000"/>
          </a:solidFill>
          <a:ln w="317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30000"/>
              </a:lnSpc>
            </a:pPr>
            <a:endParaRPr lang="ko-KR" altLang="en-US" sz="800">
              <a:ln>
                <a:noFill/>
              </a:ln>
              <a:latin typeface="+mn-ea"/>
            </a:endParaRPr>
          </a:p>
        </p:txBody>
      </p:sp>
      <p:sp>
        <p:nvSpPr>
          <p:cNvPr id="5" name="타원 4"/>
          <p:cNvSpPr/>
          <p:nvPr userDrawn="1"/>
        </p:nvSpPr>
        <p:spPr>
          <a:xfrm>
            <a:off x="9417496" y="6381328"/>
            <a:ext cx="316732" cy="316732"/>
          </a:xfrm>
          <a:prstGeom prst="ellipse">
            <a:avLst/>
          </a:prstGeom>
          <a:solidFill>
            <a:srgbClr val="000000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502455" y="6472298"/>
            <a:ext cx="150682" cy="138499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DD8E095E-C092-453D-83C6-E918FA6851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930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8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_서브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4953000" y="0"/>
            <a:ext cx="4953000" cy="68452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13" name="직사각형 12"/>
          <p:cNvSpPr/>
          <p:nvPr userDrawn="1"/>
        </p:nvSpPr>
        <p:spPr>
          <a:xfrm rot="5400000">
            <a:off x="722307" y="-522282"/>
            <a:ext cx="108012" cy="1152574"/>
          </a:xfrm>
          <a:prstGeom prst="rect">
            <a:avLst/>
          </a:prstGeom>
          <a:solidFill>
            <a:srgbClr val="000000"/>
          </a:solidFill>
          <a:ln w="317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30000"/>
              </a:lnSpc>
            </a:pPr>
            <a:endParaRPr lang="ko-KR" altLang="en-US" sz="800">
              <a:ln>
                <a:noFill/>
              </a:ln>
              <a:latin typeface="+mn-ea"/>
            </a:endParaRPr>
          </a:p>
        </p:txBody>
      </p:sp>
      <p:sp>
        <p:nvSpPr>
          <p:cNvPr id="5" name="타원 4"/>
          <p:cNvSpPr/>
          <p:nvPr userDrawn="1"/>
        </p:nvSpPr>
        <p:spPr>
          <a:xfrm>
            <a:off x="9417496" y="6381328"/>
            <a:ext cx="316732" cy="316732"/>
          </a:xfrm>
          <a:prstGeom prst="ellipse">
            <a:avLst/>
          </a:prstGeom>
          <a:solidFill>
            <a:srgbClr val="000000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502455" y="6472298"/>
            <a:ext cx="150682" cy="138499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DD8E095E-C092-453D-83C6-E918FA6851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187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8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_서브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 rot="5400000">
            <a:off x="3238927" y="190927"/>
            <a:ext cx="3429000" cy="990514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13" name="직사각형 12"/>
          <p:cNvSpPr/>
          <p:nvPr userDrawn="1"/>
        </p:nvSpPr>
        <p:spPr>
          <a:xfrm rot="5400000">
            <a:off x="722307" y="-522282"/>
            <a:ext cx="108012" cy="1152574"/>
          </a:xfrm>
          <a:prstGeom prst="rect">
            <a:avLst/>
          </a:prstGeom>
          <a:solidFill>
            <a:srgbClr val="000000"/>
          </a:solidFill>
          <a:ln w="317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30000"/>
              </a:lnSpc>
            </a:pPr>
            <a:endParaRPr lang="ko-KR" altLang="en-US" sz="800">
              <a:ln>
                <a:noFill/>
              </a:ln>
              <a:latin typeface="+mn-ea"/>
            </a:endParaRPr>
          </a:p>
        </p:txBody>
      </p:sp>
      <p:sp>
        <p:nvSpPr>
          <p:cNvPr id="5" name="타원 4"/>
          <p:cNvSpPr/>
          <p:nvPr userDrawn="1"/>
        </p:nvSpPr>
        <p:spPr>
          <a:xfrm>
            <a:off x="9417496" y="6381328"/>
            <a:ext cx="316732" cy="316732"/>
          </a:xfrm>
          <a:prstGeom prst="ellipse">
            <a:avLst/>
          </a:prstGeom>
          <a:solidFill>
            <a:srgbClr val="000000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502455" y="6472298"/>
            <a:ext cx="150682" cy="138499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DD8E095E-C092-453D-83C6-E918FA6851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614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8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50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8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설계_샘플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 userDrawn="1"/>
        </p:nvSpPr>
        <p:spPr bwMode="auto">
          <a:xfrm>
            <a:off x="95250" y="719138"/>
            <a:ext cx="9720263" cy="60420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940" tIns="41970" rIns="83940" bIns="4197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0"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 userDrawn="1"/>
        </p:nvSpPr>
        <p:spPr bwMode="auto">
          <a:xfrm>
            <a:off x="7603959" y="719138"/>
            <a:ext cx="2206792" cy="60420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940" tIns="41970" rIns="83940" bIns="4197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0"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graphicFrame>
        <p:nvGraphicFramePr>
          <p:cNvPr id="9" name="Group 7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28723265"/>
              </p:ext>
            </p:extLst>
          </p:nvPr>
        </p:nvGraphicFramePr>
        <p:xfrm>
          <a:off x="95250" y="95250"/>
          <a:ext cx="9715500" cy="573087"/>
        </p:xfrm>
        <a:graphic>
          <a:graphicData uri="http://schemas.openxmlformats.org/drawingml/2006/table">
            <a:tbl>
              <a:tblPr/>
              <a:tblGrid>
                <a:gridCol w="111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4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06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ID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자동차부품산업</a:t>
                      </a:r>
                      <a:b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진흥재단 홈페이지</a:t>
                      </a:r>
                      <a:b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리뉴얼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작성자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5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화면이름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작성일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/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버전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509"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화면경로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48529" marR="48529" marT="23757" marB="237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승인일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타원 5"/>
          <p:cNvSpPr/>
          <p:nvPr userDrawn="1"/>
        </p:nvSpPr>
        <p:spPr>
          <a:xfrm>
            <a:off x="9417496" y="6381328"/>
            <a:ext cx="316732" cy="316732"/>
          </a:xfrm>
          <a:prstGeom prst="ellipse">
            <a:avLst/>
          </a:prstGeom>
          <a:solidFill>
            <a:srgbClr val="000000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502455" y="6472298"/>
            <a:ext cx="150682" cy="138499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DD8E095E-C092-453D-83C6-E918FA6851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8AB6AD-EAC6-43D5-989D-B89A42A24B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8088" y="95250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98C86407-558B-496E-B60E-9F742C1A05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08088" y="282575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CAD24458-B585-4663-8C58-6C19D49289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8088" y="485399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E8E6CB58-B215-4CF8-8F17-82048B43DE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98642" y="95250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8CB07C01-7448-41C7-ADE9-73138E8AC2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98642" y="282575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A201068C-7431-4D13-A599-A1FE9D4F38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98642" y="485399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79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2460" y="6602869"/>
            <a:ext cx="320601" cy="13849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 </a:t>
            </a:r>
            <a:fld id="{DD8E095E-C092-453D-83C6-E918FA6851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95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18" r:id="rId8"/>
    <p:sldLayoutId id="2147483789" r:id="rId9"/>
    <p:sldLayoutId id="2147483774" r:id="rId10"/>
    <p:sldLayoutId id="2147483784" r:id="rId11"/>
    <p:sldLayoutId id="2147483785" r:id="rId12"/>
    <p:sldLayoutId id="2147483786" r:id="rId13"/>
    <p:sldLayoutId id="2147483787" r:id="rId14"/>
    <p:sldLayoutId id="2147483788" r:id="rId15"/>
  </p:sldLayoutIdLst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관리자 화면설계서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1:1</a:t>
            </a:r>
            <a:r>
              <a:rPr lang="ko-KR" altLang="en-US"/>
              <a:t>문의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655EB7-D505-41CF-99D3-CBBE2DEE2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3" y="1700808"/>
            <a:ext cx="756084" cy="38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9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표 164">
            <a:extLst>
              <a:ext uri="{FF2B5EF4-FFF2-40B4-BE49-F238E27FC236}">
                <a16:creationId xmlns:a16="http://schemas.microsoft.com/office/drawing/2014/main" id="{1106E5CF-43D7-4B7D-923F-CE94C6C7B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219685"/>
              </p:ext>
            </p:extLst>
          </p:nvPr>
        </p:nvGraphicFramePr>
        <p:xfrm>
          <a:off x="272676" y="2831182"/>
          <a:ext cx="7020583" cy="28100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073">
                  <a:extLst>
                    <a:ext uri="{9D8B030D-6E8A-4147-A177-3AD203B41FA5}">
                      <a16:colId xmlns:a16="http://schemas.microsoft.com/office/drawing/2014/main" val="65731316"/>
                    </a:ext>
                  </a:extLst>
                </a:gridCol>
                <a:gridCol w="678317">
                  <a:extLst>
                    <a:ext uri="{9D8B030D-6E8A-4147-A177-3AD203B41FA5}">
                      <a16:colId xmlns:a16="http://schemas.microsoft.com/office/drawing/2014/main" val="894417526"/>
                    </a:ext>
                  </a:extLst>
                </a:gridCol>
                <a:gridCol w="1354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2173056621"/>
                    </a:ext>
                  </a:extLst>
                </a:gridCol>
                <a:gridCol w="934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312">
                  <a:extLst>
                    <a:ext uri="{9D8B030D-6E8A-4147-A177-3AD203B41FA5}">
                      <a16:colId xmlns:a16="http://schemas.microsoft.com/office/drawing/2014/main" val="2546403309"/>
                    </a:ext>
                  </a:extLst>
                </a:gridCol>
                <a:gridCol w="785285">
                  <a:extLst>
                    <a:ext uri="{9D8B030D-6E8A-4147-A177-3AD203B41FA5}">
                      <a16:colId xmlns:a16="http://schemas.microsoft.com/office/drawing/2014/main" val="306832607"/>
                    </a:ext>
                  </a:extLst>
                </a:gridCol>
                <a:gridCol w="785285">
                  <a:extLst>
                    <a:ext uri="{9D8B030D-6E8A-4147-A177-3AD203B41FA5}">
                      <a16:colId xmlns:a16="http://schemas.microsoft.com/office/drawing/2014/main" val="1662254829"/>
                    </a:ext>
                  </a:extLst>
                </a:gridCol>
                <a:gridCol w="486127">
                  <a:extLst>
                    <a:ext uri="{9D8B030D-6E8A-4147-A177-3AD203B41FA5}">
                      <a16:colId xmlns:a16="http://schemas.microsoft.com/office/drawing/2014/main" val="4100488235"/>
                    </a:ext>
                  </a:extLst>
                </a:gridCol>
              </a:tblGrid>
              <a:tr h="255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번호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1</a:t>
                      </a:r>
                      <a:r>
                        <a:rPr lang="ko-KR" altLang="en-US" sz="600" b="1" dirty="0"/>
                        <a:t>차 문의유형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2</a:t>
                      </a:r>
                      <a:r>
                        <a:rPr lang="ko-KR" altLang="en-US" sz="600" b="1" dirty="0"/>
                        <a:t>차 문의유형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제목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작성자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이메일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연락처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문의등록일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답변등록일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진행상태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4630">
                <a:tc gridSpan="10"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검색결과가 없습니다</a:t>
                      </a:r>
                      <a:r>
                        <a:rPr lang="en-US" altLang="ko-KR" sz="600" dirty="0"/>
                        <a:t>.</a:t>
                      </a:r>
                      <a:br>
                        <a:rPr lang="en-US" altLang="ko-KR" sz="600" dirty="0"/>
                      </a:br>
                      <a:r>
                        <a:rPr lang="en-US" altLang="ko-KR" sz="600" dirty="0"/>
                        <a:t>(</a:t>
                      </a:r>
                      <a:r>
                        <a:rPr lang="ko-KR" altLang="en-US" sz="600" dirty="0"/>
                        <a:t>등록된 데이터가 없습니다</a:t>
                      </a:r>
                      <a:r>
                        <a:rPr lang="en-US" altLang="ko-KR" sz="600" dirty="0"/>
                        <a:t>.)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kumimoji="0" lang="ko-KR" altLang="en-US" sz="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kumimoji="0" lang="ko-KR" altLang="en-US" sz="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00" u="sng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BO-PC-CUS-01-002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1:1</a:t>
            </a:r>
            <a:r>
              <a:rPr lang="ko-KR" altLang="en-US" dirty="0"/>
              <a:t>문의</a:t>
            </a:r>
            <a:r>
              <a:rPr lang="en-US" altLang="ko-KR" dirty="0"/>
              <a:t>-</a:t>
            </a:r>
            <a:r>
              <a:rPr lang="ko-KR" altLang="en-US" dirty="0"/>
              <a:t>목록</a:t>
            </a:r>
            <a:r>
              <a:rPr lang="en-US" altLang="ko-KR" dirty="0"/>
              <a:t>(</a:t>
            </a:r>
            <a:r>
              <a:rPr lang="ko-KR" altLang="en-US" dirty="0" err="1"/>
              <a:t>데이터없음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게시판관리 </a:t>
            </a:r>
            <a:r>
              <a:rPr lang="en-US" altLang="ko-KR" dirty="0"/>
              <a:t>&gt; 1:1</a:t>
            </a:r>
            <a:r>
              <a:rPr lang="ko-KR" altLang="en-US" dirty="0"/>
              <a:t>문의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7617296" y="727075"/>
          <a:ext cx="2201269" cy="815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검색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조회결과 없음 안내문구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검색한 조건에 해당하는 결과가 하나도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없을 경우 또는 등록된 게시물이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없는 경우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해당 문구표시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AC042151-18E9-4E7D-ABCF-BA81C20D7732}"/>
              </a:ext>
            </a:extLst>
          </p:cNvPr>
          <p:cNvSpPr txBox="1"/>
          <p:nvPr/>
        </p:nvSpPr>
        <p:spPr>
          <a:xfrm>
            <a:off x="272679" y="872716"/>
            <a:ext cx="91210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000" b="1" dirty="0"/>
              <a:t>1:1</a:t>
            </a:r>
            <a:r>
              <a:rPr lang="ko-KR" altLang="en-US" sz="1000" b="1" dirty="0"/>
              <a:t>문의 검색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D9C2B31-C093-4202-AB30-F717B02555E5}"/>
              </a:ext>
            </a:extLst>
          </p:cNvPr>
          <p:cNvSpPr/>
          <p:nvPr/>
        </p:nvSpPr>
        <p:spPr>
          <a:xfrm>
            <a:off x="272679" y="1087437"/>
            <a:ext cx="7164597" cy="13975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9872F5B-857B-4C7B-BDDB-294146E3AA96}"/>
              </a:ext>
            </a:extLst>
          </p:cNvPr>
          <p:cNvSpPr txBox="1"/>
          <p:nvPr/>
        </p:nvSpPr>
        <p:spPr>
          <a:xfrm>
            <a:off x="452500" y="2167794"/>
            <a:ext cx="51296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검색키워드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4E5DC6F-412F-4211-8F18-FEA3E93870F9}"/>
              </a:ext>
            </a:extLst>
          </p:cNvPr>
          <p:cNvSpPr/>
          <p:nvPr/>
        </p:nvSpPr>
        <p:spPr>
          <a:xfrm>
            <a:off x="2366491" y="2106232"/>
            <a:ext cx="3344215" cy="2462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82800" tIns="82800" rIns="82800" bIns="82800" rtlCol="0" anchor="ctr">
            <a:noAutofit/>
          </a:bodyPr>
          <a:lstStyle/>
          <a:p>
            <a:pPr>
              <a:lnSpc>
                <a:spcPct val="130000"/>
              </a:lnSpc>
            </a:pPr>
            <a:endParaRPr lang="ko-KR" altLang="en-US" sz="800" dirty="0">
              <a:latin typeface="+mn-ea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E22C0FEA-33A3-43E1-9709-DB2FBA1D818D}"/>
              </a:ext>
            </a:extLst>
          </p:cNvPr>
          <p:cNvGrpSpPr/>
          <p:nvPr/>
        </p:nvGrpSpPr>
        <p:grpSpPr>
          <a:xfrm>
            <a:off x="1249658" y="2106230"/>
            <a:ext cx="1040403" cy="246237"/>
            <a:chOff x="1095314" y="1442574"/>
            <a:chExt cx="1040403" cy="246237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61E5031-4D3D-425D-8B4E-AE5BAC34961B}"/>
                </a:ext>
              </a:extLst>
            </p:cNvPr>
            <p:cNvSpPr/>
            <p:nvPr/>
          </p:nvSpPr>
          <p:spPr>
            <a:xfrm>
              <a:off x="1095314" y="1442574"/>
              <a:ext cx="1040403" cy="24623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82800" tIns="82800" rIns="82800" bIns="82800" rtlCol="0" anchor="ctr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800" dirty="0">
                  <a:latin typeface="+mn-ea"/>
                </a:rPr>
                <a:t>전체</a:t>
              </a:r>
            </a:p>
          </p:txBody>
        </p:sp>
        <p:sp>
          <p:nvSpPr>
            <p:cNvPr id="94" name="Chevron Down">
              <a:extLst>
                <a:ext uri="{FF2B5EF4-FFF2-40B4-BE49-F238E27FC236}">
                  <a16:creationId xmlns:a16="http://schemas.microsoft.com/office/drawing/2014/main" id="{1FDF45EF-6D81-4B74-9B13-8F3F1CCB236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54583" y="1533862"/>
              <a:ext cx="115862" cy="63660"/>
            </a:xfrm>
            <a:custGeom>
              <a:avLst/>
              <a:gdLst>
                <a:gd name="T0" fmla="*/ 594 w 594"/>
                <a:gd name="T1" fmla="*/ 27 h 324"/>
                <a:gd name="T2" fmla="*/ 566 w 594"/>
                <a:gd name="T3" fmla="*/ 0 h 324"/>
                <a:gd name="T4" fmla="*/ 297 w 594"/>
                <a:gd name="T5" fmla="*/ 268 h 324"/>
                <a:gd name="T6" fmla="*/ 28 w 594"/>
                <a:gd name="T7" fmla="*/ 0 h 324"/>
                <a:gd name="T8" fmla="*/ 0 w 594"/>
                <a:gd name="T9" fmla="*/ 27 h 324"/>
                <a:gd name="T10" fmla="*/ 297 w 594"/>
                <a:gd name="T11" fmla="*/ 324 h 324"/>
                <a:gd name="T12" fmla="*/ 594 w 594"/>
                <a:gd name="T13" fmla="*/ 2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4" h="324">
                  <a:moveTo>
                    <a:pt x="594" y="27"/>
                  </a:moveTo>
                  <a:lnTo>
                    <a:pt x="566" y="0"/>
                  </a:lnTo>
                  <a:lnTo>
                    <a:pt x="297" y="268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297" y="324"/>
                  </a:lnTo>
                  <a:lnTo>
                    <a:pt x="594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5682B56-FAA6-4682-9F41-5B4450013C5A}"/>
              </a:ext>
            </a:extLst>
          </p:cNvPr>
          <p:cNvSpPr/>
          <p:nvPr/>
        </p:nvSpPr>
        <p:spPr>
          <a:xfrm>
            <a:off x="5817161" y="2106232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검색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C98BE95-9A7A-4F46-A889-6A4109583642}"/>
              </a:ext>
            </a:extLst>
          </p:cNvPr>
          <p:cNvSpPr/>
          <p:nvPr/>
        </p:nvSpPr>
        <p:spPr>
          <a:xfrm>
            <a:off x="6458623" y="2106232"/>
            <a:ext cx="613626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초기화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D0D54AE-DCCF-4E5C-9CC4-F2B00FBB120A}"/>
              </a:ext>
            </a:extLst>
          </p:cNvPr>
          <p:cNvSpPr txBox="1"/>
          <p:nvPr/>
        </p:nvSpPr>
        <p:spPr>
          <a:xfrm>
            <a:off x="452500" y="1228160"/>
            <a:ext cx="66043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수정기간</a:t>
            </a:r>
          </a:p>
        </p:txBody>
      </p:sp>
      <p:grpSp>
        <p:nvGrpSpPr>
          <p:cNvPr id="108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5F8802FB-853F-444A-B626-83FEB8B8044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23462" y="1169169"/>
            <a:ext cx="1035146" cy="241092"/>
            <a:chOff x="928688" y="1261242"/>
            <a:chExt cx="1035146" cy="241092"/>
          </a:xfrm>
        </p:grpSpPr>
        <p:sp>
          <p:nvSpPr>
            <p:cNvPr id="109" name="Text Box">
              <a:extLst>
                <a:ext uri="{FF2B5EF4-FFF2-40B4-BE49-F238E27FC236}">
                  <a16:creationId xmlns:a16="http://schemas.microsoft.com/office/drawing/2014/main" id="{B8A9640F-FCC3-4010-9E99-3621901E60F9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2023-01-01</a:t>
              </a:r>
            </a:p>
          </p:txBody>
        </p:sp>
        <p:sp>
          <p:nvSpPr>
            <p:cNvPr id="110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ECD820D9-9763-4B87-8E99-90C24606FE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11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D0E85A03-661B-41DB-813A-E20D2EA574A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183602" y="1169169"/>
            <a:ext cx="1035146" cy="241092"/>
            <a:chOff x="928688" y="1261242"/>
            <a:chExt cx="1035146" cy="241092"/>
          </a:xfrm>
        </p:grpSpPr>
        <p:sp>
          <p:nvSpPr>
            <p:cNvPr id="112" name="Text Box">
              <a:extLst>
                <a:ext uri="{FF2B5EF4-FFF2-40B4-BE49-F238E27FC236}">
                  <a16:creationId xmlns:a16="http://schemas.microsoft.com/office/drawing/2014/main" id="{E92EEF16-0734-4744-83E1-0F65ABC8F2B8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2023-01-01</a:t>
              </a:r>
            </a:p>
          </p:txBody>
        </p:sp>
        <p:sp>
          <p:nvSpPr>
            <p:cNvPr id="113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56554346-2B4C-47F6-8A99-A4C9466D01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EF0BEB0-9BE7-46A7-A288-E2D36209C14A}"/>
              </a:ext>
            </a:extLst>
          </p:cNvPr>
          <p:cNvSpPr txBox="1"/>
          <p:nvPr/>
        </p:nvSpPr>
        <p:spPr>
          <a:xfrm>
            <a:off x="3035037" y="1222616"/>
            <a:ext cx="7213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420891E-305B-428A-9600-48868FE3DC62}"/>
              </a:ext>
            </a:extLst>
          </p:cNvPr>
          <p:cNvSpPr/>
          <p:nvPr/>
        </p:nvSpPr>
        <p:spPr>
          <a:xfrm>
            <a:off x="4819390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주일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6468ACC-3D76-46A2-92C2-635F9EA621E6}"/>
              </a:ext>
            </a:extLst>
          </p:cNvPr>
          <p:cNvSpPr/>
          <p:nvPr/>
        </p:nvSpPr>
        <p:spPr>
          <a:xfrm>
            <a:off x="5313180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42350CB-4BDC-4101-9391-7966C2E4880A}"/>
              </a:ext>
            </a:extLst>
          </p:cNvPr>
          <p:cNvSpPr/>
          <p:nvPr/>
        </p:nvSpPr>
        <p:spPr>
          <a:xfrm>
            <a:off x="5802425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0D95BB7-096B-498D-BBED-A07F7540549A}"/>
              </a:ext>
            </a:extLst>
          </p:cNvPr>
          <p:cNvSpPr/>
          <p:nvPr/>
        </p:nvSpPr>
        <p:spPr>
          <a:xfrm>
            <a:off x="6296216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6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6CC4008-A04F-496B-B086-C1D9B56C1EE0}"/>
              </a:ext>
            </a:extLst>
          </p:cNvPr>
          <p:cNvSpPr/>
          <p:nvPr/>
        </p:nvSpPr>
        <p:spPr>
          <a:xfrm>
            <a:off x="6791745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년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8E8669A1-3F7C-41A0-AC5C-28233424F579}"/>
              </a:ext>
            </a:extLst>
          </p:cNvPr>
          <p:cNvSpPr/>
          <p:nvPr/>
        </p:nvSpPr>
        <p:spPr>
          <a:xfrm>
            <a:off x="4319198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직접입력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3111190-2A9F-4158-836F-3B09FE5169A3}"/>
              </a:ext>
            </a:extLst>
          </p:cNvPr>
          <p:cNvSpPr/>
          <p:nvPr/>
        </p:nvSpPr>
        <p:spPr>
          <a:xfrm>
            <a:off x="1249659" y="1168584"/>
            <a:ext cx="627670" cy="2462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82800" tIns="82800" rIns="82800" bIns="82800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등록일</a:t>
            </a:r>
          </a:p>
        </p:txBody>
      </p:sp>
      <p:sp>
        <p:nvSpPr>
          <p:cNvPr id="122" name="Chevron Down">
            <a:extLst>
              <a:ext uri="{FF2B5EF4-FFF2-40B4-BE49-F238E27FC236}">
                <a16:creationId xmlns:a16="http://schemas.microsoft.com/office/drawing/2014/main" id="{07C38879-31D9-4D7A-84D0-8B4AB82CEE09}"/>
              </a:ext>
            </a:extLst>
          </p:cNvPr>
          <p:cNvSpPr>
            <a:spLocks noChangeAspect="1"/>
          </p:cNvSpPr>
          <p:nvPr/>
        </p:nvSpPr>
        <p:spPr bwMode="auto">
          <a:xfrm>
            <a:off x="1711455" y="1259872"/>
            <a:ext cx="115862" cy="63660"/>
          </a:xfrm>
          <a:custGeom>
            <a:avLst/>
            <a:gdLst>
              <a:gd name="T0" fmla="*/ 594 w 594"/>
              <a:gd name="T1" fmla="*/ 27 h 324"/>
              <a:gd name="T2" fmla="*/ 566 w 594"/>
              <a:gd name="T3" fmla="*/ 0 h 324"/>
              <a:gd name="T4" fmla="*/ 297 w 594"/>
              <a:gd name="T5" fmla="*/ 268 h 324"/>
              <a:gd name="T6" fmla="*/ 28 w 594"/>
              <a:gd name="T7" fmla="*/ 0 h 324"/>
              <a:gd name="T8" fmla="*/ 0 w 594"/>
              <a:gd name="T9" fmla="*/ 27 h 324"/>
              <a:gd name="T10" fmla="*/ 297 w 594"/>
              <a:gd name="T11" fmla="*/ 324 h 324"/>
              <a:gd name="T12" fmla="*/ 594 w 594"/>
              <a:gd name="T13" fmla="*/ 2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4" h="324">
                <a:moveTo>
                  <a:pt x="594" y="27"/>
                </a:moveTo>
                <a:lnTo>
                  <a:pt x="566" y="0"/>
                </a:lnTo>
                <a:lnTo>
                  <a:pt x="297" y="268"/>
                </a:lnTo>
                <a:lnTo>
                  <a:pt x="28" y="0"/>
                </a:lnTo>
                <a:lnTo>
                  <a:pt x="0" y="27"/>
                </a:lnTo>
                <a:lnTo>
                  <a:pt x="297" y="324"/>
                </a:lnTo>
                <a:lnTo>
                  <a:pt x="594" y="2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048EBFB3-D3F6-467E-ADA9-6FC7E9A8ACAB}"/>
              </a:ext>
            </a:extLst>
          </p:cNvPr>
          <p:cNvSpPr txBox="1"/>
          <p:nvPr/>
        </p:nvSpPr>
        <p:spPr>
          <a:xfrm>
            <a:off x="272679" y="2592090"/>
            <a:ext cx="91210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000" b="1" dirty="0"/>
              <a:t>1:1</a:t>
            </a:r>
            <a:r>
              <a:rPr lang="ko-KR" altLang="en-US" sz="1000" b="1" dirty="0"/>
              <a:t>문의 목록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ED20820E-274F-417F-B90F-509967A734AE}"/>
              </a:ext>
            </a:extLst>
          </p:cNvPr>
          <p:cNvSpPr/>
          <p:nvPr/>
        </p:nvSpPr>
        <p:spPr>
          <a:xfrm>
            <a:off x="7293259" y="5641275"/>
            <a:ext cx="144017" cy="1446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C1E9BD3B-E12C-448F-965E-D18DFCBEA70A}"/>
              </a:ext>
            </a:extLst>
          </p:cNvPr>
          <p:cNvSpPr/>
          <p:nvPr/>
        </p:nvSpPr>
        <p:spPr>
          <a:xfrm>
            <a:off x="272679" y="5785878"/>
            <a:ext cx="7164597" cy="2810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 dirty="0">
              <a:latin typeface="+mn-ea"/>
            </a:endParaRPr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7154DFDC-219B-4ACB-9FE9-DCD6F2FE8860}"/>
              </a:ext>
            </a:extLst>
          </p:cNvPr>
          <p:cNvGrpSpPr/>
          <p:nvPr/>
        </p:nvGrpSpPr>
        <p:grpSpPr>
          <a:xfrm>
            <a:off x="7293259" y="2825119"/>
            <a:ext cx="144017" cy="2816157"/>
            <a:chOff x="7293259" y="3130822"/>
            <a:chExt cx="144017" cy="2816157"/>
          </a:xfrm>
        </p:grpSpPr>
        <p:sp>
          <p:nvSpPr>
            <p:cNvPr id="198" name="Track">
              <a:extLst>
                <a:ext uri="{FF2B5EF4-FFF2-40B4-BE49-F238E27FC236}">
                  <a16:creationId xmlns:a16="http://schemas.microsoft.com/office/drawing/2014/main" id="{1863B5C3-C7AA-4A28-BA22-B06F47B714C7}"/>
                </a:ext>
              </a:extLst>
            </p:cNvPr>
            <p:cNvSpPr/>
            <p:nvPr/>
          </p:nvSpPr>
          <p:spPr>
            <a:xfrm rot="5400000">
              <a:off x="5957189" y="4466892"/>
              <a:ext cx="2816157" cy="1440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99" name="Scroll Thumb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951D1BEB-BAC9-48E1-94FD-8586955E3800}"/>
                </a:ext>
              </a:extLst>
            </p:cNvPr>
            <p:cNvSpPr/>
            <p:nvPr/>
          </p:nvSpPr>
          <p:spPr>
            <a:xfrm rot="5400000">
              <a:off x="6573180" y="4044640"/>
              <a:ext cx="1584176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00" name="Chevr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65481CB6-1FFB-4AB1-B1DF-E96B85B8A5ED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7333264" y="3190078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01" name="Chevr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4179F708-1AB0-4C8A-B53C-65C360986CAC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7333264" y="5849026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FE38F65E-9BE9-40B9-B6D7-08D9153C0DEF}"/>
              </a:ext>
            </a:extLst>
          </p:cNvPr>
          <p:cNvGrpSpPr/>
          <p:nvPr/>
        </p:nvGrpSpPr>
        <p:grpSpPr>
          <a:xfrm>
            <a:off x="272676" y="5641860"/>
            <a:ext cx="7020584" cy="144017"/>
            <a:chOff x="272676" y="5947563"/>
            <a:chExt cx="7020584" cy="144017"/>
          </a:xfrm>
        </p:grpSpPr>
        <p:sp>
          <p:nvSpPr>
            <p:cNvPr id="219" name="Track">
              <a:extLst>
                <a:ext uri="{FF2B5EF4-FFF2-40B4-BE49-F238E27FC236}">
                  <a16:creationId xmlns:a16="http://schemas.microsoft.com/office/drawing/2014/main" id="{FF6682EE-D651-4C03-A6DE-EF06938B31A6}"/>
                </a:ext>
              </a:extLst>
            </p:cNvPr>
            <p:cNvSpPr/>
            <p:nvPr/>
          </p:nvSpPr>
          <p:spPr>
            <a:xfrm rot="10800000">
              <a:off x="272676" y="5947563"/>
              <a:ext cx="7020584" cy="1440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20" name="Scroll Thumb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1A2773F5-4C12-46EC-ACFD-34F6694298B5}"/>
                </a:ext>
              </a:extLst>
            </p:cNvPr>
            <p:cNvSpPr/>
            <p:nvPr/>
          </p:nvSpPr>
          <p:spPr>
            <a:xfrm rot="10800000">
              <a:off x="432408" y="5983096"/>
              <a:ext cx="1584176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21" name="Chevr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63B0D645-F4B1-42F6-9A76-A71EF6E7058D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H="1">
              <a:off x="7166958" y="600634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22" name="Chevr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10933D62-1B93-47A3-8FC2-910F5FD82E8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320538" y="600634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2896162D-894D-46A2-97E1-DC11740A125A}"/>
              </a:ext>
            </a:extLst>
          </p:cNvPr>
          <p:cNvGrpSpPr/>
          <p:nvPr/>
        </p:nvGrpSpPr>
        <p:grpSpPr>
          <a:xfrm>
            <a:off x="432408" y="5845195"/>
            <a:ext cx="968746" cy="161504"/>
            <a:chOff x="432408" y="5825234"/>
            <a:chExt cx="968746" cy="161504"/>
          </a:xfrm>
        </p:grpSpPr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BC41D880-15B1-4AAB-A825-EE4D19C25484}"/>
                </a:ext>
              </a:extLst>
            </p:cNvPr>
            <p:cNvGrpSpPr/>
            <p:nvPr/>
          </p:nvGrpSpPr>
          <p:grpSpPr>
            <a:xfrm>
              <a:off x="628228" y="5825234"/>
              <a:ext cx="161504" cy="161504"/>
              <a:chOff x="628228" y="6150898"/>
              <a:chExt cx="161504" cy="161504"/>
            </a:xfrm>
          </p:grpSpPr>
          <p:sp>
            <p:nvSpPr>
              <p:cNvPr id="239" name="타원 238">
                <a:extLst>
                  <a:ext uri="{FF2B5EF4-FFF2-40B4-BE49-F238E27FC236}">
                    <a16:creationId xmlns:a16="http://schemas.microsoft.com/office/drawing/2014/main" id="{242C70AF-FE0B-428B-8051-25D13E81BA8F}"/>
                  </a:ext>
                </a:extLst>
              </p:cNvPr>
              <p:cNvSpPr/>
              <p:nvPr/>
            </p:nvSpPr>
            <p:spPr>
              <a:xfrm>
                <a:off x="62822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240" name="Chevron Left">
                <a:extLst>
                  <a:ext uri="{FF2B5EF4-FFF2-40B4-BE49-F238E27FC236}">
                    <a16:creationId xmlns:a16="http://schemas.microsoft.com/office/drawing/2014/main" id="{997322BD-3A6B-4A8D-88C2-D4D0352396F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86120" y="6190487"/>
                <a:ext cx="45719" cy="83208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85143AD8-AEF4-4945-9C4E-B304525DB637}"/>
                </a:ext>
              </a:extLst>
            </p:cNvPr>
            <p:cNvGrpSpPr/>
            <p:nvPr/>
          </p:nvGrpSpPr>
          <p:grpSpPr>
            <a:xfrm>
              <a:off x="432408" y="5825234"/>
              <a:ext cx="161504" cy="161504"/>
              <a:chOff x="432408" y="6150898"/>
              <a:chExt cx="161504" cy="161504"/>
            </a:xfrm>
          </p:grpSpPr>
          <p:sp>
            <p:nvSpPr>
              <p:cNvPr id="235" name="타원 234">
                <a:extLst>
                  <a:ext uri="{FF2B5EF4-FFF2-40B4-BE49-F238E27FC236}">
                    <a16:creationId xmlns:a16="http://schemas.microsoft.com/office/drawing/2014/main" id="{86EBF060-A976-48F9-9997-F963C7EF009D}"/>
                  </a:ext>
                </a:extLst>
              </p:cNvPr>
              <p:cNvSpPr/>
              <p:nvPr/>
            </p:nvSpPr>
            <p:spPr>
              <a:xfrm>
                <a:off x="43240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t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 dirty="0">
                  <a:latin typeface="+mn-ea"/>
                </a:endParaRPr>
              </a:p>
            </p:txBody>
          </p:sp>
          <p:grpSp>
            <p:nvGrpSpPr>
              <p:cNvPr id="236" name="그룹 235">
                <a:extLst>
                  <a:ext uri="{FF2B5EF4-FFF2-40B4-BE49-F238E27FC236}">
                    <a16:creationId xmlns:a16="http://schemas.microsoft.com/office/drawing/2014/main" id="{6A04E2B9-90F6-4C8A-81D4-D4BDB6C23DE7}"/>
                  </a:ext>
                </a:extLst>
              </p:cNvPr>
              <p:cNvGrpSpPr/>
              <p:nvPr/>
            </p:nvGrpSpPr>
            <p:grpSpPr>
              <a:xfrm>
                <a:off x="472893" y="6190487"/>
                <a:ext cx="72563" cy="83208"/>
                <a:chOff x="463456" y="6190487"/>
                <a:chExt cx="72563" cy="83208"/>
              </a:xfrm>
            </p:grpSpPr>
            <p:sp>
              <p:nvSpPr>
                <p:cNvPr id="237" name="Chevron Left">
                  <a:extLst>
                    <a:ext uri="{FF2B5EF4-FFF2-40B4-BE49-F238E27FC236}">
                      <a16:creationId xmlns:a16="http://schemas.microsoft.com/office/drawing/2014/main" id="{A2742E08-6733-4838-A8A4-02EEFF1BBB3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63456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8" name="Chevron Left">
                  <a:extLst>
                    <a:ext uri="{FF2B5EF4-FFF2-40B4-BE49-F238E27FC236}">
                      <a16:creationId xmlns:a16="http://schemas.microsoft.com/office/drawing/2014/main" id="{E4035DC2-8346-406F-9C38-FBEAA1CCAEA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90300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05D38A47-FE54-4177-9CE6-677EE42E04FD}"/>
                </a:ext>
              </a:extLst>
            </p:cNvPr>
            <p:cNvSpPr/>
            <p:nvPr/>
          </p:nvSpPr>
          <p:spPr>
            <a:xfrm>
              <a:off x="824048" y="5825234"/>
              <a:ext cx="161504" cy="1615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500" b="1" dirty="0">
                  <a:latin typeface="+mn-ea"/>
                </a:rPr>
                <a:t>1</a:t>
              </a:r>
              <a:endParaRPr lang="ko-KR" altLang="en-US" sz="500" b="1" dirty="0">
                <a:latin typeface="+mn-ea"/>
              </a:endParaRPr>
            </a:p>
          </p:txBody>
        </p:sp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E47EA2CB-A0AB-4F6A-A490-4B73DB43E78C}"/>
                </a:ext>
              </a:extLst>
            </p:cNvPr>
            <p:cNvGrpSpPr/>
            <p:nvPr/>
          </p:nvGrpSpPr>
          <p:grpSpPr>
            <a:xfrm rot="10800000">
              <a:off x="1039846" y="5825234"/>
              <a:ext cx="161504" cy="161504"/>
              <a:chOff x="628228" y="6150898"/>
              <a:chExt cx="161504" cy="161504"/>
            </a:xfrm>
          </p:grpSpPr>
          <p:sp>
            <p:nvSpPr>
              <p:cNvPr id="233" name="타원 232">
                <a:extLst>
                  <a:ext uri="{FF2B5EF4-FFF2-40B4-BE49-F238E27FC236}">
                    <a16:creationId xmlns:a16="http://schemas.microsoft.com/office/drawing/2014/main" id="{E528CDE8-F3C2-41BC-90C0-1F64EBF3A682}"/>
                  </a:ext>
                </a:extLst>
              </p:cNvPr>
              <p:cNvSpPr/>
              <p:nvPr/>
            </p:nvSpPr>
            <p:spPr>
              <a:xfrm>
                <a:off x="62822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234" name="Chevron Left">
                <a:extLst>
                  <a:ext uri="{FF2B5EF4-FFF2-40B4-BE49-F238E27FC236}">
                    <a16:creationId xmlns:a16="http://schemas.microsoft.com/office/drawing/2014/main" id="{17AEF2F1-EC10-4E68-AF44-2C91F61E283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86120" y="6190487"/>
                <a:ext cx="45719" cy="83208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E57A34EF-CA63-4982-8BB3-9ADB9E3A1A72}"/>
                </a:ext>
              </a:extLst>
            </p:cNvPr>
            <p:cNvGrpSpPr/>
            <p:nvPr/>
          </p:nvGrpSpPr>
          <p:grpSpPr>
            <a:xfrm rot="10800000">
              <a:off x="1239650" y="5825234"/>
              <a:ext cx="161504" cy="161504"/>
              <a:chOff x="432408" y="6150898"/>
              <a:chExt cx="161504" cy="161504"/>
            </a:xfrm>
          </p:grpSpPr>
          <p:sp>
            <p:nvSpPr>
              <p:cNvPr id="229" name="타원 228">
                <a:extLst>
                  <a:ext uri="{FF2B5EF4-FFF2-40B4-BE49-F238E27FC236}">
                    <a16:creationId xmlns:a16="http://schemas.microsoft.com/office/drawing/2014/main" id="{08F4B282-178A-4481-AE4A-A1CA004117BE}"/>
                  </a:ext>
                </a:extLst>
              </p:cNvPr>
              <p:cNvSpPr/>
              <p:nvPr/>
            </p:nvSpPr>
            <p:spPr>
              <a:xfrm>
                <a:off x="43240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t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 dirty="0">
                  <a:latin typeface="+mn-ea"/>
                </a:endParaRPr>
              </a:p>
            </p:txBody>
          </p:sp>
          <p:grpSp>
            <p:nvGrpSpPr>
              <p:cNvPr id="230" name="그룹 229">
                <a:extLst>
                  <a:ext uri="{FF2B5EF4-FFF2-40B4-BE49-F238E27FC236}">
                    <a16:creationId xmlns:a16="http://schemas.microsoft.com/office/drawing/2014/main" id="{29A51A1E-D8D9-4394-8A0E-E27512D4C977}"/>
                  </a:ext>
                </a:extLst>
              </p:cNvPr>
              <p:cNvGrpSpPr/>
              <p:nvPr/>
            </p:nvGrpSpPr>
            <p:grpSpPr>
              <a:xfrm>
                <a:off x="472893" y="6190487"/>
                <a:ext cx="72563" cy="83208"/>
                <a:chOff x="463456" y="6190487"/>
                <a:chExt cx="72563" cy="83208"/>
              </a:xfrm>
            </p:grpSpPr>
            <p:sp>
              <p:nvSpPr>
                <p:cNvPr id="231" name="Chevron Left">
                  <a:extLst>
                    <a:ext uri="{FF2B5EF4-FFF2-40B4-BE49-F238E27FC236}">
                      <a16:creationId xmlns:a16="http://schemas.microsoft.com/office/drawing/2014/main" id="{9DD4F774-CEE2-474C-91FD-E45D44E5D76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63456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2" name="Chevron Left">
                  <a:extLst>
                    <a:ext uri="{FF2B5EF4-FFF2-40B4-BE49-F238E27FC236}">
                      <a16:creationId xmlns:a16="http://schemas.microsoft.com/office/drawing/2014/main" id="{D3F8B714-9956-403B-BEAD-F1B66D2289E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90300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AA55BAF9-4F81-4AFE-8056-84841B185B5C}"/>
              </a:ext>
            </a:extLst>
          </p:cNvPr>
          <p:cNvGrpSpPr/>
          <p:nvPr/>
        </p:nvGrpSpPr>
        <p:grpSpPr>
          <a:xfrm>
            <a:off x="1595235" y="5839292"/>
            <a:ext cx="923978" cy="184662"/>
            <a:chOff x="2256858" y="6144995"/>
            <a:chExt cx="923978" cy="184662"/>
          </a:xfrm>
        </p:grpSpPr>
        <p:grpSp>
          <p:nvGrpSpPr>
            <p:cNvPr id="242" name="그룹 241">
              <a:extLst>
                <a:ext uri="{FF2B5EF4-FFF2-40B4-BE49-F238E27FC236}">
                  <a16:creationId xmlns:a16="http://schemas.microsoft.com/office/drawing/2014/main" id="{985828C9-FDD4-45F1-AA65-E3F8C68C1D7D}"/>
                </a:ext>
              </a:extLst>
            </p:cNvPr>
            <p:cNvGrpSpPr/>
            <p:nvPr/>
          </p:nvGrpSpPr>
          <p:grpSpPr>
            <a:xfrm>
              <a:off x="2256858" y="6144995"/>
              <a:ext cx="427892" cy="184662"/>
              <a:chOff x="2256858" y="6144995"/>
              <a:chExt cx="427892" cy="184662"/>
            </a:xfrm>
          </p:grpSpPr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09696133-C0AF-4BE9-B031-A805D6E6FF3B}"/>
                  </a:ext>
                </a:extLst>
              </p:cNvPr>
              <p:cNvSpPr/>
              <p:nvPr/>
            </p:nvSpPr>
            <p:spPr>
              <a:xfrm>
                <a:off x="2256858" y="6144995"/>
                <a:ext cx="427892" cy="18466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36000" tIns="82800" rIns="82800" bIns="82800" rtlCol="0" anchor="ctr">
                <a:no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700" dirty="0">
                    <a:latin typeface="+mn-ea"/>
                  </a:rPr>
                  <a:t> 50</a:t>
                </a:r>
                <a:endParaRPr lang="ko-KR" altLang="en-US" sz="700" dirty="0">
                  <a:latin typeface="+mn-ea"/>
                </a:endParaRPr>
              </a:p>
            </p:txBody>
          </p:sp>
          <p:sp>
            <p:nvSpPr>
              <p:cNvPr id="245" name="Chevron Down">
                <a:extLst>
                  <a:ext uri="{FF2B5EF4-FFF2-40B4-BE49-F238E27FC236}">
                    <a16:creationId xmlns:a16="http://schemas.microsoft.com/office/drawing/2014/main" id="{AD90B297-019F-47B2-9735-FA180A75185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532031" y="6211431"/>
                <a:ext cx="94259" cy="51791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9BD32C83-68DD-46E1-A069-954E97645127}"/>
                </a:ext>
              </a:extLst>
            </p:cNvPr>
            <p:cNvSpPr txBox="1"/>
            <p:nvPr/>
          </p:nvSpPr>
          <p:spPr>
            <a:xfrm>
              <a:off x="2733598" y="6170094"/>
              <a:ext cx="447238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건씩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보기</a:t>
              </a:r>
            </a:p>
          </p:txBody>
        </p:sp>
      </p:grpSp>
      <p:sp>
        <p:nvSpPr>
          <p:cNvPr id="246" name="TextBox 245">
            <a:extLst>
              <a:ext uri="{FF2B5EF4-FFF2-40B4-BE49-F238E27FC236}">
                <a16:creationId xmlns:a16="http://schemas.microsoft.com/office/drawing/2014/main" id="{D4071235-A8C5-4432-8B4D-325071EA277C}"/>
              </a:ext>
            </a:extLst>
          </p:cNvPr>
          <p:cNvSpPr txBox="1"/>
          <p:nvPr/>
        </p:nvSpPr>
        <p:spPr>
          <a:xfrm>
            <a:off x="6667326" y="5864391"/>
            <a:ext cx="54983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없음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7" name="모서리가 둥근 직사각형 97">
            <a:extLst>
              <a:ext uri="{FF2B5EF4-FFF2-40B4-BE49-F238E27FC236}">
                <a16:creationId xmlns:a16="http://schemas.microsoft.com/office/drawing/2014/main" id="{F9A14DD9-4F2A-45ED-A8F3-996D58CC6C9E}"/>
              </a:ext>
            </a:extLst>
          </p:cNvPr>
          <p:cNvSpPr/>
          <p:nvPr/>
        </p:nvSpPr>
        <p:spPr>
          <a:xfrm>
            <a:off x="2983036" y="4150842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D33DCA0-6F0B-43EB-9010-B2BC9B132AB5}"/>
              </a:ext>
            </a:extLst>
          </p:cNvPr>
          <p:cNvSpPr txBox="1"/>
          <p:nvPr/>
        </p:nvSpPr>
        <p:spPr>
          <a:xfrm>
            <a:off x="452500" y="1860855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진행상태</a:t>
            </a: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245DFB80-1015-445F-B00F-19517FCBFEF0}"/>
              </a:ext>
            </a:extLst>
          </p:cNvPr>
          <p:cNvGrpSpPr/>
          <p:nvPr/>
        </p:nvGrpSpPr>
        <p:grpSpPr>
          <a:xfrm>
            <a:off x="1254916" y="1856632"/>
            <a:ext cx="385005" cy="131556"/>
            <a:chOff x="1145282" y="1525820"/>
            <a:chExt cx="385005" cy="131556"/>
          </a:xfrm>
        </p:grpSpPr>
        <p:sp>
          <p:nvSpPr>
            <p:cNvPr id="127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D28C47B5-3F60-4C5F-881C-D7CAD44B14E6}"/>
                </a:ext>
              </a:extLst>
            </p:cNvPr>
            <p:cNvSpPr/>
            <p:nvPr/>
          </p:nvSpPr>
          <p:spPr>
            <a:xfrm>
              <a:off x="114528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D34D833-97DB-4813-A1F4-DE913E67655B}"/>
                </a:ext>
              </a:extLst>
            </p:cNvPr>
            <p:cNvSpPr txBox="1"/>
            <p:nvPr/>
          </p:nvSpPr>
          <p:spPr>
            <a:xfrm>
              <a:off x="1325103" y="1530043"/>
              <a:ext cx="20518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전체</a:t>
              </a: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D36ABD03-3D3D-44C2-9B74-EBAFD465B561}"/>
              </a:ext>
            </a:extLst>
          </p:cNvPr>
          <p:cNvGrpSpPr/>
          <p:nvPr/>
        </p:nvGrpSpPr>
        <p:grpSpPr>
          <a:xfrm>
            <a:off x="1811460" y="1856632"/>
            <a:ext cx="590190" cy="131556"/>
            <a:chOff x="1750519" y="1525820"/>
            <a:chExt cx="590190" cy="131556"/>
          </a:xfrm>
        </p:grpSpPr>
        <p:sp>
          <p:nvSpPr>
            <p:cNvPr id="130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2CCDFC66-5E3B-48AE-860A-DDE6183E7C14}"/>
                </a:ext>
              </a:extLst>
            </p:cNvPr>
            <p:cNvSpPr/>
            <p:nvPr/>
          </p:nvSpPr>
          <p:spPr>
            <a:xfrm>
              <a:off x="1750519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7F2F3DC-8B1B-41D2-838F-FB33730BBCD4}"/>
                </a:ext>
              </a:extLst>
            </p:cNvPr>
            <p:cNvSpPr txBox="1"/>
            <p:nvPr/>
          </p:nvSpPr>
          <p:spPr>
            <a:xfrm>
              <a:off x="1930340" y="1530043"/>
              <a:ext cx="41036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접수대기</a:t>
              </a: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9405F5BF-501E-46A8-BE57-6697BA71F3E4}"/>
              </a:ext>
            </a:extLst>
          </p:cNvPr>
          <p:cNvGrpSpPr/>
          <p:nvPr/>
        </p:nvGrpSpPr>
        <p:grpSpPr>
          <a:xfrm>
            <a:off x="2593043" y="1856632"/>
            <a:ext cx="590190" cy="131556"/>
            <a:chOff x="2393562" y="1525820"/>
            <a:chExt cx="590190" cy="131556"/>
          </a:xfrm>
        </p:grpSpPr>
        <p:sp>
          <p:nvSpPr>
            <p:cNvPr id="133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43C42984-7AB2-4A5F-9DC1-7CB41BDDF82A}"/>
                </a:ext>
              </a:extLst>
            </p:cNvPr>
            <p:cNvSpPr/>
            <p:nvPr/>
          </p:nvSpPr>
          <p:spPr>
            <a:xfrm>
              <a:off x="239356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5C942385-EE05-466D-A0A6-484BBD07BFF6}"/>
                </a:ext>
              </a:extLst>
            </p:cNvPr>
            <p:cNvSpPr txBox="1"/>
            <p:nvPr/>
          </p:nvSpPr>
          <p:spPr>
            <a:xfrm>
              <a:off x="2573383" y="1530043"/>
              <a:ext cx="41036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접수완료</a:t>
              </a: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F90B6A12-E02F-4356-8FC1-34FA4242B851}"/>
              </a:ext>
            </a:extLst>
          </p:cNvPr>
          <p:cNvSpPr txBox="1"/>
          <p:nvPr/>
        </p:nvSpPr>
        <p:spPr>
          <a:xfrm>
            <a:off x="452500" y="1588921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문의유형</a:t>
            </a: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AAE8A216-866D-4CCB-BDE1-0A14127F1449}"/>
              </a:ext>
            </a:extLst>
          </p:cNvPr>
          <p:cNvGrpSpPr/>
          <p:nvPr/>
        </p:nvGrpSpPr>
        <p:grpSpPr>
          <a:xfrm>
            <a:off x="1249658" y="1515637"/>
            <a:ext cx="1040403" cy="246237"/>
            <a:chOff x="1095314" y="1442574"/>
            <a:chExt cx="1040403" cy="246237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79B5BFB5-C165-47DF-9420-36D8A5F0DE57}"/>
                </a:ext>
              </a:extLst>
            </p:cNvPr>
            <p:cNvSpPr/>
            <p:nvPr/>
          </p:nvSpPr>
          <p:spPr>
            <a:xfrm>
              <a:off x="1095314" y="1442574"/>
              <a:ext cx="1040403" cy="24623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82800" tIns="82800" rIns="82800" bIns="82800" rtlCol="0" anchor="ctr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800" dirty="0">
                  <a:latin typeface="+mn-ea"/>
                </a:rPr>
                <a:t>전체</a:t>
              </a:r>
            </a:p>
          </p:txBody>
        </p:sp>
        <p:sp>
          <p:nvSpPr>
            <p:cNvPr id="158" name="Chevron Down">
              <a:extLst>
                <a:ext uri="{FF2B5EF4-FFF2-40B4-BE49-F238E27FC236}">
                  <a16:creationId xmlns:a16="http://schemas.microsoft.com/office/drawing/2014/main" id="{030F7C2D-7992-4869-A65D-097548A96E4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54583" y="1533862"/>
              <a:ext cx="115862" cy="63660"/>
            </a:xfrm>
            <a:custGeom>
              <a:avLst/>
              <a:gdLst>
                <a:gd name="T0" fmla="*/ 594 w 594"/>
                <a:gd name="T1" fmla="*/ 27 h 324"/>
                <a:gd name="T2" fmla="*/ 566 w 594"/>
                <a:gd name="T3" fmla="*/ 0 h 324"/>
                <a:gd name="T4" fmla="*/ 297 w 594"/>
                <a:gd name="T5" fmla="*/ 268 h 324"/>
                <a:gd name="T6" fmla="*/ 28 w 594"/>
                <a:gd name="T7" fmla="*/ 0 h 324"/>
                <a:gd name="T8" fmla="*/ 0 w 594"/>
                <a:gd name="T9" fmla="*/ 27 h 324"/>
                <a:gd name="T10" fmla="*/ 297 w 594"/>
                <a:gd name="T11" fmla="*/ 324 h 324"/>
                <a:gd name="T12" fmla="*/ 594 w 594"/>
                <a:gd name="T13" fmla="*/ 2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4" h="324">
                  <a:moveTo>
                    <a:pt x="594" y="27"/>
                  </a:moveTo>
                  <a:lnTo>
                    <a:pt x="566" y="0"/>
                  </a:lnTo>
                  <a:lnTo>
                    <a:pt x="297" y="268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297" y="324"/>
                  </a:lnTo>
                  <a:lnTo>
                    <a:pt x="594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EDEA8DB4-CACF-4428-A806-B7803E5A255E}"/>
              </a:ext>
            </a:extLst>
          </p:cNvPr>
          <p:cNvGrpSpPr/>
          <p:nvPr/>
        </p:nvGrpSpPr>
        <p:grpSpPr>
          <a:xfrm>
            <a:off x="2364675" y="1515637"/>
            <a:ext cx="1040403" cy="246237"/>
            <a:chOff x="1095314" y="1442574"/>
            <a:chExt cx="1040403" cy="246237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EE56317D-4800-406B-AEB2-3CF53127C8E1}"/>
                </a:ext>
              </a:extLst>
            </p:cNvPr>
            <p:cNvSpPr/>
            <p:nvPr/>
          </p:nvSpPr>
          <p:spPr>
            <a:xfrm>
              <a:off x="1095314" y="1442574"/>
              <a:ext cx="1040403" cy="24623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82800" tIns="82800" rIns="82800" bIns="82800" rtlCol="0" anchor="ctr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800" dirty="0">
                  <a:latin typeface="+mn-ea"/>
                </a:rPr>
                <a:t>전체</a:t>
              </a:r>
            </a:p>
          </p:txBody>
        </p:sp>
        <p:sp>
          <p:nvSpPr>
            <p:cNvPr id="161" name="Chevron Down">
              <a:extLst>
                <a:ext uri="{FF2B5EF4-FFF2-40B4-BE49-F238E27FC236}">
                  <a16:creationId xmlns:a16="http://schemas.microsoft.com/office/drawing/2014/main" id="{A060152B-5E39-4B8E-B685-3201DEE4FB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54583" y="1533862"/>
              <a:ext cx="115862" cy="63660"/>
            </a:xfrm>
            <a:custGeom>
              <a:avLst/>
              <a:gdLst>
                <a:gd name="T0" fmla="*/ 594 w 594"/>
                <a:gd name="T1" fmla="*/ 27 h 324"/>
                <a:gd name="T2" fmla="*/ 566 w 594"/>
                <a:gd name="T3" fmla="*/ 0 h 324"/>
                <a:gd name="T4" fmla="*/ 297 w 594"/>
                <a:gd name="T5" fmla="*/ 268 h 324"/>
                <a:gd name="T6" fmla="*/ 28 w 594"/>
                <a:gd name="T7" fmla="*/ 0 h 324"/>
                <a:gd name="T8" fmla="*/ 0 w 594"/>
                <a:gd name="T9" fmla="*/ 27 h 324"/>
                <a:gd name="T10" fmla="*/ 297 w 594"/>
                <a:gd name="T11" fmla="*/ 324 h 324"/>
                <a:gd name="T12" fmla="*/ 594 w 594"/>
                <a:gd name="T13" fmla="*/ 2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4" h="324">
                  <a:moveTo>
                    <a:pt x="594" y="27"/>
                  </a:moveTo>
                  <a:lnTo>
                    <a:pt x="566" y="0"/>
                  </a:lnTo>
                  <a:lnTo>
                    <a:pt x="297" y="268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297" y="324"/>
                  </a:lnTo>
                  <a:lnTo>
                    <a:pt x="594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F42CC8BE-D94E-4D44-B460-2B3E201D3343}"/>
              </a:ext>
            </a:extLst>
          </p:cNvPr>
          <p:cNvGrpSpPr/>
          <p:nvPr/>
        </p:nvGrpSpPr>
        <p:grpSpPr>
          <a:xfrm>
            <a:off x="3264787" y="1856632"/>
            <a:ext cx="590190" cy="131556"/>
            <a:chOff x="2393562" y="1525820"/>
            <a:chExt cx="590190" cy="131556"/>
          </a:xfrm>
        </p:grpSpPr>
        <p:sp>
          <p:nvSpPr>
            <p:cNvPr id="163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B3687CA6-040C-4D46-9B35-F496DEF5004B}"/>
                </a:ext>
              </a:extLst>
            </p:cNvPr>
            <p:cNvSpPr/>
            <p:nvPr/>
          </p:nvSpPr>
          <p:spPr>
            <a:xfrm>
              <a:off x="239356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725CC6D1-50F6-4B0F-84E8-4C34BAD374EA}"/>
                </a:ext>
              </a:extLst>
            </p:cNvPr>
            <p:cNvSpPr txBox="1"/>
            <p:nvPr/>
          </p:nvSpPr>
          <p:spPr>
            <a:xfrm>
              <a:off x="2573383" y="1530043"/>
              <a:ext cx="41036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답변완료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4196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BO-PC-CUS-01-003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1:1</a:t>
            </a:r>
            <a:r>
              <a:rPr lang="ko-KR" altLang="en-US" dirty="0"/>
              <a:t>문의</a:t>
            </a:r>
            <a:r>
              <a:rPr lang="en-US" altLang="ko-KR" dirty="0"/>
              <a:t>-</a:t>
            </a:r>
            <a:r>
              <a:rPr lang="ko-KR" altLang="en-US" dirty="0"/>
              <a:t>상세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(</a:t>
            </a:r>
            <a:r>
              <a:rPr lang="ko-KR" altLang="en-US" dirty="0"/>
              <a:t>답변 등록 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게시판관리 </a:t>
            </a:r>
            <a:r>
              <a:rPr lang="en-US" altLang="ko-KR" dirty="0"/>
              <a:t>&gt; 1:1</a:t>
            </a:r>
            <a:r>
              <a:rPr lang="ko-KR" altLang="en-US" dirty="0"/>
              <a:t>문의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6DB8C147-995B-421F-8DA4-B69C22327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270248"/>
              </p:ext>
            </p:extLst>
          </p:nvPr>
        </p:nvGraphicFramePr>
        <p:xfrm>
          <a:off x="7617296" y="727075"/>
          <a:ext cx="2201269" cy="5478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문의내용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차 문의유형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2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차 문의유형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작성자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이메일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연락처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문의등록일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제목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내용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첨부파일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작성자가 입력한 문의내용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255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차 문의유형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등록 시 선택한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차 문의유형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052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차 문의유형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등록 시 선택한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차 문의유형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작성자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작성자의 성명 및 아이디 표시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아이디의 경우 성명 뒤에 괄호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( )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안에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415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이메일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작성자의 이메일 주소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0987714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연락처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작성자의 연락처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문의등록일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문의 등록일시 표시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표시형식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: YYYY-MM-DD HH:MM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08617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제목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문의 등록 시 입력한 문의제목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260699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내용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텍스트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문의 등록 시 입력한 문의내용 표시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977172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첨부파일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문의 등록 시 첨부한 첨부파일 표시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793507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10-1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첨부파일 이미지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이미지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첨부된 파일의 썸네일 이미지 노출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이미지 외 파일의 경우 썸네일 영역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미노출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791403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10-2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파일용량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첨부된 파일의 파일용량 표시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MB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단위로 표시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(1MB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미만은 소수점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한자리까지만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표시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596126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8453C9D-BDED-479E-B7C5-798DBBEB6BD4}"/>
              </a:ext>
            </a:extLst>
          </p:cNvPr>
          <p:cNvCxnSpPr/>
          <p:nvPr/>
        </p:nvCxnSpPr>
        <p:spPr>
          <a:xfrm>
            <a:off x="92460" y="6777372"/>
            <a:ext cx="750618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2156B2F-EA6E-4A1A-ABC9-6A02C385153C}"/>
              </a:ext>
            </a:extLst>
          </p:cNvPr>
          <p:cNvSpPr/>
          <p:nvPr/>
        </p:nvSpPr>
        <p:spPr>
          <a:xfrm>
            <a:off x="7636878" y="6418429"/>
            <a:ext cx="1636602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다음페이지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(1/2)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26D246AB-AA5C-43B9-9040-DFAB2E4E8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900136"/>
              </p:ext>
            </p:extLst>
          </p:nvPr>
        </p:nvGraphicFramePr>
        <p:xfrm>
          <a:off x="272678" y="1429420"/>
          <a:ext cx="7164597" cy="3784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5">
                  <a:extLst>
                    <a:ext uri="{9D8B030D-6E8A-4147-A177-3AD203B41FA5}">
                      <a16:colId xmlns:a16="http://schemas.microsoft.com/office/drawing/2014/main" val="549320181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979334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 문의유형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차 문의유형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612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(ez001)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abc@easymedia.net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460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연락처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010-1234-5678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문의등록일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2023-01-01 10:00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903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회원가입은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어떻게하나요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0096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홈페이지에서 회원가입은 어떻게 하나요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645082"/>
                  </a:ext>
                </a:extLst>
              </a:tr>
              <a:tr h="862740"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첨부파일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930021"/>
                  </a:ext>
                </a:extLst>
              </a:tr>
            </a:tbl>
          </a:graphicData>
        </a:graphic>
      </p:graphicFrame>
      <p:sp>
        <p:nvSpPr>
          <p:cNvPr id="97" name="TextBox 96">
            <a:extLst>
              <a:ext uri="{FF2B5EF4-FFF2-40B4-BE49-F238E27FC236}">
                <a16:creationId xmlns:a16="http://schemas.microsoft.com/office/drawing/2014/main" id="{6A1CA2AB-49C5-451C-9F9E-1170824B4F9B}"/>
              </a:ext>
            </a:extLst>
          </p:cNvPr>
          <p:cNvSpPr txBox="1"/>
          <p:nvPr/>
        </p:nvSpPr>
        <p:spPr>
          <a:xfrm>
            <a:off x="272679" y="872716"/>
            <a:ext cx="122469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000" b="1" dirty="0"/>
              <a:t>1:1</a:t>
            </a:r>
            <a:r>
              <a:rPr lang="ko-KR" altLang="en-US" sz="1000" b="1" dirty="0"/>
              <a:t>문의 상세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수정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Text Box">
            <a:extLst>
              <a:ext uri="{FF2B5EF4-FFF2-40B4-BE49-F238E27FC236}">
                <a16:creationId xmlns:a16="http://schemas.microsoft.com/office/drawing/2014/main" id="{27D002B9-E66A-43D0-B02D-D28BDA99C5F2}"/>
              </a:ext>
            </a:extLst>
          </p:cNvPr>
          <p:cNvSpPr/>
          <p:nvPr/>
        </p:nvSpPr>
        <p:spPr>
          <a:xfrm>
            <a:off x="1568623" y="4412544"/>
            <a:ext cx="5766159" cy="70999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28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5DADF70A-CCAD-489A-8400-C06D2E39E6CD}"/>
              </a:ext>
            </a:extLst>
          </p:cNvPr>
          <p:cNvGrpSpPr/>
          <p:nvPr/>
        </p:nvGrpSpPr>
        <p:grpSpPr>
          <a:xfrm>
            <a:off x="1717989" y="4509628"/>
            <a:ext cx="839647" cy="451349"/>
            <a:chOff x="1717989" y="3665668"/>
            <a:chExt cx="839647" cy="451349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025C234F-8978-4F79-9863-CD51ADF39A9A}"/>
                </a:ext>
              </a:extLst>
            </p:cNvPr>
            <p:cNvSpPr/>
            <p:nvPr/>
          </p:nvSpPr>
          <p:spPr>
            <a:xfrm>
              <a:off x="1717989" y="3665668"/>
              <a:ext cx="839647" cy="328132"/>
            </a:xfrm>
            <a:prstGeom prst="rect">
              <a:avLst/>
            </a:prstGeom>
            <a:pattFill prst="wdDnDiag">
              <a:fgClr>
                <a:schemeClr val="bg1">
                  <a:lumMod val="85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썸네일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이미지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(0.2MB)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88F429D-7CAA-4C37-A9D3-59539327C3C9}"/>
                </a:ext>
              </a:extLst>
            </p:cNvPr>
            <p:cNvSpPr txBox="1"/>
            <p:nvPr/>
          </p:nvSpPr>
          <p:spPr>
            <a:xfrm>
              <a:off x="1723732" y="4024684"/>
              <a:ext cx="58315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첨부파일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확장자</a:t>
              </a:r>
            </a:p>
          </p:txBody>
        </p:sp>
      </p:grpSp>
      <p:sp>
        <p:nvSpPr>
          <p:cNvPr id="136" name="모서리가 둥근 직사각형 97">
            <a:extLst>
              <a:ext uri="{FF2B5EF4-FFF2-40B4-BE49-F238E27FC236}">
                <a16:creationId xmlns:a16="http://schemas.microsoft.com/office/drawing/2014/main" id="{FA5B43E8-27A5-4C96-B744-D125E5C62262}"/>
              </a:ext>
            </a:extLst>
          </p:cNvPr>
          <p:cNvSpPr/>
          <p:nvPr/>
        </p:nvSpPr>
        <p:spPr>
          <a:xfrm>
            <a:off x="1723732" y="4598867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10-2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7" name="모서리가 둥근 직사각형 97">
            <a:extLst>
              <a:ext uri="{FF2B5EF4-FFF2-40B4-BE49-F238E27FC236}">
                <a16:creationId xmlns:a16="http://schemas.microsoft.com/office/drawing/2014/main" id="{74C9DF08-8D17-4C8A-BF6F-7E30A6B3A08F}"/>
              </a:ext>
            </a:extLst>
          </p:cNvPr>
          <p:cNvSpPr/>
          <p:nvPr/>
        </p:nvSpPr>
        <p:spPr>
          <a:xfrm>
            <a:off x="1470627" y="437408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10-1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7822DC09-E261-4C1B-AF2A-2133D43EBB12}"/>
              </a:ext>
            </a:extLst>
          </p:cNvPr>
          <p:cNvGrpSpPr/>
          <p:nvPr/>
        </p:nvGrpSpPr>
        <p:grpSpPr>
          <a:xfrm>
            <a:off x="2675792" y="4509628"/>
            <a:ext cx="839647" cy="451349"/>
            <a:chOff x="1717989" y="3665668"/>
            <a:chExt cx="839647" cy="451349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57D8AB54-D8D9-485F-81DE-EA1FC4B775FB}"/>
                </a:ext>
              </a:extLst>
            </p:cNvPr>
            <p:cNvSpPr/>
            <p:nvPr/>
          </p:nvSpPr>
          <p:spPr>
            <a:xfrm>
              <a:off x="1717989" y="3665668"/>
              <a:ext cx="839647" cy="328132"/>
            </a:xfrm>
            <a:prstGeom prst="rect">
              <a:avLst/>
            </a:prstGeom>
            <a:pattFill prst="wdDnDiag">
              <a:fgClr>
                <a:schemeClr val="bg1">
                  <a:lumMod val="85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썸네일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이미지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(0.2MB)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B69B4EE-38B3-4582-9544-BEB1CF8719AA}"/>
                </a:ext>
              </a:extLst>
            </p:cNvPr>
            <p:cNvSpPr txBox="1"/>
            <p:nvPr/>
          </p:nvSpPr>
          <p:spPr>
            <a:xfrm>
              <a:off x="1723732" y="4024684"/>
              <a:ext cx="58315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첨부파일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확장자</a:t>
              </a: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E105EB3A-02E9-4721-B421-A771857005F2}"/>
              </a:ext>
            </a:extLst>
          </p:cNvPr>
          <p:cNvGrpSpPr/>
          <p:nvPr/>
        </p:nvGrpSpPr>
        <p:grpSpPr>
          <a:xfrm>
            <a:off x="3635486" y="4687568"/>
            <a:ext cx="684295" cy="273409"/>
            <a:chOff x="1723732" y="3843608"/>
            <a:chExt cx="684295" cy="273409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7B1ADA7-8B59-4331-A8C4-8476A7E9F7BE}"/>
                </a:ext>
              </a:extLst>
            </p:cNvPr>
            <p:cNvSpPr txBox="1"/>
            <p:nvPr/>
          </p:nvSpPr>
          <p:spPr>
            <a:xfrm>
              <a:off x="1723732" y="4024684"/>
              <a:ext cx="58315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첨부파일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확장자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5D85989-FE6D-4F7A-AE30-4571E8E94DCC}"/>
                </a:ext>
              </a:extLst>
            </p:cNvPr>
            <p:cNvSpPr txBox="1"/>
            <p:nvPr/>
          </p:nvSpPr>
          <p:spPr>
            <a:xfrm>
              <a:off x="1824869" y="3843608"/>
              <a:ext cx="58315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0.7MB</a:t>
              </a:r>
              <a:endParaRPr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4A128168-6869-45D9-B9A5-534966BF62CC}"/>
              </a:ext>
            </a:extLst>
          </p:cNvPr>
          <p:cNvSpPr txBox="1"/>
          <p:nvPr/>
        </p:nvSpPr>
        <p:spPr>
          <a:xfrm>
            <a:off x="272679" y="1194373"/>
            <a:ext cx="68608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 문의내용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81E788C-5F98-45EA-96DA-1E759020F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452375"/>
              </p:ext>
            </p:extLst>
          </p:nvPr>
        </p:nvGraphicFramePr>
        <p:xfrm>
          <a:off x="5397373" y="728388"/>
          <a:ext cx="2201269" cy="495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3425533031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4396013"/>
                    </a:ext>
                  </a:extLst>
                </a:gridCol>
              </a:tblGrid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10-3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첨부파일 파일명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첨부된 파일의 파일명 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텍스트 노출 영역보다 긴 경우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말줄임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처리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002944"/>
                  </a:ext>
                </a:extLst>
              </a:tr>
            </a:tbl>
          </a:graphicData>
        </a:graphic>
      </p:graphicFrame>
      <p:sp>
        <p:nvSpPr>
          <p:cNvPr id="149" name="모서리가 둥근 직사각형 97">
            <a:extLst>
              <a:ext uri="{FF2B5EF4-FFF2-40B4-BE49-F238E27FC236}">
                <a16:creationId xmlns:a16="http://schemas.microsoft.com/office/drawing/2014/main" id="{2893D341-238F-4808-ADD7-E0B910D23FDE}"/>
              </a:ext>
            </a:extLst>
          </p:cNvPr>
          <p:cNvSpPr/>
          <p:nvPr/>
        </p:nvSpPr>
        <p:spPr>
          <a:xfrm>
            <a:off x="154014" y="1389292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0" name="모서리가 둥근 직사각형 97">
            <a:extLst>
              <a:ext uri="{FF2B5EF4-FFF2-40B4-BE49-F238E27FC236}">
                <a16:creationId xmlns:a16="http://schemas.microsoft.com/office/drawing/2014/main" id="{7E482041-458B-4EBE-8C6D-DEB772FF3443}"/>
              </a:ext>
            </a:extLst>
          </p:cNvPr>
          <p:cNvSpPr/>
          <p:nvPr/>
        </p:nvSpPr>
        <p:spPr>
          <a:xfrm>
            <a:off x="3692389" y="1389292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1" name="모서리가 둥근 직사각형 97">
            <a:extLst>
              <a:ext uri="{FF2B5EF4-FFF2-40B4-BE49-F238E27FC236}">
                <a16:creationId xmlns:a16="http://schemas.microsoft.com/office/drawing/2014/main" id="{5877530B-F2C3-4AD7-8255-9911D491D169}"/>
              </a:ext>
            </a:extLst>
          </p:cNvPr>
          <p:cNvSpPr/>
          <p:nvPr/>
        </p:nvSpPr>
        <p:spPr>
          <a:xfrm>
            <a:off x="154014" y="168948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2" name="모서리가 둥근 직사각형 97">
            <a:extLst>
              <a:ext uri="{FF2B5EF4-FFF2-40B4-BE49-F238E27FC236}">
                <a16:creationId xmlns:a16="http://schemas.microsoft.com/office/drawing/2014/main" id="{5B35456A-F6C1-4886-82EE-48F9C0A91914}"/>
              </a:ext>
            </a:extLst>
          </p:cNvPr>
          <p:cNvSpPr/>
          <p:nvPr/>
        </p:nvSpPr>
        <p:spPr>
          <a:xfrm>
            <a:off x="3692389" y="168948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3" name="모서리가 둥근 직사각형 97">
            <a:extLst>
              <a:ext uri="{FF2B5EF4-FFF2-40B4-BE49-F238E27FC236}">
                <a16:creationId xmlns:a16="http://schemas.microsoft.com/office/drawing/2014/main" id="{DDD60C15-890C-45C1-8864-8F96DF517429}"/>
              </a:ext>
            </a:extLst>
          </p:cNvPr>
          <p:cNvSpPr/>
          <p:nvPr/>
        </p:nvSpPr>
        <p:spPr>
          <a:xfrm>
            <a:off x="154014" y="204762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4" name="모서리가 둥근 직사각형 97">
            <a:extLst>
              <a:ext uri="{FF2B5EF4-FFF2-40B4-BE49-F238E27FC236}">
                <a16:creationId xmlns:a16="http://schemas.microsoft.com/office/drawing/2014/main" id="{F42AF623-AAD3-445D-9E7F-356B55F76743}"/>
              </a:ext>
            </a:extLst>
          </p:cNvPr>
          <p:cNvSpPr/>
          <p:nvPr/>
        </p:nvSpPr>
        <p:spPr>
          <a:xfrm>
            <a:off x="3692389" y="204762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5" name="모서리가 둥근 직사각형 97">
            <a:extLst>
              <a:ext uri="{FF2B5EF4-FFF2-40B4-BE49-F238E27FC236}">
                <a16:creationId xmlns:a16="http://schemas.microsoft.com/office/drawing/2014/main" id="{C73A706C-04BC-4780-AEFC-FFACD09E05BB}"/>
              </a:ext>
            </a:extLst>
          </p:cNvPr>
          <p:cNvSpPr/>
          <p:nvPr/>
        </p:nvSpPr>
        <p:spPr>
          <a:xfrm>
            <a:off x="154014" y="2399702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7" name="모서리가 둥근 직사각형 97">
            <a:extLst>
              <a:ext uri="{FF2B5EF4-FFF2-40B4-BE49-F238E27FC236}">
                <a16:creationId xmlns:a16="http://schemas.microsoft.com/office/drawing/2014/main" id="{CABA2A49-D6F4-4436-A628-0E1C7E847202}"/>
              </a:ext>
            </a:extLst>
          </p:cNvPr>
          <p:cNvSpPr/>
          <p:nvPr/>
        </p:nvSpPr>
        <p:spPr>
          <a:xfrm>
            <a:off x="154014" y="2737397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9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8" name="모서리가 둥근 직사각형 97">
            <a:extLst>
              <a:ext uri="{FF2B5EF4-FFF2-40B4-BE49-F238E27FC236}">
                <a16:creationId xmlns:a16="http://schemas.microsoft.com/office/drawing/2014/main" id="{0EEE00BE-B9E0-40DA-BDEF-D07B24DC1F1B}"/>
              </a:ext>
            </a:extLst>
          </p:cNvPr>
          <p:cNvSpPr/>
          <p:nvPr/>
        </p:nvSpPr>
        <p:spPr>
          <a:xfrm>
            <a:off x="154014" y="4247788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10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9" name="모서리가 둥근 직사각형 97">
            <a:extLst>
              <a:ext uri="{FF2B5EF4-FFF2-40B4-BE49-F238E27FC236}">
                <a16:creationId xmlns:a16="http://schemas.microsoft.com/office/drawing/2014/main" id="{C2EE5764-AB60-4C2C-A9CB-463AC1B465D4}"/>
              </a:ext>
            </a:extLst>
          </p:cNvPr>
          <p:cNvSpPr/>
          <p:nvPr/>
        </p:nvSpPr>
        <p:spPr>
          <a:xfrm>
            <a:off x="1481439" y="477296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10-3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4FC1D0A1-677C-4E16-880C-C7F767880E1B}"/>
              </a:ext>
            </a:extLst>
          </p:cNvPr>
          <p:cNvSpPr/>
          <p:nvPr/>
        </p:nvSpPr>
        <p:spPr>
          <a:xfrm>
            <a:off x="154014" y="1089101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2477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BO-PC-CUS-01-003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1:1</a:t>
            </a:r>
            <a:r>
              <a:rPr lang="ko-KR" altLang="en-US" dirty="0"/>
              <a:t>문의</a:t>
            </a:r>
            <a:r>
              <a:rPr lang="en-US" altLang="ko-KR" dirty="0"/>
              <a:t>-</a:t>
            </a:r>
            <a:r>
              <a:rPr lang="ko-KR" altLang="en-US" dirty="0"/>
              <a:t>상세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(</a:t>
            </a:r>
            <a:r>
              <a:rPr lang="ko-KR" altLang="en-US" dirty="0"/>
              <a:t>답변 등록 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게시판관리 </a:t>
            </a:r>
            <a:r>
              <a:rPr lang="en-US" altLang="ko-KR" dirty="0"/>
              <a:t>&gt; 1:1</a:t>
            </a:r>
            <a:r>
              <a:rPr lang="ko-KR" altLang="en-US" dirty="0"/>
              <a:t>문의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6DB8C147-995B-421F-8DA4-B69C22327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5074"/>
              </p:ext>
            </p:extLst>
          </p:nvPr>
        </p:nvGraphicFramePr>
        <p:xfrm>
          <a:off x="7617296" y="727075"/>
          <a:ext cx="2201269" cy="5468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답변등록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</a:rPr>
                        <a:t>텍스트에어리어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문의에 대한 답변 등록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052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첨부파일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첨부파일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문구에 표시된 확장자 외 다른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확장자 파일 등록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AL_004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파일 용량이 초과되는 경우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AL_005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파일은 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개만 등록가능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파일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개 초과 등록 시도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AL_006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12-1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첨부파일 이미지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이미지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첨부된 파일의 썸네일 이미지 노출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이미지 외 파일의 경우 썸네일 영역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미노출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415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12-2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파일용량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첨부된 파일의 파일용량 표시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MB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단위로 표시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(1MB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미만은 소수점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한자리까지만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표시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0987714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12-3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첨부파일 파일명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첨부된 파일의 파일명 노출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텍스트 노출 영역보다 긴 경우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말줄임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처리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12-4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첨부파일 삭제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 해당 첨부파일 삭제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삭제 시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저장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버튼을 선택하지 않을 경우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미삭제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08617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12-5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</a:rPr>
                        <a:t>대체텍스트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인풋박스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첨부한 파일에 대한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대체텍스트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입력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260699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목록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CF_002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 후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버튼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 입력한 내용은 저장되지 않고 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목록으로 이동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(BO-PC-CUS-01-001)</a:t>
                      </a: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977172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저장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유효성 체크 후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CF_003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 후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[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버튼 선택 시 변경 내용 저장 후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목록페이지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(BO-PC-CUS-01-001)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로 링크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 답변내용이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미입력된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경우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AL_003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793507"/>
                  </a:ext>
                </a:extLst>
              </a:tr>
            </a:tbl>
          </a:graphicData>
        </a:graphic>
      </p:graphicFrame>
      <p:sp>
        <p:nvSpPr>
          <p:cNvPr id="58" name="직사각형 57">
            <a:extLst>
              <a:ext uri="{FF2B5EF4-FFF2-40B4-BE49-F238E27FC236}">
                <a16:creationId xmlns:a16="http://schemas.microsoft.com/office/drawing/2014/main" id="{23463968-98EE-4CF1-8B70-6A012705727C}"/>
              </a:ext>
            </a:extLst>
          </p:cNvPr>
          <p:cNvSpPr/>
          <p:nvPr/>
        </p:nvSpPr>
        <p:spPr>
          <a:xfrm>
            <a:off x="6823650" y="3267788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6298708-75A8-4E90-AF49-591A95D3D551}"/>
              </a:ext>
            </a:extLst>
          </p:cNvPr>
          <p:cNvSpPr/>
          <p:nvPr/>
        </p:nvSpPr>
        <p:spPr>
          <a:xfrm>
            <a:off x="272678" y="3267788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목록</a:t>
            </a:r>
          </a:p>
        </p:txBody>
      </p:sp>
      <p:sp>
        <p:nvSpPr>
          <p:cNvPr id="101" name="모서리가 둥근 직사각형 97">
            <a:extLst>
              <a:ext uri="{FF2B5EF4-FFF2-40B4-BE49-F238E27FC236}">
                <a16:creationId xmlns:a16="http://schemas.microsoft.com/office/drawing/2014/main" id="{CD55D2C9-ADCE-4285-8EAE-646128AE8C46}"/>
              </a:ext>
            </a:extLst>
          </p:cNvPr>
          <p:cNvSpPr/>
          <p:nvPr/>
        </p:nvSpPr>
        <p:spPr>
          <a:xfrm>
            <a:off x="160046" y="3226196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2" name="모서리가 둥근 직사각형 97">
            <a:extLst>
              <a:ext uri="{FF2B5EF4-FFF2-40B4-BE49-F238E27FC236}">
                <a16:creationId xmlns:a16="http://schemas.microsoft.com/office/drawing/2014/main" id="{AF947F88-0874-4629-86B4-35A69B290F29}"/>
              </a:ext>
            </a:extLst>
          </p:cNvPr>
          <p:cNvSpPr/>
          <p:nvPr/>
        </p:nvSpPr>
        <p:spPr>
          <a:xfrm>
            <a:off x="6699513" y="3226196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7EBE889-5234-49A6-BFAE-BC3B22B1E89E}"/>
              </a:ext>
            </a:extLst>
          </p:cNvPr>
          <p:cNvSpPr/>
          <p:nvPr/>
        </p:nvSpPr>
        <p:spPr>
          <a:xfrm>
            <a:off x="7636878" y="6418429"/>
            <a:ext cx="1636602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다음페이지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(2/2)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58696177-FF64-412C-BE3D-A86F7BE52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866207"/>
              </p:ext>
            </p:extLst>
          </p:nvPr>
        </p:nvGraphicFramePr>
        <p:xfrm>
          <a:off x="272678" y="1175070"/>
          <a:ext cx="7164597" cy="1602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6227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답변내용</a:t>
                      </a:r>
                      <a:r>
                        <a:rPr lang="ko-KR" altLang="en-US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45082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첨부파일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jpg,jpeg,gif,png,bmp,mp4,webm,wmv,avi,mkv,pdf,ppt,pptx,xls,xlsx,doc,docx,dox,hwp,txt,zip 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파일만 등록 가능합니다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(50MB 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이하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파일 등록 가능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37160" marR="137160" marT="108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930021"/>
                  </a:ext>
                </a:extLst>
              </a:tr>
            </a:tbl>
          </a:graphicData>
        </a:graphic>
      </p:graphicFrame>
      <p:sp>
        <p:nvSpPr>
          <p:cNvPr id="50" name="Text Box">
            <a:extLst>
              <a:ext uri="{FF2B5EF4-FFF2-40B4-BE49-F238E27FC236}">
                <a16:creationId xmlns:a16="http://schemas.microsoft.com/office/drawing/2014/main" id="{89F2C4B7-3C01-4197-A7D5-91F77EB21285}"/>
              </a:ext>
            </a:extLst>
          </p:cNvPr>
          <p:cNvSpPr/>
          <p:nvPr/>
        </p:nvSpPr>
        <p:spPr>
          <a:xfrm>
            <a:off x="1568623" y="1884593"/>
            <a:ext cx="5766159" cy="70999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28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17F661B-4269-425E-A4D5-923DC2F51EBD}"/>
              </a:ext>
            </a:extLst>
          </p:cNvPr>
          <p:cNvSpPr/>
          <p:nvPr/>
        </p:nvSpPr>
        <p:spPr>
          <a:xfrm>
            <a:off x="6568083" y="2003786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찾아보기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5DFD197-7413-4AB6-9968-2B3EF8337568}"/>
              </a:ext>
            </a:extLst>
          </p:cNvPr>
          <p:cNvGrpSpPr/>
          <p:nvPr/>
        </p:nvGrpSpPr>
        <p:grpSpPr>
          <a:xfrm>
            <a:off x="1717989" y="1912442"/>
            <a:ext cx="845310" cy="633022"/>
            <a:chOff x="1717989" y="3665668"/>
            <a:chExt cx="845310" cy="63302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29385B6-CD4B-44FC-A5BC-B591EE9EC916}"/>
                </a:ext>
              </a:extLst>
            </p:cNvPr>
            <p:cNvSpPr/>
            <p:nvPr/>
          </p:nvSpPr>
          <p:spPr>
            <a:xfrm>
              <a:off x="1717989" y="3665668"/>
              <a:ext cx="839647" cy="328132"/>
            </a:xfrm>
            <a:prstGeom prst="rect">
              <a:avLst/>
            </a:prstGeom>
            <a:pattFill prst="wdDnDiag">
              <a:fgClr>
                <a:schemeClr val="bg1">
                  <a:lumMod val="85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썸네일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이미지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(0.2MB)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2F1D818-16F1-4536-B83E-82DEE9E85DF4}"/>
                </a:ext>
              </a:extLst>
            </p:cNvPr>
            <p:cNvSpPr txBox="1"/>
            <p:nvPr/>
          </p:nvSpPr>
          <p:spPr>
            <a:xfrm>
              <a:off x="1723732" y="4024684"/>
              <a:ext cx="58315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첨부파일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확장자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09741BC-C5B3-45D2-8C3A-8E11E2037480}"/>
                </a:ext>
              </a:extLst>
            </p:cNvPr>
            <p:cNvSpPr/>
            <p:nvPr/>
          </p:nvSpPr>
          <p:spPr>
            <a:xfrm>
              <a:off x="2306890" y="4013357"/>
              <a:ext cx="256409" cy="127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500" dirty="0">
                  <a:solidFill>
                    <a:schemeClr val="bg1"/>
                  </a:solidFill>
                  <a:latin typeface="+mn-ea"/>
                </a:rPr>
                <a:t>삭제</a:t>
              </a:r>
            </a:p>
          </p:txBody>
        </p:sp>
        <p:sp>
          <p:nvSpPr>
            <p:cNvPr id="56" name="Text Box">
              <a:extLst>
                <a:ext uri="{FF2B5EF4-FFF2-40B4-BE49-F238E27FC236}">
                  <a16:creationId xmlns:a16="http://schemas.microsoft.com/office/drawing/2014/main" id="{66C04A9B-89AC-4E20-8C0B-07357E67BCA8}"/>
                </a:ext>
              </a:extLst>
            </p:cNvPr>
            <p:cNvSpPr/>
            <p:nvPr/>
          </p:nvSpPr>
          <p:spPr>
            <a:xfrm>
              <a:off x="1722750" y="4160228"/>
              <a:ext cx="840549" cy="1384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 </a:t>
              </a:r>
              <a:r>
                <a:rPr lang="ko-KR" altLang="en-US" sz="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대체텍스트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1858D1A-D7EA-4A94-8096-3493E07F3A41}"/>
              </a:ext>
            </a:extLst>
          </p:cNvPr>
          <p:cNvGrpSpPr/>
          <p:nvPr/>
        </p:nvGrpSpPr>
        <p:grpSpPr>
          <a:xfrm>
            <a:off x="2675792" y="1912442"/>
            <a:ext cx="845310" cy="633022"/>
            <a:chOff x="1717989" y="3665668"/>
            <a:chExt cx="845310" cy="633022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18583BF-C2DE-4CFB-A22E-7B7B98C9D93E}"/>
                </a:ext>
              </a:extLst>
            </p:cNvPr>
            <p:cNvSpPr/>
            <p:nvPr/>
          </p:nvSpPr>
          <p:spPr>
            <a:xfrm>
              <a:off x="1717989" y="3665668"/>
              <a:ext cx="839647" cy="328132"/>
            </a:xfrm>
            <a:prstGeom prst="rect">
              <a:avLst/>
            </a:prstGeom>
            <a:pattFill prst="wdDnDiag">
              <a:fgClr>
                <a:schemeClr val="bg1">
                  <a:lumMod val="85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썸네일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이미지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(0.2MB)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374BE2D-AEBC-4732-8680-29581D9D6D6E}"/>
                </a:ext>
              </a:extLst>
            </p:cNvPr>
            <p:cNvSpPr txBox="1"/>
            <p:nvPr/>
          </p:nvSpPr>
          <p:spPr>
            <a:xfrm>
              <a:off x="1723732" y="4024684"/>
              <a:ext cx="58315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첨부파일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확장자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26746CF-46FC-424A-9531-08DAF1F83C80}"/>
                </a:ext>
              </a:extLst>
            </p:cNvPr>
            <p:cNvSpPr/>
            <p:nvPr/>
          </p:nvSpPr>
          <p:spPr>
            <a:xfrm>
              <a:off x="2306890" y="4013357"/>
              <a:ext cx="256409" cy="127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500" dirty="0">
                  <a:solidFill>
                    <a:schemeClr val="bg1"/>
                  </a:solidFill>
                  <a:latin typeface="+mn-ea"/>
                </a:rPr>
                <a:t>삭제</a:t>
              </a:r>
            </a:p>
          </p:txBody>
        </p:sp>
        <p:sp>
          <p:nvSpPr>
            <p:cNvPr id="69" name="Text Box">
              <a:extLst>
                <a:ext uri="{FF2B5EF4-FFF2-40B4-BE49-F238E27FC236}">
                  <a16:creationId xmlns:a16="http://schemas.microsoft.com/office/drawing/2014/main" id="{3FF01326-DD60-4DD7-B22F-440639DEE5C6}"/>
                </a:ext>
              </a:extLst>
            </p:cNvPr>
            <p:cNvSpPr/>
            <p:nvPr/>
          </p:nvSpPr>
          <p:spPr>
            <a:xfrm>
              <a:off x="1722750" y="4160228"/>
              <a:ext cx="840549" cy="1384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 </a:t>
              </a:r>
              <a:r>
                <a:rPr lang="ko-KR" altLang="en-US" sz="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대체텍스트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66DB5BE-AA11-4697-8606-9D0266752596}"/>
              </a:ext>
            </a:extLst>
          </p:cNvPr>
          <p:cNvGrpSpPr/>
          <p:nvPr/>
        </p:nvGrpSpPr>
        <p:grpSpPr>
          <a:xfrm>
            <a:off x="3634504" y="2090382"/>
            <a:ext cx="840549" cy="455082"/>
            <a:chOff x="1722750" y="3843608"/>
            <a:chExt cx="840549" cy="455082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EF30B87-F00F-4CD4-952D-1092A157AF29}"/>
                </a:ext>
              </a:extLst>
            </p:cNvPr>
            <p:cNvSpPr txBox="1"/>
            <p:nvPr/>
          </p:nvSpPr>
          <p:spPr>
            <a:xfrm>
              <a:off x="1723732" y="4024684"/>
              <a:ext cx="58315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첨부파일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확장자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AACE1AE-EA57-449A-8335-6E737F3A9F2B}"/>
                </a:ext>
              </a:extLst>
            </p:cNvPr>
            <p:cNvSpPr/>
            <p:nvPr/>
          </p:nvSpPr>
          <p:spPr>
            <a:xfrm>
              <a:off x="2306890" y="4013357"/>
              <a:ext cx="256409" cy="127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500" dirty="0">
                  <a:solidFill>
                    <a:schemeClr val="bg1"/>
                  </a:solidFill>
                  <a:latin typeface="+mn-ea"/>
                </a:rPr>
                <a:t>삭제</a:t>
              </a:r>
            </a:p>
          </p:txBody>
        </p:sp>
        <p:sp>
          <p:nvSpPr>
            <p:cNvPr id="73" name="Text Box">
              <a:extLst>
                <a:ext uri="{FF2B5EF4-FFF2-40B4-BE49-F238E27FC236}">
                  <a16:creationId xmlns:a16="http://schemas.microsoft.com/office/drawing/2014/main" id="{3AFB0CC3-AD20-4586-8967-C50B01E1FA69}"/>
                </a:ext>
              </a:extLst>
            </p:cNvPr>
            <p:cNvSpPr/>
            <p:nvPr/>
          </p:nvSpPr>
          <p:spPr>
            <a:xfrm>
              <a:off x="1722750" y="4160228"/>
              <a:ext cx="840549" cy="1384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 </a:t>
              </a:r>
              <a:r>
                <a:rPr lang="ko-KR" altLang="en-US" sz="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대체텍스트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BA5AB08-3408-4C31-B97A-1E13DB08C712}"/>
                </a:ext>
              </a:extLst>
            </p:cNvPr>
            <p:cNvSpPr txBox="1"/>
            <p:nvPr/>
          </p:nvSpPr>
          <p:spPr>
            <a:xfrm>
              <a:off x="1824869" y="3843608"/>
              <a:ext cx="58315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0.7MB</a:t>
              </a:r>
              <a:endParaRPr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46BACDA9-007D-49CC-A8D4-85BF6AC7392D}"/>
              </a:ext>
            </a:extLst>
          </p:cNvPr>
          <p:cNvSpPr txBox="1"/>
          <p:nvPr/>
        </p:nvSpPr>
        <p:spPr>
          <a:xfrm>
            <a:off x="272679" y="910801"/>
            <a:ext cx="68608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▶ 문의답변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A86FB0F-2917-4975-9E23-E7ADEA85FD09}"/>
              </a:ext>
            </a:extLst>
          </p:cNvPr>
          <p:cNvGrpSpPr/>
          <p:nvPr/>
        </p:nvGrpSpPr>
        <p:grpSpPr>
          <a:xfrm>
            <a:off x="272679" y="2839052"/>
            <a:ext cx="7164596" cy="246235"/>
            <a:chOff x="272679" y="3176972"/>
            <a:chExt cx="7164596" cy="246235"/>
          </a:xfrm>
          <a:solidFill>
            <a:schemeClr val="bg1">
              <a:lumMod val="9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6C5765C-F9C2-4CC4-A712-0A64FF83D1ED}"/>
                </a:ext>
              </a:extLst>
            </p:cNvPr>
            <p:cNvSpPr/>
            <p:nvPr/>
          </p:nvSpPr>
          <p:spPr>
            <a:xfrm>
              <a:off x="272679" y="3176972"/>
              <a:ext cx="7164596" cy="246235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800" b="1" dirty="0">
                  <a:latin typeface="+mn-ea"/>
                </a:rPr>
                <a:t>답변 등록 시 회원에게 답변 알림 메일이 발송됩니다</a:t>
              </a:r>
              <a:r>
                <a:rPr lang="en-US" altLang="ko-KR" sz="800" b="1" dirty="0">
                  <a:latin typeface="+mn-ea"/>
                </a:rPr>
                <a:t>. </a:t>
              </a:r>
              <a:r>
                <a:rPr lang="ko-KR" altLang="en-US" sz="800" b="1" dirty="0">
                  <a:latin typeface="+mn-ea"/>
                </a:rPr>
                <a:t>알림 발송 후에는 내용을 수정 할 수 없으므로 주의 부탁드립니다</a:t>
              </a:r>
              <a:r>
                <a:rPr lang="en-US" altLang="ko-KR" sz="800" b="1" dirty="0">
                  <a:latin typeface="+mn-ea"/>
                </a:rPr>
                <a:t>.</a:t>
              </a:r>
              <a:endParaRPr lang="ko-KR" altLang="en-US" sz="800" b="1" dirty="0">
                <a:latin typeface="+mn-ea"/>
              </a:endParaRPr>
            </a:p>
          </p:txBody>
        </p:sp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35288903-DC61-4A7C-96EA-625555BE2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51" y="3206496"/>
              <a:ext cx="180000" cy="180000"/>
            </a:xfrm>
            <a:prstGeom prst="rect">
              <a:avLst/>
            </a:prstGeom>
            <a:grpFill/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B619C49-427A-492D-A193-AC12F6180504}"/>
              </a:ext>
            </a:extLst>
          </p:cNvPr>
          <p:cNvGrpSpPr/>
          <p:nvPr/>
        </p:nvGrpSpPr>
        <p:grpSpPr>
          <a:xfrm>
            <a:off x="1568623" y="1226751"/>
            <a:ext cx="5766159" cy="562573"/>
            <a:chOff x="1568623" y="1226751"/>
            <a:chExt cx="5766159" cy="562573"/>
          </a:xfrm>
        </p:grpSpPr>
        <p:sp>
          <p:nvSpPr>
            <p:cNvPr id="99" name="Text Box">
              <a:extLst>
                <a:ext uri="{FF2B5EF4-FFF2-40B4-BE49-F238E27FC236}">
                  <a16:creationId xmlns:a16="http://schemas.microsoft.com/office/drawing/2014/main" id="{730BD5C4-4972-4240-923F-E5CC96E1AC8D}"/>
                </a:ext>
              </a:extLst>
            </p:cNvPr>
            <p:cNvSpPr/>
            <p:nvPr/>
          </p:nvSpPr>
          <p:spPr>
            <a:xfrm>
              <a:off x="1568623" y="1226751"/>
              <a:ext cx="5766159" cy="56257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0" name="Resize Handle">
              <a:extLst>
                <a:ext uri="{FF2B5EF4-FFF2-40B4-BE49-F238E27FC236}">
                  <a16:creationId xmlns:a16="http://schemas.microsoft.com/office/drawing/2014/main" id="{7ADEE760-31E4-4CA2-B027-F395A4156E4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81709" y="1626655"/>
              <a:ext cx="119063" cy="111125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4" name="모서리가 둥근 직사각형 97">
            <a:extLst>
              <a:ext uri="{FF2B5EF4-FFF2-40B4-BE49-F238E27FC236}">
                <a16:creationId xmlns:a16="http://schemas.microsoft.com/office/drawing/2014/main" id="{BCE54189-4846-41B8-A0DC-F7271D2786FE}"/>
              </a:ext>
            </a:extLst>
          </p:cNvPr>
          <p:cNvSpPr/>
          <p:nvPr/>
        </p:nvSpPr>
        <p:spPr>
          <a:xfrm>
            <a:off x="154014" y="1089101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2" name="모서리가 둥근 직사각형 97">
            <a:extLst>
              <a:ext uri="{FF2B5EF4-FFF2-40B4-BE49-F238E27FC236}">
                <a16:creationId xmlns:a16="http://schemas.microsoft.com/office/drawing/2014/main" id="{51DEDE04-5514-4EC6-BB1F-B08B7AB149C1}"/>
              </a:ext>
            </a:extLst>
          </p:cNvPr>
          <p:cNvSpPr/>
          <p:nvPr/>
        </p:nvSpPr>
        <p:spPr>
          <a:xfrm>
            <a:off x="1688382" y="1790542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12-1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97">
            <a:extLst>
              <a:ext uri="{FF2B5EF4-FFF2-40B4-BE49-F238E27FC236}">
                <a16:creationId xmlns:a16="http://schemas.microsoft.com/office/drawing/2014/main" id="{D246054D-1F4D-4BC0-95A3-2CAA994AC7F8}"/>
              </a:ext>
            </a:extLst>
          </p:cNvPr>
          <p:cNvSpPr/>
          <p:nvPr/>
        </p:nvSpPr>
        <p:spPr>
          <a:xfrm>
            <a:off x="1350098" y="1790542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9" name="모서리가 둥근 직사각형 97">
            <a:extLst>
              <a:ext uri="{FF2B5EF4-FFF2-40B4-BE49-F238E27FC236}">
                <a16:creationId xmlns:a16="http://schemas.microsoft.com/office/drawing/2014/main" id="{8DEF2697-3399-4B9B-9D47-D554B005783F}"/>
              </a:ext>
            </a:extLst>
          </p:cNvPr>
          <p:cNvSpPr/>
          <p:nvPr/>
        </p:nvSpPr>
        <p:spPr>
          <a:xfrm>
            <a:off x="2512612" y="2161696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12-3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0" name="모서리가 둥근 직사각형 97">
            <a:extLst>
              <a:ext uri="{FF2B5EF4-FFF2-40B4-BE49-F238E27FC236}">
                <a16:creationId xmlns:a16="http://schemas.microsoft.com/office/drawing/2014/main" id="{B0E8A5F3-0EF3-4109-86E5-34A41AB488A6}"/>
              </a:ext>
            </a:extLst>
          </p:cNvPr>
          <p:cNvSpPr/>
          <p:nvPr/>
        </p:nvSpPr>
        <p:spPr>
          <a:xfrm>
            <a:off x="3213811" y="2161696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12-4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3" name="모서리가 둥근 직사각형 97">
            <a:extLst>
              <a:ext uri="{FF2B5EF4-FFF2-40B4-BE49-F238E27FC236}">
                <a16:creationId xmlns:a16="http://schemas.microsoft.com/office/drawing/2014/main" id="{3E251338-D3CE-4954-B3F9-EB5CFC8E2BF0}"/>
              </a:ext>
            </a:extLst>
          </p:cNvPr>
          <p:cNvSpPr/>
          <p:nvPr/>
        </p:nvSpPr>
        <p:spPr>
          <a:xfrm>
            <a:off x="2512612" y="2343152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12-5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모서리가 둥근 직사각형 97">
            <a:extLst>
              <a:ext uri="{FF2B5EF4-FFF2-40B4-BE49-F238E27FC236}">
                <a16:creationId xmlns:a16="http://schemas.microsoft.com/office/drawing/2014/main" id="{4C452219-6537-4B2B-AE24-F9E00B6C8C4E}"/>
              </a:ext>
            </a:extLst>
          </p:cNvPr>
          <p:cNvSpPr/>
          <p:nvPr/>
        </p:nvSpPr>
        <p:spPr>
          <a:xfrm>
            <a:off x="1688382" y="2030641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12-2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0655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BO-PC-CUS-01-003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1:1</a:t>
            </a:r>
            <a:r>
              <a:rPr lang="ko-KR" altLang="en-US" dirty="0"/>
              <a:t>문의</a:t>
            </a:r>
            <a:r>
              <a:rPr lang="en-US" altLang="ko-KR" dirty="0"/>
              <a:t>-</a:t>
            </a:r>
            <a:r>
              <a:rPr lang="ko-KR" altLang="en-US" dirty="0"/>
              <a:t>상세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(</a:t>
            </a:r>
            <a:r>
              <a:rPr lang="ko-KR" altLang="en-US" dirty="0"/>
              <a:t>답변 등록 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게시판관리 </a:t>
            </a:r>
            <a:r>
              <a:rPr lang="en-US" altLang="ko-KR" dirty="0"/>
              <a:t>&gt; 1:1</a:t>
            </a:r>
            <a:r>
              <a:rPr lang="ko-KR" altLang="en-US" dirty="0"/>
              <a:t>문의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6DB8C147-995B-421F-8DA4-B69C22327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064098"/>
              </p:ext>
            </p:extLst>
          </p:nvPr>
        </p:nvGraphicFramePr>
        <p:xfrm>
          <a:off x="7617296" y="727075"/>
          <a:ext cx="2201269" cy="777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문의내용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차 문의유형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2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차 문의유형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작성자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이메일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연락처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문의등록일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제목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내용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첨부파일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작성자가 입력한 문의내용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255530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8453C9D-BDED-479E-B7C5-798DBBEB6BD4}"/>
              </a:ext>
            </a:extLst>
          </p:cNvPr>
          <p:cNvCxnSpPr/>
          <p:nvPr/>
        </p:nvCxnSpPr>
        <p:spPr>
          <a:xfrm>
            <a:off x="92460" y="6777372"/>
            <a:ext cx="750618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2156B2F-EA6E-4A1A-ABC9-6A02C385153C}"/>
              </a:ext>
            </a:extLst>
          </p:cNvPr>
          <p:cNvSpPr/>
          <p:nvPr/>
        </p:nvSpPr>
        <p:spPr>
          <a:xfrm>
            <a:off x="7636878" y="6418429"/>
            <a:ext cx="1636602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다음페이지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(1/2)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26D246AB-AA5C-43B9-9040-DFAB2E4E85C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2678" y="1429420"/>
          <a:ext cx="7164597" cy="3784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5">
                  <a:extLst>
                    <a:ext uri="{9D8B030D-6E8A-4147-A177-3AD203B41FA5}">
                      <a16:colId xmlns:a16="http://schemas.microsoft.com/office/drawing/2014/main" val="549320181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979334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 문의유형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차 문의유형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612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(ez001)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abc@easymedia.net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460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연락처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010-1234-5678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문의등록일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2023-01-01 10:00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903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회원가입은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어떻게하나요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0096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홈페이지에서 회원가입은 어떻게 하나요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645082"/>
                  </a:ext>
                </a:extLst>
              </a:tr>
              <a:tr h="862740"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첨부파일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930021"/>
                  </a:ext>
                </a:extLst>
              </a:tr>
            </a:tbl>
          </a:graphicData>
        </a:graphic>
      </p:graphicFrame>
      <p:sp>
        <p:nvSpPr>
          <p:cNvPr id="97" name="TextBox 96">
            <a:extLst>
              <a:ext uri="{FF2B5EF4-FFF2-40B4-BE49-F238E27FC236}">
                <a16:creationId xmlns:a16="http://schemas.microsoft.com/office/drawing/2014/main" id="{6A1CA2AB-49C5-451C-9F9E-1170824B4F9B}"/>
              </a:ext>
            </a:extLst>
          </p:cNvPr>
          <p:cNvSpPr txBox="1"/>
          <p:nvPr/>
        </p:nvSpPr>
        <p:spPr>
          <a:xfrm>
            <a:off x="272679" y="872716"/>
            <a:ext cx="122469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000" b="1" dirty="0"/>
              <a:t>1:1</a:t>
            </a:r>
            <a:r>
              <a:rPr lang="ko-KR" altLang="en-US" sz="1000" b="1" dirty="0"/>
              <a:t>문의 상세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수정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Text Box">
            <a:extLst>
              <a:ext uri="{FF2B5EF4-FFF2-40B4-BE49-F238E27FC236}">
                <a16:creationId xmlns:a16="http://schemas.microsoft.com/office/drawing/2014/main" id="{27D002B9-E66A-43D0-B02D-D28BDA99C5F2}"/>
              </a:ext>
            </a:extLst>
          </p:cNvPr>
          <p:cNvSpPr/>
          <p:nvPr/>
        </p:nvSpPr>
        <p:spPr>
          <a:xfrm>
            <a:off x="1568623" y="4412544"/>
            <a:ext cx="5766159" cy="70999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28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5DADF70A-CCAD-489A-8400-C06D2E39E6CD}"/>
              </a:ext>
            </a:extLst>
          </p:cNvPr>
          <p:cNvGrpSpPr/>
          <p:nvPr/>
        </p:nvGrpSpPr>
        <p:grpSpPr>
          <a:xfrm>
            <a:off x="1717989" y="4509628"/>
            <a:ext cx="839647" cy="451349"/>
            <a:chOff x="1717989" y="3665668"/>
            <a:chExt cx="839647" cy="451349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025C234F-8978-4F79-9863-CD51ADF39A9A}"/>
                </a:ext>
              </a:extLst>
            </p:cNvPr>
            <p:cNvSpPr/>
            <p:nvPr/>
          </p:nvSpPr>
          <p:spPr>
            <a:xfrm>
              <a:off x="1717989" y="3665668"/>
              <a:ext cx="839647" cy="328132"/>
            </a:xfrm>
            <a:prstGeom prst="rect">
              <a:avLst/>
            </a:prstGeom>
            <a:pattFill prst="wdDnDiag">
              <a:fgClr>
                <a:schemeClr val="bg1">
                  <a:lumMod val="85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썸네일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이미지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(0.2MB)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88F429D-7CAA-4C37-A9D3-59539327C3C9}"/>
                </a:ext>
              </a:extLst>
            </p:cNvPr>
            <p:cNvSpPr txBox="1"/>
            <p:nvPr/>
          </p:nvSpPr>
          <p:spPr>
            <a:xfrm>
              <a:off x="1723732" y="4024684"/>
              <a:ext cx="58315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첨부파일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확장자</a:t>
              </a: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7822DC09-E261-4C1B-AF2A-2133D43EBB12}"/>
              </a:ext>
            </a:extLst>
          </p:cNvPr>
          <p:cNvGrpSpPr/>
          <p:nvPr/>
        </p:nvGrpSpPr>
        <p:grpSpPr>
          <a:xfrm>
            <a:off x="2675792" y="4509628"/>
            <a:ext cx="839647" cy="451349"/>
            <a:chOff x="1717989" y="3665668"/>
            <a:chExt cx="839647" cy="451349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57D8AB54-D8D9-485F-81DE-EA1FC4B775FB}"/>
                </a:ext>
              </a:extLst>
            </p:cNvPr>
            <p:cNvSpPr/>
            <p:nvPr/>
          </p:nvSpPr>
          <p:spPr>
            <a:xfrm>
              <a:off x="1717989" y="3665668"/>
              <a:ext cx="839647" cy="328132"/>
            </a:xfrm>
            <a:prstGeom prst="rect">
              <a:avLst/>
            </a:prstGeom>
            <a:pattFill prst="wdDnDiag">
              <a:fgClr>
                <a:schemeClr val="bg1">
                  <a:lumMod val="85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썸네일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이미지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(0.2MB)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B69B4EE-38B3-4582-9544-BEB1CF8719AA}"/>
                </a:ext>
              </a:extLst>
            </p:cNvPr>
            <p:cNvSpPr txBox="1"/>
            <p:nvPr/>
          </p:nvSpPr>
          <p:spPr>
            <a:xfrm>
              <a:off x="1723732" y="4024684"/>
              <a:ext cx="58315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첨부파일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확장자</a:t>
              </a: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E105EB3A-02E9-4721-B421-A771857005F2}"/>
              </a:ext>
            </a:extLst>
          </p:cNvPr>
          <p:cNvGrpSpPr/>
          <p:nvPr/>
        </p:nvGrpSpPr>
        <p:grpSpPr>
          <a:xfrm>
            <a:off x="3635486" y="4687568"/>
            <a:ext cx="684295" cy="273409"/>
            <a:chOff x="1723732" y="3843608"/>
            <a:chExt cx="684295" cy="273409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7B1ADA7-8B59-4331-A8C4-8476A7E9F7BE}"/>
                </a:ext>
              </a:extLst>
            </p:cNvPr>
            <p:cNvSpPr txBox="1"/>
            <p:nvPr/>
          </p:nvSpPr>
          <p:spPr>
            <a:xfrm>
              <a:off x="1723732" y="4024684"/>
              <a:ext cx="58315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첨부파일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확장자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5D85989-FE6D-4F7A-AE30-4571E8E94DCC}"/>
                </a:ext>
              </a:extLst>
            </p:cNvPr>
            <p:cNvSpPr txBox="1"/>
            <p:nvPr/>
          </p:nvSpPr>
          <p:spPr>
            <a:xfrm>
              <a:off x="1824869" y="3843608"/>
              <a:ext cx="58315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0.7MB</a:t>
              </a:r>
              <a:endParaRPr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4A128168-6869-45D9-B9A5-534966BF62CC}"/>
              </a:ext>
            </a:extLst>
          </p:cNvPr>
          <p:cNvSpPr txBox="1"/>
          <p:nvPr/>
        </p:nvSpPr>
        <p:spPr>
          <a:xfrm>
            <a:off x="272679" y="1194373"/>
            <a:ext cx="68608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 문의내용</a:t>
            </a:r>
          </a:p>
        </p:txBody>
      </p:sp>
      <p:sp>
        <p:nvSpPr>
          <p:cNvPr id="40" name="모서리가 둥근 직사각형 97">
            <a:extLst>
              <a:ext uri="{FF2B5EF4-FFF2-40B4-BE49-F238E27FC236}">
                <a16:creationId xmlns:a16="http://schemas.microsoft.com/office/drawing/2014/main" id="{5613E5F8-9E21-40EB-9138-CC6CEB287D4A}"/>
              </a:ext>
            </a:extLst>
          </p:cNvPr>
          <p:cNvSpPr/>
          <p:nvPr/>
        </p:nvSpPr>
        <p:spPr>
          <a:xfrm>
            <a:off x="154014" y="1351321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7320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BO-PC-CUS-01-003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1:1</a:t>
            </a:r>
            <a:r>
              <a:rPr lang="ko-KR" altLang="en-US" dirty="0"/>
              <a:t>문의</a:t>
            </a:r>
            <a:r>
              <a:rPr lang="en-US" altLang="ko-KR" dirty="0"/>
              <a:t>-</a:t>
            </a:r>
            <a:r>
              <a:rPr lang="ko-KR" altLang="en-US" dirty="0"/>
              <a:t>상세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(</a:t>
            </a:r>
            <a:r>
              <a:rPr lang="ko-KR" altLang="en-US" dirty="0"/>
              <a:t>답변 등록 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게시판관리 </a:t>
            </a:r>
            <a:r>
              <a:rPr lang="en-US" altLang="ko-KR" dirty="0"/>
              <a:t>&gt; 1:1</a:t>
            </a:r>
            <a:r>
              <a:rPr lang="ko-KR" altLang="en-US" dirty="0"/>
              <a:t>문의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6298708-75A8-4E90-AF49-591A95D3D551}"/>
              </a:ext>
            </a:extLst>
          </p:cNvPr>
          <p:cNvSpPr/>
          <p:nvPr/>
        </p:nvSpPr>
        <p:spPr>
          <a:xfrm>
            <a:off x="272678" y="2779231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목록</a:t>
            </a:r>
          </a:p>
        </p:txBody>
      </p:sp>
      <p:sp>
        <p:nvSpPr>
          <p:cNvPr id="101" name="모서리가 둥근 직사각형 97">
            <a:extLst>
              <a:ext uri="{FF2B5EF4-FFF2-40B4-BE49-F238E27FC236}">
                <a16:creationId xmlns:a16="http://schemas.microsoft.com/office/drawing/2014/main" id="{CD55D2C9-ADCE-4285-8EAE-646128AE8C46}"/>
              </a:ext>
            </a:extLst>
          </p:cNvPr>
          <p:cNvSpPr/>
          <p:nvPr/>
        </p:nvSpPr>
        <p:spPr>
          <a:xfrm>
            <a:off x="160046" y="2737639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7EBE889-5234-49A6-BFAE-BC3B22B1E89E}"/>
              </a:ext>
            </a:extLst>
          </p:cNvPr>
          <p:cNvSpPr/>
          <p:nvPr/>
        </p:nvSpPr>
        <p:spPr>
          <a:xfrm>
            <a:off x="7636878" y="6418429"/>
            <a:ext cx="1636602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다음페이지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(2/2)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58696177-FF64-412C-BE3D-A86F7BE52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687944"/>
              </p:ext>
            </p:extLst>
          </p:nvPr>
        </p:nvGraphicFramePr>
        <p:xfrm>
          <a:off x="272678" y="1175070"/>
          <a:ext cx="7164597" cy="1461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6227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답변내용</a:t>
                      </a:r>
                      <a:r>
                        <a:rPr lang="ko-KR" altLang="en-US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회원가입은 홈페이지 상단에 회원가입 버튼을 통해 가능하며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 본인인증 후 가입 가능합니다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45082"/>
                  </a:ext>
                </a:extLst>
              </a:tr>
              <a:tr h="795615"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첨부파일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930021"/>
                  </a:ext>
                </a:extLst>
              </a:tr>
            </a:tbl>
          </a:graphicData>
        </a:graphic>
      </p:graphicFrame>
      <p:sp>
        <p:nvSpPr>
          <p:cNvPr id="97" name="TextBox 96">
            <a:extLst>
              <a:ext uri="{FF2B5EF4-FFF2-40B4-BE49-F238E27FC236}">
                <a16:creationId xmlns:a16="http://schemas.microsoft.com/office/drawing/2014/main" id="{46BACDA9-007D-49CC-A8D4-85BF6AC7392D}"/>
              </a:ext>
            </a:extLst>
          </p:cNvPr>
          <p:cNvSpPr txBox="1"/>
          <p:nvPr/>
        </p:nvSpPr>
        <p:spPr>
          <a:xfrm>
            <a:off x="272679" y="910801"/>
            <a:ext cx="68608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▶ 문의답변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모서리가 둥근 직사각형 97">
            <a:extLst>
              <a:ext uri="{FF2B5EF4-FFF2-40B4-BE49-F238E27FC236}">
                <a16:creationId xmlns:a16="http://schemas.microsoft.com/office/drawing/2014/main" id="{BCE54189-4846-41B8-A0DC-F7271D2786FE}"/>
              </a:ext>
            </a:extLst>
          </p:cNvPr>
          <p:cNvSpPr/>
          <p:nvPr/>
        </p:nvSpPr>
        <p:spPr>
          <a:xfrm>
            <a:off x="154014" y="1089101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Text Box">
            <a:extLst>
              <a:ext uri="{FF2B5EF4-FFF2-40B4-BE49-F238E27FC236}">
                <a16:creationId xmlns:a16="http://schemas.microsoft.com/office/drawing/2014/main" id="{359DC0B3-13BF-46F6-ADF6-9F021E930B44}"/>
              </a:ext>
            </a:extLst>
          </p:cNvPr>
          <p:cNvSpPr/>
          <p:nvPr/>
        </p:nvSpPr>
        <p:spPr>
          <a:xfrm>
            <a:off x="1568623" y="1880828"/>
            <a:ext cx="5766159" cy="70999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28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8FC6AD3-21B6-4DAB-B9BA-55A857047034}"/>
              </a:ext>
            </a:extLst>
          </p:cNvPr>
          <p:cNvGrpSpPr/>
          <p:nvPr/>
        </p:nvGrpSpPr>
        <p:grpSpPr>
          <a:xfrm>
            <a:off x="3635486" y="2155852"/>
            <a:ext cx="684295" cy="273409"/>
            <a:chOff x="1723732" y="3843608"/>
            <a:chExt cx="684295" cy="273409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6ADF474-8124-4A5A-91D2-4356477445E7}"/>
                </a:ext>
              </a:extLst>
            </p:cNvPr>
            <p:cNvSpPr txBox="1"/>
            <p:nvPr/>
          </p:nvSpPr>
          <p:spPr>
            <a:xfrm>
              <a:off x="1723732" y="4024684"/>
              <a:ext cx="58315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첨부파일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확장자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FD5336E-016D-4686-AE79-FF22AE26AE67}"/>
                </a:ext>
              </a:extLst>
            </p:cNvPr>
            <p:cNvSpPr txBox="1"/>
            <p:nvPr/>
          </p:nvSpPr>
          <p:spPr>
            <a:xfrm>
              <a:off x="1824869" y="3843608"/>
              <a:ext cx="58315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0.7MB</a:t>
              </a:r>
              <a:endParaRPr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AF8A4A1-449C-4AF9-951E-98D11FF99D59}"/>
              </a:ext>
            </a:extLst>
          </p:cNvPr>
          <p:cNvGrpSpPr/>
          <p:nvPr/>
        </p:nvGrpSpPr>
        <p:grpSpPr>
          <a:xfrm>
            <a:off x="1717989" y="1989668"/>
            <a:ext cx="839647" cy="451349"/>
            <a:chOff x="1717989" y="3665668"/>
            <a:chExt cx="839647" cy="451349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B7A402E-753D-4D5F-86AC-208983B1A7AA}"/>
                </a:ext>
              </a:extLst>
            </p:cNvPr>
            <p:cNvSpPr/>
            <p:nvPr/>
          </p:nvSpPr>
          <p:spPr>
            <a:xfrm>
              <a:off x="1717989" y="3665668"/>
              <a:ext cx="839647" cy="328132"/>
            </a:xfrm>
            <a:prstGeom prst="rect">
              <a:avLst/>
            </a:prstGeom>
            <a:pattFill prst="wdDnDiag">
              <a:fgClr>
                <a:schemeClr val="bg1">
                  <a:lumMod val="85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썸네일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이미지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(0.2MB)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9EBAEDB-E6F4-49BE-B349-2F493F79552A}"/>
                </a:ext>
              </a:extLst>
            </p:cNvPr>
            <p:cNvSpPr txBox="1"/>
            <p:nvPr/>
          </p:nvSpPr>
          <p:spPr>
            <a:xfrm>
              <a:off x="1723732" y="4024684"/>
              <a:ext cx="58315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첨부파일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확장자</a:t>
              </a:r>
            </a:p>
          </p:txBody>
        </p:sp>
      </p:grpSp>
      <p:sp>
        <p:nvSpPr>
          <p:cNvPr id="81" name="모서리가 둥근 직사각형 97">
            <a:extLst>
              <a:ext uri="{FF2B5EF4-FFF2-40B4-BE49-F238E27FC236}">
                <a16:creationId xmlns:a16="http://schemas.microsoft.com/office/drawing/2014/main" id="{65374007-18D8-4D7F-A737-1574AD8B19D4}"/>
              </a:ext>
            </a:extLst>
          </p:cNvPr>
          <p:cNvSpPr/>
          <p:nvPr/>
        </p:nvSpPr>
        <p:spPr>
          <a:xfrm>
            <a:off x="1723732" y="2078907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2" name="모서리가 둥근 직사각형 97">
            <a:extLst>
              <a:ext uri="{FF2B5EF4-FFF2-40B4-BE49-F238E27FC236}">
                <a16:creationId xmlns:a16="http://schemas.microsoft.com/office/drawing/2014/main" id="{0460D11D-8CAE-4FA9-B624-175855159B07}"/>
              </a:ext>
            </a:extLst>
          </p:cNvPr>
          <p:cNvSpPr/>
          <p:nvPr/>
        </p:nvSpPr>
        <p:spPr>
          <a:xfrm>
            <a:off x="1470627" y="185412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195ED032-6B88-4713-9599-F8DFF47040D3}"/>
              </a:ext>
            </a:extLst>
          </p:cNvPr>
          <p:cNvGrpSpPr/>
          <p:nvPr/>
        </p:nvGrpSpPr>
        <p:grpSpPr>
          <a:xfrm>
            <a:off x="2675792" y="1989668"/>
            <a:ext cx="839647" cy="451349"/>
            <a:chOff x="1717989" y="3665668"/>
            <a:chExt cx="839647" cy="451349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FC30EF2A-7167-49EA-B7DE-68B9114F5A2B}"/>
                </a:ext>
              </a:extLst>
            </p:cNvPr>
            <p:cNvSpPr/>
            <p:nvPr/>
          </p:nvSpPr>
          <p:spPr>
            <a:xfrm>
              <a:off x="1717989" y="3665668"/>
              <a:ext cx="839647" cy="328132"/>
            </a:xfrm>
            <a:prstGeom prst="rect">
              <a:avLst/>
            </a:prstGeom>
            <a:pattFill prst="wdDnDiag">
              <a:fgClr>
                <a:schemeClr val="bg1">
                  <a:lumMod val="85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썸네일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이미지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(0.2MB)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08B2091-F85F-41AF-8C07-E5D7F4A478CC}"/>
                </a:ext>
              </a:extLst>
            </p:cNvPr>
            <p:cNvSpPr txBox="1"/>
            <p:nvPr/>
          </p:nvSpPr>
          <p:spPr>
            <a:xfrm>
              <a:off x="1723732" y="4024684"/>
              <a:ext cx="58315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첨부파일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확장자</a:t>
              </a:r>
            </a:p>
          </p:txBody>
        </p:sp>
      </p:grpSp>
      <p:sp>
        <p:nvSpPr>
          <p:cNvPr id="86" name="모서리가 둥근 직사각형 97">
            <a:extLst>
              <a:ext uri="{FF2B5EF4-FFF2-40B4-BE49-F238E27FC236}">
                <a16:creationId xmlns:a16="http://schemas.microsoft.com/office/drawing/2014/main" id="{D044DDDE-7B43-494D-8259-BBB4F008812C}"/>
              </a:ext>
            </a:extLst>
          </p:cNvPr>
          <p:cNvSpPr/>
          <p:nvPr/>
        </p:nvSpPr>
        <p:spPr>
          <a:xfrm>
            <a:off x="154014" y="1727828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7" name="모서리가 둥근 직사각형 97">
            <a:extLst>
              <a:ext uri="{FF2B5EF4-FFF2-40B4-BE49-F238E27FC236}">
                <a16:creationId xmlns:a16="http://schemas.microsoft.com/office/drawing/2014/main" id="{A8C7F135-05B1-4E11-9E26-102CDED06B04}"/>
              </a:ext>
            </a:extLst>
          </p:cNvPr>
          <p:cNvSpPr/>
          <p:nvPr/>
        </p:nvSpPr>
        <p:spPr>
          <a:xfrm>
            <a:off x="1481439" y="225300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C9E03EA6-1C06-465D-BED5-1B016BCBB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459465"/>
              </p:ext>
            </p:extLst>
          </p:nvPr>
        </p:nvGraphicFramePr>
        <p:xfrm>
          <a:off x="7617296" y="727075"/>
          <a:ext cx="2201269" cy="5130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문의내용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차 문의유형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2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차 문의유형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작성자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이메일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연락처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문의등록일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제목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내용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첨부파일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작성자가 입력한 문의내용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255530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첨부파일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문의 등록 시 첨부한 첨부파일 표시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793507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첨부파일 이미지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이미지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첨부된 파일의 썸네일 이미지 노출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이미지 외 파일의 경우 썸네일 영역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미노출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791403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파일용량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첨부된 파일의 파일용량 표시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MB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단위로 표시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(1MB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미만은 소수점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한자리까지만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표시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596126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첨부파일 파일명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첨부된 파일의 파일명 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텍스트 노출 영역보다 긴 경우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말줄임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처리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034471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목록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1:1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문의 목록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(BO-PC-CUS-01-001)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페이지로 이동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33457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수정이력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테이블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└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873519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5-1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</a:rPr>
                        <a:t>수정자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하이픈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(–)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8560984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5-2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HH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하이픈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(–)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875008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7C144422-3D93-4B4A-9271-5311EDEADB5E}"/>
              </a:ext>
            </a:extLst>
          </p:cNvPr>
          <p:cNvSpPr txBox="1"/>
          <p:nvPr/>
        </p:nvSpPr>
        <p:spPr>
          <a:xfrm>
            <a:off x="272679" y="3307631"/>
            <a:ext cx="68608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수정이력</a:t>
            </a:r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245D1622-E8F5-4E2F-A6EF-579217344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887210"/>
              </p:ext>
            </p:extLst>
          </p:nvPr>
        </p:nvGraphicFramePr>
        <p:xfrm>
          <a:off x="272678" y="3571900"/>
          <a:ext cx="7164597" cy="3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398129619"/>
                    </a:ext>
                  </a:extLst>
                </a:gridCol>
                <a:gridCol w="2628291">
                  <a:extLst>
                    <a:ext uri="{9D8B030D-6E8A-4147-A177-3AD203B41FA5}">
                      <a16:colId xmlns:a16="http://schemas.microsoft.com/office/drawing/2014/main" val="2277703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</a:t>
                      </a: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수정자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수정일시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2023.01.01 00:00:00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모서리가 둥근 직사각형 97">
            <a:extLst>
              <a:ext uri="{FF2B5EF4-FFF2-40B4-BE49-F238E27FC236}">
                <a16:creationId xmlns:a16="http://schemas.microsoft.com/office/drawing/2014/main" id="{06031915-1BAD-4FE6-A6C8-FEE437A890BE}"/>
              </a:ext>
            </a:extLst>
          </p:cNvPr>
          <p:cNvSpPr/>
          <p:nvPr/>
        </p:nvSpPr>
        <p:spPr>
          <a:xfrm>
            <a:off x="160046" y="3505471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3" name="모서리가 둥근 직사각형 97">
            <a:extLst>
              <a:ext uri="{FF2B5EF4-FFF2-40B4-BE49-F238E27FC236}">
                <a16:creationId xmlns:a16="http://schemas.microsoft.com/office/drawing/2014/main" id="{073C83B9-3179-477F-9BA4-18CC6514BF7C}"/>
              </a:ext>
            </a:extLst>
          </p:cNvPr>
          <p:cNvSpPr/>
          <p:nvPr/>
        </p:nvSpPr>
        <p:spPr>
          <a:xfrm>
            <a:off x="1387024" y="3505471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5-1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4" name="모서리가 둥근 직사각형 97">
            <a:extLst>
              <a:ext uri="{FF2B5EF4-FFF2-40B4-BE49-F238E27FC236}">
                <a16:creationId xmlns:a16="http://schemas.microsoft.com/office/drawing/2014/main" id="{087CE358-13B5-4D4A-B5D9-A3E893FC082C}"/>
              </a:ext>
            </a:extLst>
          </p:cNvPr>
          <p:cNvSpPr/>
          <p:nvPr/>
        </p:nvSpPr>
        <p:spPr>
          <a:xfrm>
            <a:off x="4704726" y="3505471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5-2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5415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14F66C7-6606-4730-BC7D-6CFF3A16A6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1:1</a:t>
            </a:r>
            <a:r>
              <a:rPr lang="ko-KR" altLang="en-US" dirty="0"/>
              <a:t>문의 문의유형 구분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AE2C31-299A-4F40-9738-74ADFB79E5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57DDDA3-1730-4196-8B43-49085F3386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0025" y="944724"/>
          <a:ext cx="2489757" cy="5143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249">
                  <a:extLst>
                    <a:ext uri="{9D8B030D-6E8A-4147-A177-3AD203B41FA5}">
                      <a16:colId xmlns:a16="http://schemas.microsoft.com/office/drawing/2014/main" val="951815581"/>
                    </a:ext>
                  </a:extLst>
                </a:gridCol>
                <a:gridCol w="1422508">
                  <a:extLst>
                    <a:ext uri="{9D8B030D-6E8A-4147-A177-3AD203B41FA5}">
                      <a16:colId xmlns:a16="http://schemas.microsoft.com/office/drawing/2014/main" val="344339056"/>
                    </a:ext>
                  </a:extLst>
                </a:gridCol>
              </a:tblGrid>
              <a:tr h="205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차 유형</a:t>
                      </a:r>
                    </a:p>
                  </a:txBody>
                  <a:tcPr marL="71793" marR="71793" marT="35896" marB="3589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차 유형</a:t>
                      </a:r>
                    </a:p>
                  </a:txBody>
                  <a:tcPr marL="71793" marR="71793" marT="35896" marB="3589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389158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선택</a:t>
                      </a:r>
                      <a:r>
                        <a:rPr lang="en-US" altLang="ko-KR" sz="800" dirty="0"/>
                        <a:t>(Default)</a:t>
                      </a:r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선택</a:t>
                      </a:r>
                      <a:r>
                        <a:rPr lang="en-US" altLang="ko-KR" sz="800" dirty="0"/>
                        <a:t>(Default)</a:t>
                      </a:r>
                      <a:endParaRPr lang="ko-KR" altLang="en-US" sz="800" dirty="0"/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3850603266"/>
                  </a:ext>
                </a:extLst>
              </a:tr>
              <a:tr h="205737"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일반</a:t>
                      </a:r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선택</a:t>
                      </a:r>
                      <a:r>
                        <a:rPr lang="en-US" altLang="ko-KR" sz="800" dirty="0"/>
                        <a:t>(Default)</a:t>
                      </a:r>
                      <a:endParaRPr lang="ko-KR" altLang="en-US" sz="800" dirty="0"/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1619754319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회원가입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209813482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아이디찾기</a:t>
                      </a:r>
                      <a:endParaRPr lang="ko-KR" altLang="en-US" sz="800" dirty="0"/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3832869281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비밀번호찾기</a:t>
                      </a:r>
                      <a:endParaRPr lang="ko-KR" altLang="en-US" sz="800" dirty="0"/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3607377662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홈페이지 이용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3463441253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기타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37093435"/>
                  </a:ext>
                </a:extLst>
              </a:tr>
              <a:tr h="205737">
                <a:tc rowSpan="14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업종</a:t>
                      </a:r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선택</a:t>
                      </a:r>
                      <a:r>
                        <a:rPr lang="en-US" altLang="ko-KR" sz="800" dirty="0"/>
                        <a:t>(Default)</a:t>
                      </a:r>
                      <a:endParaRPr lang="ko-KR" altLang="en-US" sz="800" dirty="0"/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2510892466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주철주조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167600322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AL</a:t>
                      </a:r>
                      <a:r>
                        <a:rPr lang="ko-KR" altLang="en-US" sz="800" dirty="0"/>
                        <a:t>주조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2792297767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단조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2422929323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용접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1210739125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열처리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969297154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절삭가공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435793521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금속도금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1341627213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프레스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3774884436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사출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36650750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고무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3339114054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도장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3675678888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전기전자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2832498273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IT</a:t>
                      </a:r>
                      <a:endParaRPr lang="ko-KR" altLang="en-US" sz="800" dirty="0"/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3207456602"/>
                  </a:ext>
                </a:extLst>
              </a:tr>
              <a:tr h="205737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컨설팅사업</a:t>
                      </a:r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선택</a:t>
                      </a:r>
                      <a:r>
                        <a:rPr lang="en-US" altLang="ko-KR" sz="800" dirty="0"/>
                        <a:t>(Default)</a:t>
                      </a:r>
                      <a:endParaRPr lang="ko-KR" altLang="en-US" sz="800" dirty="0"/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391829020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기술지도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3136914310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경영컨설팅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75345726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0EBFE3C-392D-452D-8BE3-D317075B5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599151"/>
              </p:ext>
            </p:extLst>
          </p:nvPr>
        </p:nvGraphicFramePr>
        <p:xfrm>
          <a:off x="3193189" y="944724"/>
          <a:ext cx="2484276" cy="513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2138">
                  <a:extLst>
                    <a:ext uri="{9D8B030D-6E8A-4147-A177-3AD203B41FA5}">
                      <a16:colId xmlns:a16="http://schemas.microsoft.com/office/drawing/2014/main" val="344339056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506543181"/>
                    </a:ext>
                  </a:extLst>
                </a:gridCol>
              </a:tblGrid>
              <a:tr h="205737">
                <a:tc rowSpan="17"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품질아카데미</a:t>
                      </a:r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선택</a:t>
                      </a:r>
                      <a:r>
                        <a:rPr lang="en-US" altLang="ko-KR" sz="800" dirty="0"/>
                        <a:t>(Default)</a:t>
                      </a:r>
                      <a:endParaRPr lang="ko-KR" altLang="en-US" sz="800" dirty="0"/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1619754319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품질입문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209813482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현장품질실천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3832869281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공정</a:t>
                      </a:r>
                      <a:r>
                        <a:rPr lang="en-US" altLang="ko-KR" sz="800" dirty="0"/>
                        <a:t>FEMA</a:t>
                      </a:r>
                      <a:endParaRPr lang="ko-KR" altLang="en-US" sz="800" dirty="0"/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3607377662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업종별 기술이해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3463441253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SQ</a:t>
                      </a:r>
                      <a:r>
                        <a:rPr lang="ko-KR" altLang="en-US" sz="800" dirty="0"/>
                        <a:t>평가원양성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37093435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SQ</a:t>
                      </a:r>
                      <a:r>
                        <a:rPr lang="ko-KR" altLang="en-US" sz="800" dirty="0"/>
                        <a:t>평가원보수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2510892466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신차부품개발실무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167600322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r>
                        <a:rPr lang="ko-KR" altLang="en-US" sz="800" dirty="0" err="1"/>
                        <a:t>스타레벨업실천</a:t>
                      </a:r>
                      <a:endParaRPr lang="ko-KR" altLang="en-US" sz="800" dirty="0"/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2792297767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업종별 </a:t>
                      </a:r>
                      <a:r>
                        <a:rPr lang="en-US" altLang="ko-KR" sz="800" dirty="0"/>
                        <a:t>SQ</a:t>
                      </a:r>
                      <a:r>
                        <a:rPr lang="ko-KR" altLang="en-US" sz="800" dirty="0" err="1"/>
                        <a:t>레벨업실천</a:t>
                      </a:r>
                      <a:endParaRPr lang="ko-KR" altLang="en-US" sz="800" dirty="0"/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2422929323"/>
                  </a:ext>
                </a:extLst>
              </a:tr>
              <a:tr h="17487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SPC</a:t>
                      </a:r>
                      <a:r>
                        <a:rPr lang="ko-KR" altLang="en-US" sz="800" dirty="0"/>
                        <a:t>과정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1210739125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생산관리자 교육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969297154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SQ</a:t>
                      </a:r>
                      <a:r>
                        <a:rPr lang="ko-KR" altLang="en-US" sz="800" dirty="0"/>
                        <a:t>품질지도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435793521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내부심사원양성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1341627213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측정시스템분석</a:t>
                      </a:r>
                      <a:r>
                        <a:rPr lang="en-US" altLang="ko-KR" sz="800" dirty="0"/>
                        <a:t>(MSA)</a:t>
                      </a:r>
                      <a:endParaRPr lang="ko-KR" altLang="en-US" sz="800" dirty="0"/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3774884436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코어툴</a:t>
                      </a:r>
                      <a:endParaRPr lang="ko-KR" altLang="en-US" sz="800" dirty="0"/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36650750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스마트 </a:t>
                      </a:r>
                      <a:r>
                        <a:rPr lang="en-US" altLang="ko-KR" sz="800" dirty="0"/>
                        <a:t>MES</a:t>
                      </a:r>
                      <a:endParaRPr lang="ko-KR" altLang="en-US" sz="800" dirty="0"/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3339114054"/>
                  </a:ext>
                </a:extLst>
              </a:tr>
              <a:tr h="205737">
                <a:tc rowSpan="8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제조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경영혁신</a:t>
                      </a:r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용접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3675678888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사출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2832498273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도금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3207456602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도장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391829020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프레스금형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3136914310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전기전자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75345726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가공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1256572408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열처리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642051701"/>
                  </a:ext>
                </a:extLst>
              </a:tr>
            </a:tbl>
          </a:graphicData>
        </a:graphic>
      </p:graphicFrame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F358CEA1-D2E3-48E5-ACCE-40347F9CDF20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 rot="5400000" flipH="1" flipV="1">
            <a:off x="368402" y="2021225"/>
            <a:ext cx="5143425" cy="2990424"/>
          </a:xfrm>
          <a:prstGeom prst="bentConnector5">
            <a:avLst>
              <a:gd name="adj1" fmla="val -4445"/>
              <a:gd name="adj2" fmla="val 50046"/>
              <a:gd name="adj3" fmla="val 104445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F347606D-FBA5-4C10-A376-F7D401A40C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83614" y="944724"/>
          <a:ext cx="2484276" cy="46361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2138">
                  <a:extLst>
                    <a:ext uri="{9D8B030D-6E8A-4147-A177-3AD203B41FA5}">
                      <a16:colId xmlns:a16="http://schemas.microsoft.com/office/drawing/2014/main" val="344339056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506543181"/>
                    </a:ext>
                  </a:extLst>
                </a:gridCol>
              </a:tblGrid>
              <a:tr h="205737">
                <a:tc rowSpan="3"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자동차산업입문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1619754319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4M </a:t>
                      </a:r>
                      <a:r>
                        <a:rPr lang="ko-KR" altLang="en-US" sz="800" dirty="0"/>
                        <a:t>개선을 통한 생산성혁신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209813482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관리자역량향상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3832869281"/>
                  </a:ext>
                </a:extLst>
              </a:tr>
              <a:tr h="205737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세미나</a:t>
                      </a:r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선택</a:t>
                      </a:r>
                      <a:r>
                        <a:rPr lang="en-US" altLang="ko-KR" sz="800" dirty="0"/>
                        <a:t>(Default)</a:t>
                      </a:r>
                      <a:endParaRPr lang="ko-KR" altLang="en-US" sz="800" dirty="0"/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3675678888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업종별 기술세미나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2832498273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학술세미나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3207456602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일반교육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391829020"/>
                  </a:ext>
                </a:extLst>
              </a:tr>
              <a:tr h="205737">
                <a:tc rowSpan="1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상생사업</a:t>
                      </a:r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선택</a:t>
                      </a:r>
                      <a:r>
                        <a:rPr lang="en-US" altLang="ko-KR" sz="800" dirty="0"/>
                        <a:t>(Default)</a:t>
                      </a:r>
                      <a:endParaRPr lang="ko-KR" altLang="en-US" sz="800" dirty="0"/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3136914310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미래차다각화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75345726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사업재편지원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1737855384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보안환경구축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1510966222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안전설비구축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2643135972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탄소배출저감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427628809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스마트공장구축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2300310082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시험계측장비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1256572408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검교정</a:t>
                      </a:r>
                      <a:endParaRPr lang="ko-KR" altLang="en-US" sz="800" dirty="0"/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642051701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공급망안정화기금</a:t>
                      </a:r>
                      <a:endParaRPr lang="ko-KR" altLang="en-US" sz="800" dirty="0"/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1583433358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자동차부품산업대상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846140644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미래차공모전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2918605292"/>
                  </a:ext>
                </a:extLst>
              </a:tr>
              <a:tr h="205737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스마트캠퍼스</a:t>
                      </a:r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선택</a:t>
                      </a:r>
                      <a:r>
                        <a:rPr lang="en-US" altLang="ko-KR" sz="800" dirty="0"/>
                        <a:t>(Default)</a:t>
                      </a:r>
                      <a:endParaRPr lang="ko-KR" altLang="en-US" sz="800" dirty="0"/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3377423665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경영자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3836393318"/>
                  </a:ext>
                </a:extLst>
              </a:tr>
              <a:tr h="20573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793" marR="71793" marT="35896" marB="3589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실무자</a:t>
                      </a:r>
                    </a:p>
                  </a:txBody>
                  <a:tcPr marL="71793" marR="71793" marT="35896" marB="35896"/>
                </a:tc>
                <a:extLst>
                  <a:ext uri="{0D108BD9-81ED-4DB2-BD59-A6C34878D82A}">
                    <a16:rowId xmlns:a16="http://schemas.microsoft.com/office/drawing/2014/main" val="2383544846"/>
                  </a:ext>
                </a:extLst>
              </a:tr>
            </a:tbl>
          </a:graphicData>
        </a:graphic>
      </p:graphicFrame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49E6E1A5-0921-4040-B113-988457EEE365}"/>
              </a:ext>
            </a:extLst>
          </p:cNvPr>
          <p:cNvCxnSpPr>
            <a:cxnSpLocks/>
            <a:stCxn id="28" idx="2"/>
            <a:endCxn id="39" idx="0"/>
          </p:cNvCxnSpPr>
          <p:nvPr/>
        </p:nvCxnSpPr>
        <p:spPr>
          <a:xfrm rot="5400000" flipH="1" flipV="1">
            <a:off x="3364839" y="2015211"/>
            <a:ext cx="5131400" cy="2990425"/>
          </a:xfrm>
          <a:prstGeom prst="bentConnector5">
            <a:avLst>
              <a:gd name="adj1" fmla="val -4455"/>
              <a:gd name="adj2" fmla="val 50000"/>
              <a:gd name="adj3" fmla="val 104455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B09DA73-D1ED-41EC-A0A5-90F25C8ADE7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36740" y="5631271"/>
          <a:ext cx="2201269" cy="564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Check List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기존 문의유형과 </a:t>
                      </a:r>
                      <a:r>
                        <a:rPr lang="ko-KR" altLang="en-US" sz="700" b="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그룹핑이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일부 다르고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,</a:t>
                      </a:r>
                      <a:br>
                        <a:rPr lang="en-US" altLang="ko-KR" sz="7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일부 항목은 삭제되어 마이그레이션 진행 시</a:t>
                      </a:r>
                      <a:br>
                        <a:rPr lang="en-US" altLang="ko-KR" sz="7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참고 필요</a:t>
                      </a:r>
                      <a:endParaRPr lang="en-US" altLang="ko-KR" sz="7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05278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A4C4FA3-C9B5-43AD-BBEB-26193C6651E5}"/>
              </a:ext>
            </a:extLst>
          </p:cNvPr>
          <p:cNvSpPr txBox="1"/>
          <p:nvPr/>
        </p:nvSpPr>
        <p:spPr>
          <a:xfrm>
            <a:off x="2940114" y="587586"/>
            <a:ext cx="3077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이어서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BFB816-585A-418C-B55D-8B3398A8319D}"/>
              </a:ext>
            </a:extLst>
          </p:cNvPr>
          <p:cNvSpPr txBox="1"/>
          <p:nvPr/>
        </p:nvSpPr>
        <p:spPr>
          <a:xfrm>
            <a:off x="5934947" y="587586"/>
            <a:ext cx="3077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이어서</a:t>
            </a:r>
          </a:p>
        </p:txBody>
      </p:sp>
    </p:spTree>
    <p:extLst>
      <p:ext uri="{BB962C8B-B14F-4D97-AF65-F5344CB8AC3E}">
        <p14:creationId xmlns:p14="http://schemas.microsoft.com/office/powerpoint/2010/main" val="3038023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Alert / Confirm Message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678575"/>
              </p:ext>
            </p:extLst>
          </p:nvPr>
        </p:nvGraphicFramePr>
        <p:xfrm>
          <a:off x="200024" y="1088740"/>
          <a:ext cx="4500947" cy="1596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Alert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AL_001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시작일이 종료일보다 이후일 수 없습니다</a:t>
                      </a:r>
                      <a:r>
                        <a:rPr lang="en-US" altLang="ko-KR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[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AL_002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종료일이 시작일보다 이전일 수 없습니다</a:t>
                      </a:r>
                      <a:r>
                        <a:rPr lang="en-US" altLang="ko-KR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[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AL_003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답변내용을 입력해주세요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AL_004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첨부 가능한 파일 확장자가 아닙니다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3841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AL_005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첨부파일 용량은 최대 </a:t>
                      </a:r>
                      <a:r>
                        <a:rPr lang="en-US" altLang="ko-KR" sz="800" dirty="0"/>
                        <a:t>50MB</a:t>
                      </a:r>
                      <a:r>
                        <a:rPr lang="ko-KR" altLang="en-US" sz="800" dirty="0"/>
                        <a:t>까지만 등록 가능합니다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256108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AL_006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첨부파일은 최대 </a:t>
                      </a:r>
                      <a:r>
                        <a:rPr lang="en-US" altLang="ko-KR" sz="800" dirty="0"/>
                        <a:t>5</a:t>
                      </a:r>
                      <a:r>
                        <a:rPr lang="ko-KR" altLang="en-US" sz="800" dirty="0" err="1"/>
                        <a:t>개까지만</a:t>
                      </a:r>
                      <a:r>
                        <a:rPr lang="ko-KR" altLang="en-US" sz="800" dirty="0"/>
                        <a:t> 등록 가능합니다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63441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025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Alert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4708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Confirm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5078414" y="1088740"/>
          <a:ext cx="4500947" cy="1019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0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Confirm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CF_001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선택한 게시물을 삭제하시겠습니까</a:t>
                      </a:r>
                      <a:r>
                        <a:rPr lang="en-US" altLang="ko-KR" sz="800" dirty="0"/>
                        <a:t>?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[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] [</a:t>
                      </a:r>
                      <a:r>
                        <a:rPr lang="ko-KR" altLang="en-US" sz="800" dirty="0"/>
                        <a:t>취소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CF_002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목록으로 이동 시 입력한 값이 초기화 처리됩니다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이동하시겠습니까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[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] [</a:t>
                      </a:r>
                      <a:r>
                        <a:rPr lang="ko-KR" altLang="en-US" sz="800" dirty="0"/>
                        <a:t>취소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CF_003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저장하시겠습니까</a:t>
                      </a:r>
                      <a:r>
                        <a:rPr lang="en-US" altLang="ko-KR" sz="800" dirty="0"/>
                        <a:t>?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[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] [</a:t>
                      </a:r>
                      <a:r>
                        <a:rPr lang="ko-KR" altLang="en-US" sz="800" dirty="0"/>
                        <a:t>취소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484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15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작업 내역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ko-KR" altLang="en-US"/>
              <a:t> </a:t>
            </a:r>
            <a:fld id="{DD8E095E-C092-453D-83C6-E918FA685101}" type="slidenum">
              <a:rPr lang="ko-KR" altLang="en-US" smtClean="0"/>
              <a:pPr/>
              <a:t>2</a:t>
            </a:fld>
            <a:endParaRPr lang="ko-KR" altLang="en-US"/>
          </a:p>
        </p:txBody>
      </p:sp>
      <p:graphicFrame>
        <p:nvGraphicFramePr>
          <p:cNvPr id="3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593930"/>
              </p:ext>
            </p:extLst>
          </p:nvPr>
        </p:nvGraphicFramePr>
        <p:xfrm>
          <a:off x="200025" y="728700"/>
          <a:ext cx="9469499" cy="1854908"/>
        </p:xfrm>
        <a:graphic>
          <a:graphicData uri="http://schemas.openxmlformats.org/drawingml/2006/table">
            <a:tbl>
              <a:tblPr/>
              <a:tblGrid>
                <a:gridCol w="1188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6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버전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날짜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내용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및 변경이력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ID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작성자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V0.1(2023.10.16)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초안 작성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곽영주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5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13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화면 레이아웃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A41B1A9-928E-4C3D-958C-EDA5CE44715E}"/>
              </a:ext>
            </a:extLst>
          </p:cNvPr>
          <p:cNvSpPr/>
          <p:nvPr/>
        </p:nvSpPr>
        <p:spPr>
          <a:xfrm>
            <a:off x="1784647" y="764704"/>
            <a:ext cx="7921328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1200" b="1" dirty="0"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13E4F3B-8569-4E18-A9D8-EFC243E07321}"/>
              </a:ext>
            </a:extLst>
          </p:cNvPr>
          <p:cNvSpPr/>
          <p:nvPr/>
        </p:nvSpPr>
        <p:spPr>
          <a:xfrm>
            <a:off x="200472" y="1172254"/>
            <a:ext cx="1512168" cy="51219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6DC0509-3B05-40F0-98F2-C7ABABDE65F4}"/>
              </a:ext>
            </a:extLst>
          </p:cNvPr>
          <p:cNvSpPr/>
          <p:nvPr/>
        </p:nvSpPr>
        <p:spPr>
          <a:xfrm>
            <a:off x="1784647" y="1172253"/>
            <a:ext cx="7921328" cy="51219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b="1" dirty="0">
                <a:latin typeface="+mn-ea"/>
              </a:rPr>
              <a:t>상세 내용 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ko-KR" altLang="en-US" sz="1200" b="1" dirty="0">
                <a:latin typeface="+mn-ea"/>
              </a:rPr>
              <a:t>설계부분</a:t>
            </a:r>
            <a:r>
              <a:rPr lang="en-US" altLang="ko-KR" sz="1200" b="1" dirty="0">
                <a:latin typeface="+mn-ea"/>
              </a:rPr>
              <a:t>)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EEA507-B5B1-41E5-A93C-42C9ACF7C9E5}"/>
              </a:ext>
            </a:extLst>
          </p:cNvPr>
          <p:cNvSpPr txBox="1"/>
          <p:nvPr/>
        </p:nvSpPr>
        <p:spPr>
          <a:xfrm>
            <a:off x="344489" y="1358890"/>
            <a:ext cx="9001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관리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48A3E1-8DB5-4451-B196-47410D2AFAC7}"/>
              </a:ext>
            </a:extLst>
          </p:cNvPr>
          <p:cNvSpPr txBox="1"/>
          <p:nvPr/>
        </p:nvSpPr>
        <p:spPr>
          <a:xfrm>
            <a:off x="344488" y="1726249"/>
            <a:ext cx="1184207" cy="14997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 관리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 메뉴 관리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 관리               </a:t>
            </a:r>
            <a:r>
              <a:rPr lang="ko-KR" altLang="en-US" sz="800" b="1" dirty="0">
                <a:latin typeface="+mn-ea"/>
              </a:rPr>
              <a:t>▼</a:t>
            </a:r>
            <a:b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접속로그</a:t>
            </a:r>
            <a:b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이용로그</a:t>
            </a:r>
            <a:b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권한변경로그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코드 관리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A7DEC9-2CF9-4248-A693-10A425C8BB2C}"/>
              </a:ext>
            </a:extLst>
          </p:cNvPr>
          <p:cNvSpPr txBox="1"/>
          <p:nvPr/>
        </p:nvSpPr>
        <p:spPr>
          <a:xfrm>
            <a:off x="1931548" y="883149"/>
            <a:ext cx="6512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b="1" dirty="0">
                <a:latin typeface="+mn-ea"/>
              </a:rPr>
              <a:t>시스템 관리 ▼</a:t>
            </a:r>
            <a:endParaRPr lang="en-US" altLang="ko-KR" sz="900" dirty="0">
              <a:latin typeface="+mn-ea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70B1D0E-EA25-4681-BFBA-0577FD5ED2C0}"/>
              </a:ext>
            </a:extLst>
          </p:cNvPr>
          <p:cNvSpPr/>
          <p:nvPr/>
        </p:nvSpPr>
        <p:spPr>
          <a:xfrm>
            <a:off x="200025" y="6341740"/>
            <a:ext cx="9505950" cy="2157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sz="800" dirty="0">
                <a:latin typeface="+mn-ea"/>
              </a:rPr>
              <a:t>COPYRIGHT 2002 KAP. ALL RIGHTS RESERVED.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113DA8D-5073-4650-88AF-E9B6EB977558}"/>
              </a:ext>
            </a:extLst>
          </p:cNvPr>
          <p:cNvGrpSpPr/>
          <p:nvPr/>
        </p:nvGrpSpPr>
        <p:grpSpPr>
          <a:xfrm>
            <a:off x="7871530" y="877952"/>
            <a:ext cx="374299" cy="145457"/>
            <a:chOff x="9218456" y="833422"/>
            <a:chExt cx="374299" cy="145457"/>
          </a:xfrm>
        </p:grpSpPr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A275F816-AF0E-4B83-A608-805C0EA61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7298" y="833422"/>
              <a:ext cx="145457" cy="145457"/>
            </a:xfrm>
            <a:prstGeom prst="rect">
              <a:avLst/>
            </a:prstGeom>
          </p:spPr>
        </p:pic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C4A1607F-D193-4341-B247-7299DEC8C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456" y="833422"/>
              <a:ext cx="143696" cy="143696"/>
            </a:xfrm>
            <a:prstGeom prst="rect">
              <a:avLst/>
            </a:prstGeom>
          </p:spPr>
        </p:pic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E6AFFC3-3426-445A-BE94-A81646BA5EE7}"/>
              </a:ext>
            </a:extLst>
          </p:cNvPr>
          <p:cNvSpPr/>
          <p:nvPr/>
        </p:nvSpPr>
        <p:spPr>
          <a:xfrm>
            <a:off x="200472" y="764704"/>
            <a:ext cx="1512168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b="1" dirty="0">
                <a:latin typeface="+mn-ea"/>
              </a:rPr>
              <a:t>KAP</a:t>
            </a:r>
            <a:endParaRPr lang="ko-KR" altLang="en-US" sz="1000" b="1" dirty="0">
              <a:latin typeface="+mn-ea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DC35CFFC-1146-401C-8C4B-255F7D131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499949"/>
              </p:ext>
            </p:extLst>
          </p:nvPr>
        </p:nvGraphicFramePr>
        <p:xfrm>
          <a:off x="8380139" y="838736"/>
          <a:ext cx="1273474" cy="813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67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시스템관리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401677"/>
                  </a:ext>
                </a:extLst>
              </a:tr>
              <a:tr h="28979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시스템관리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7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KAP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국문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24A59C3B-F7B7-4FEF-828A-9AEA38EAF27F}"/>
              </a:ext>
            </a:extLst>
          </p:cNvPr>
          <p:cNvGrpSpPr/>
          <p:nvPr/>
        </p:nvGrpSpPr>
        <p:grpSpPr>
          <a:xfrm>
            <a:off x="7114239" y="1083488"/>
            <a:ext cx="1188132" cy="864136"/>
            <a:chOff x="6890616" y="1124704"/>
            <a:chExt cx="1188132" cy="86413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A87F268-8E54-4BDC-B105-5296241D5791}"/>
                </a:ext>
              </a:extLst>
            </p:cNvPr>
            <p:cNvGrpSpPr/>
            <p:nvPr/>
          </p:nvGrpSpPr>
          <p:grpSpPr>
            <a:xfrm>
              <a:off x="6890616" y="1124704"/>
              <a:ext cx="1188132" cy="864136"/>
              <a:chOff x="6890616" y="1088700"/>
              <a:chExt cx="1188132" cy="864136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5F5147E6-A46B-431A-8AD2-A93CB0965993}"/>
                  </a:ext>
                </a:extLst>
              </p:cNvPr>
              <p:cNvSpPr/>
              <p:nvPr/>
            </p:nvSpPr>
            <p:spPr>
              <a:xfrm>
                <a:off x="6890616" y="1088700"/>
                <a:ext cx="1188132" cy="86413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1F457A3-9DC8-48FC-8D58-DE014808D014}"/>
                  </a:ext>
                </a:extLst>
              </p:cNvPr>
              <p:cNvSpPr txBox="1"/>
              <p:nvPr/>
            </p:nvSpPr>
            <p:spPr>
              <a:xfrm>
                <a:off x="7169715" y="1195414"/>
                <a:ext cx="76944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Profile(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홍길동님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11D7E1-96CD-4E37-8EB1-23E948A63EB4}"/>
                  </a:ext>
                </a:extLst>
              </p:cNvPr>
              <p:cNvSpPr txBox="1"/>
              <p:nvPr/>
            </p:nvSpPr>
            <p:spPr>
              <a:xfrm>
                <a:off x="7191160" y="1451014"/>
                <a:ext cx="50201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Logout</a:t>
                </a:r>
                <a:endPara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29EF293-A4E4-4B17-BA29-BCE134B92E13}"/>
                  </a:ext>
                </a:extLst>
              </p:cNvPr>
              <p:cNvSpPr txBox="1"/>
              <p:nvPr/>
            </p:nvSpPr>
            <p:spPr>
              <a:xfrm>
                <a:off x="7174703" y="1716168"/>
                <a:ext cx="70372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192.168.0.1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3E31AFD7-1975-4702-AD49-D917A3007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8031" y="1195414"/>
                <a:ext cx="119322" cy="119322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97AFBD08-0DEB-4933-982C-57A67B332D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14811" y="1468507"/>
                <a:ext cx="116909" cy="116909"/>
              </a:xfrm>
              <a:prstGeom prst="rect">
                <a:avLst/>
              </a:prstGeom>
            </p:spPr>
          </p:pic>
        </p:grp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84E497C-E56C-498C-AFAA-2CC22AAD6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98031" y="1752173"/>
              <a:ext cx="123111" cy="1231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382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5672AD1-724E-4340-93DB-E28F0E2E59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메뉴구조도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E8E131B-C293-4FAB-9AA3-C866D6B6B4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36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5672AD1-724E-4340-93DB-E28F0E2E59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기능정의서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E8E131B-C293-4FAB-9AA3-C866D6B6B4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54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812540" y="2362780"/>
            <a:ext cx="5904656" cy="504453"/>
          </a:xfrm>
        </p:spPr>
        <p:txBody>
          <a:bodyPr/>
          <a:lstStyle/>
          <a:p>
            <a:r>
              <a:rPr lang="en-US" altLang="ko-KR" dirty="0"/>
              <a:t>1:1</a:t>
            </a:r>
            <a:r>
              <a:rPr lang="ko-KR" altLang="en-US" dirty="0"/>
              <a:t>문의 관리</a:t>
            </a:r>
          </a:p>
        </p:txBody>
      </p:sp>
    </p:spTree>
    <p:extLst>
      <p:ext uri="{BB962C8B-B14F-4D97-AF65-F5344CB8AC3E}">
        <p14:creationId xmlns:p14="http://schemas.microsoft.com/office/powerpoint/2010/main" val="1727511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표 156">
            <a:extLst>
              <a:ext uri="{FF2B5EF4-FFF2-40B4-BE49-F238E27FC236}">
                <a16:creationId xmlns:a16="http://schemas.microsoft.com/office/drawing/2014/main" id="{5A45F821-6C87-483A-9B2E-DF34C29B6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568925"/>
              </p:ext>
            </p:extLst>
          </p:nvPr>
        </p:nvGraphicFramePr>
        <p:xfrm>
          <a:off x="272676" y="2831182"/>
          <a:ext cx="7020583" cy="28100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073">
                  <a:extLst>
                    <a:ext uri="{9D8B030D-6E8A-4147-A177-3AD203B41FA5}">
                      <a16:colId xmlns:a16="http://schemas.microsoft.com/office/drawing/2014/main" val="65731316"/>
                    </a:ext>
                  </a:extLst>
                </a:gridCol>
                <a:gridCol w="678317">
                  <a:extLst>
                    <a:ext uri="{9D8B030D-6E8A-4147-A177-3AD203B41FA5}">
                      <a16:colId xmlns:a16="http://schemas.microsoft.com/office/drawing/2014/main" val="894417526"/>
                    </a:ext>
                  </a:extLst>
                </a:gridCol>
                <a:gridCol w="1354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2173056621"/>
                    </a:ext>
                  </a:extLst>
                </a:gridCol>
                <a:gridCol w="934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312">
                  <a:extLst>
                    <a:ext uri="{9D8B030D-6E8A-4147-A177-3AD203B41FA5}">
                      <a16:colId xmlns:a16="http://schemas.microsoft.com/office/drawing/2014/main" val="2546403309"/>
                    </a:ext>
                  </a:extLst>
                </a:gridCol>
                <a:gridCol w="785285">
                  <a:extLst>
                    <a:ext uri="{9D8B030D-6E8A-4147-A177-3AD203B41FA5}">
                      <a16:colId xmlns:a16="http://schemas.microsoft.com/office/drawing/2014/main" val="306832607"/>
                    </a:ext>
                  </a:extLst>
                </a:gridCol>
                <a:gridCol w="785285">
                  <a:extLst>
                    <a:ext uri="{9D8B030D-6E8A-4147-A177-3AD203B41FA5}">
                      <a16:colId xmlns:a16="http://schemas.microsoft.com/office/drawing/2014/main" val="1662254829"/>
                    </a:ext>
                  </a:extLst>
                </a:gridCol>
                <a:gridCol w="486127">
                  <a:extLst>
                    <a:ext uri="{9D8B030D-6E8A-4147-A177-3AD203B41FA5}">
                      <a16:colId xmlns:a16="http://schemas.microsoft.com/office/drawing/2014/main" val="4100488235"/>
                    </a:ext>
                  </a:extLst>
                </a:gridCol>
              </a:tblGrid>
              <a:tr h="255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번호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1</a:t>
                      </a:r>
                      <a:r>
                        <a:rPr lang="ko-KR" altLang="en-US" sz="600" b="1" dirty="0"/>
                        <a:t>차 문의유형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2</a:t>
                      </a:r>
                      <a:r>
                        <a:rPr lang="ko-KR" altLang="en-US" sz="600" b="1" dirty="0"/>
                        <a:t>차 문의유형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제목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작성자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이메일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연락처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문의등록일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답변등록일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진행상태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23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회원가입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회원가입은 </a:t>
                      </a:r>
                      <a:r>
                        <a:rPr lang="ko-KR" altLang="en-US" sz="600" u="sng" kern="1200" dirty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어떻게하나요</a:t>
                      </a:r>
                      <a:r>
                        <a:rPr lang="en-US" altLang="ko-KR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600" u="sng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동</a:t>
                      </a:r>
                      <a:b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(ez001)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AB***@easymedia.net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010-****5678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접수대기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22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아이디찾기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아이디는 어떻게 찾나요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600" u="sng" kern="1200" noProof="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동</a:t>
                      </a:r>
                      <a:b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(ez001)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AB***@easymedia.net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010-****5678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접수완료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764374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21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비밀번호찾기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비밀번호는 어떻게 찾나요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600" u="sng" kern="1200" noProof="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동</a:t>
                      </a:r>
                      <a:b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(ez001)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AB***@easymedia.net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010-****5678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접수완료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02132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컨설팅사업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기술지도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컨설팅 신청은 </a:t>
                      </a:r>
                      <a:r>
                        <a:rPr lang="ko-KR" altLang="en-US" sz="600" u="sng" kern="1200" noProof="0" dirty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어떻게하나요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600" u="sng" kern="1200" noProof="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동</a:t>
                      </a:r>
                      <a:b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(ez001)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AB***@easymedia.net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010-****5678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답변완료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985320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19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품질아카데미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품질입문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수료증 발급은 어떻게 하나요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600" u="sng" kern="1200" noProof="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동</a:t>
                      </a:r>
                      <a:b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(ez001)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AB***@easymedia.net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010-****5678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답변완료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859175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18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품질아카데미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품질입문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교육 신청은 어떻게 하나요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600" u="sng" kern="1200" noProof="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동</a:t>
                      </a:r>
                      <a:b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(ez001)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AB***@easymedia.net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010-****5678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답변완료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001671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17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문의제목이 표시됩니다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600" u="sng" kern="1200" noProof="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동</a:t>
                      </a:r>
                      <a:b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(ez001)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AB***@easymedia.net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010-****5678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답변완료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395008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16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문의제목이 표시됩니다</a:t>
                      </a:r>
                      <a:r>
                        <a:rPr kumimoji="0" lang="en-US" altLang="ko-KR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동</a:t>
                      </a:r>
                      <a:b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(ez001)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AB***@easymedia.net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010-****5678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답변완료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359769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15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문의제목이 표시됩니다</a:t>
                      </a:r>
                      <a:r>
                        <a:rPr kumimoji="0" lang="en-US" altLang="ko-KR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동</a:t>
                      </a:r>
                      <a:b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(ez001)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AB***@easymedia.net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010-****5678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답변완료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307463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14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문의제목이 표시됩니다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동</a:t>
                      </a:r>
                      <a:b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(ez001)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AB***@easymedia.net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010-****5678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답변완료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3031665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BO-PC-CUS-01-001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1:1</a:t>
            </a:r>
            <a:r>
              <a:rPr lang="ko-KR" altLang="en-US" dirty="0"/>
              <a:t>문의</a:t>
            </a:r>
            <a:r>
              <a:rPr lang="en-US" altLang="ko-KR" dirty="0"/>
              <a:t>-</a:t>
            </a:r>
            <a:r>
              <a:rPr lang="ko-KR" altLang="en-US" dirty="0"/>
              <a:t>목록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게시판관리 </a:t>
            </a:r>
            <a:r>
              <a:rPr lang="en-US" altLang="ko-KR" dirty="0"/>
              <a:t>&gt; 1:1</a:t>
            </a:r>
            <a:r>
              <a:rPr lang="ko-KR" altLang="en-US" dirty="0"/>
              <a:t>문의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654782"/>
              </p:ext>
            </p:extLst>
          </p:nvPr>
        </p:nvGraphicFramePr>
        <p:xfrm>
          <a:off x="7617296" y="727075"/>
          <a:ext cx="2201269" cy="5710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1:1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문의 검색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검색영역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└ 등록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수정기간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문의유형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진행상태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   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</a:rPr>
                        <a:t>검색키워드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목록에서 노출되는 항목 검색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등록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수정기간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</a:rPr>
                        <a:t>셀렉트박스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└ 등록일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700" dirty="0" err="1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Defualt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수정일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선택한 값에 맞게 기간 검색 가능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521042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기간검색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캘린더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Default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선택불가 상태 및 시작일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종료일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모두 조회당일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(Today())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로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단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목록의 데이터는 전체 데이터 노출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시작일자가 종료일자보다 이후일 경우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  AL_001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종료일자가 시작일자보다 이전일 경우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  AL_002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기간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└직접입력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1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주일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1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개월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3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개월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6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개월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1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년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직접입력 버튼 선택 시 캘린더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활성화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기간선택 시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번째 캘린더의 일자가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‘Today()-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선택한 기간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’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자동 계산되어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캘린더에 표시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기간선택 시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번째 캘린더의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일자는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Today()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로 표시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08617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문의유형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셀렉트박스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Default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문의유형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1/2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차 코드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선택한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구분값에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따라 포함된 게시물 노출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322461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1-5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진행상태 검색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체크박스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└ 전체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(Default),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접수대기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접수완료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  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답변완료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전체 체크 시 하위 구분 전체 선택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선택한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진행상태값에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따라 포함된 게시물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노출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564332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1-6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직접검색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</a:rPr>
                        <a:t>셀렉트박스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인풋박스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└전체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(Default),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제목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작성자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이메일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연락처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한글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영문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숫자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특수문자 입력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입력한 검색어가 제목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작성자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이메일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,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연락처에 포함된 게시물 노출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443035"/>
                  </a:ext>
                </a:extLst>
              </a:tr>
            </a:tbl>
          </a:graphicData>
        </a:graphic>
      </p:graphicFrame>
      <p:sp>
        <p:nvSpPr>
          <p:cNvPr id="74" name="직사각형 73">
            <a:extLst>
              <a:ext uri="{FF2B5EF4-FFF2-40B4-BE49-F238E27FC236}">
                <a16:creationId xmlns:a16="http://schemas.microsoft.com/office/drawing/2014/main" id="{438F7B99-FF50-45F5-9BD1-F1A4C4AF91D7}"/>
              </a:ext>
            </a:extLst>
          </p:cNvPr>
          <p:cNvSpPr/>
          <p:nvPr/>
        </p:nvSpPr>
        <p:spPr>
          <a:xfrm>
            <a:off x="7293259" y="5641275"/>
            <a:ext cx="144017" cy="1446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C042151-18E9-4E7D-ABCF-BA81C20D7732}"/>
              </a:ext>
            </a:extLst>
          </p:cNvPr>
          <p:cNvSpPr txBox="1"/>
          <p:nvPr/>
        </p:nvSpPr>
        <p:spPr>
          <a:xfrm>
            <a:off x="272679" y="872716"/>
            <a:ext cx="91210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000" b="1" dirty="0"/>
              <a:t>1:1</a:t>
            </a:r>
            <a:r>
              <a:rPr lang="ko-KR" altLang="en-US" sz="1000" b="1" dirty="0"/>
              <a:t>문의 검색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7A877E-88B4-4590-8829-134E9CA824DB}"/>
              </a:ext>
            </a:extLst>
          </p:cNvPr>
          <p:cNvSpPr txBox="1"/>
          <p:nvPr/>
        </p:nvSpPr>
        <p:spPr>
          <a:xfrm>
            <a:off x="272679" y="2592090"/>
            <a:ext cx="91210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000" b="1" dirty="0"/>
              <a:t>1:1</a:t>
            </a:r>
            <a:r>
              <a:rPr lang="ko-KR" altLang="en-US" sz="1000" b="1" dirty="0"/>
              <a:t>문의 목록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7227CC1-8282-4AD0-B883-BA6DF4E7ED6D}"/>
              </a:ext>
            </a:extLst>
          </p:cNvPr>
          <p:cNvSpPr/>
          <p:nvPr/>
        </p:nvSpPr>
        <p:spPr>
          <a:xfrm>
            <a:off x="272679" y="5785878"/>
            <a:ext cx="7164597" cy="2810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 dirty="0"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0615D79-6544-431F-9944-202A1B0DF5F3}"/>
              </a:ext>
            </a:extLst>
          </p:cNvPr>
          <p:cNvSpPr txBox="1"/>
          <p:nvPr/>
        </p:nvSpPr>
        <p:spPr>
          <a:xfrm>
            <a:off x="6271385" y="5864391"/>
            <a:ext cx="94577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 중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1-23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D76CDBAB-5F11-459C-8B95-839DB6944D09}"/>
              </a:ext>
            </a:extLst>
          </p:cNvPr>
          <p:cNvGrpSpPr/>
          <p:nvPr/>
        </p:nvGrpSpPr>
        <p:grpSpPr>
          <a:xfrm>
            <a:off x="7293259" y="2825119"/>
            <a:ext cx="144017" cy="2816157"/>
            <a:chOff x="7293259" y="3130822"/>
            <a:chExt cx="144017" cy="2816157"/>
          </a:xfrm>
        </p:grpSpPr>
        <p:sp>
          <p:nvSpPr>
            <p:cNvPr id="92" name="Track">
              <a:extLst>
                <a:ext uri="{FF2B5EF4-FFF2-40B4-BE49-F238E27FC236}">
                  <a16:creationId xmlns:a16="http://schemas.microsoft.com/office/drawing/2014/main" id="{6DC22A0F-DCD0-4039-BE83-19A8AB8C6C4F}"/>
                </a:ext>
              </a:extLst>
            </p:cNvPr>
            <p:cNvSpPr/>
            <p:nvPr/>
          </p:nvSpPr>
          <p:spPr>
            <a:xfrm rot="5400000">
              <a:off x="5957189" y="4466892"/>
              <a:ext cx="2816157" cy="1440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3" name="Scroll Thumb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55A838DC-8F70-4317-A4DD-929A3C584B0B}"/>
                </a:ext>
              </a:extLst>
            </p:cNvPr>
            <p:cNvSpPr/>
            <p:nvPr/>
          </p:nvSpPr>
          <p:spPr>
            <a:xfrm rot="5400000">
              <a:off x="6573180" y="4044640"/>
              <a:ext cx="1584176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4" name="Chevr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206030F9-4148-4895-9CD7-A6FC0C4BB486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7333264" y="3190078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5" name="Chevr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A2F73B93-5D66-4EBD-BE39-9986A2AF897F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7333264" y="5849026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8766EF5C-8A93-40C9-8A1C-DF2713363395}"/>
              </a:ext>
            </a:extLst>
          </p:cNvPr>
          <p:cNvGrpSpPr/>
          <p:nvPr/>
        </p:nvGrpSpPr>
        <p:grpSpPr>
          <a:xfrm>
            <a:off x="272676" y="5641860"/>
            <a:ext cx="7020584" cy="144017"/>
            <a:chOff x="272676" y="5947563"/>
            <a:chExt cx="7020584" cy="144017"/>
          </a:xfrm>
        </p:grpSpPr>
        <p:sp>
          <p:nvSpPr>
            <p:cNvPr id="97" name="Track">
              <a:extLst>
                <a:ext uri="{FF2B5EF4-FFF2-40B4-BE49-F238E27FC236}">
                  <a16:creationId xmlns:a16="http://schemas.microsoft.com/office/drawing/2014/main" id="{CDC6D320-FF0D-49DC-9CE0-60791855C693}"/>
                </a:ext>
              </a:extLst>
            </p:cNvPr>
            <p:cNvSpPr/>
            <p:nvPr/>
          </p:nvSpPr>
          <p:spPr>
            <a:xfrm rot="10800000">
              <a:off x="272676" y="5947563"/>
              <a:ext cx="7020584" cy="1440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9" name="Scroll Thumb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491F774B-8E04-4104-9235-5CCF2F5AC5F1}"/>
                </a:ext>
              </a:extLst>
            </p:cNvPr>
            <p:cNvSpPr/>
            <p:nvPr/>
          </p:nvSpPr>
          <p:spPr>
            <a:xfrm rot="10800000">
              <a:off x="432408" y="5983096"/>
              <a:ext cx="1584176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0" name="Chevr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72D644C7-074E-4046-BA1E-8E0EA204062E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H="1">
              <a:off x="7166958" y="600634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1" name="Chevr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E816A8BC-303B-42CB-9DCB-F4FEDFC0E27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320538" y="600634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6C11740B-4D21-409D-A728-75DCC33A86AA}"/>
              </a:ext>
            </a:extLst>
          </p:cNvPr>
          <p:cNvGrpSpPr/>
          <p:nvPr/>
        </p:nvGrpSpPr>
        <p:grpSpPr>
          <a:xfrm>
            <a:off x="432408" y="5845195"/>
            <a:ext cx="1616692" cy="161504"/>
            <a:chOff x="432408" y="6150898"/>
            <a:chExt cx="1616692" cy="161504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876F0B62-8C5C-49AB-92ED-18BDE3E947CC}"/>
                </a:ext>
              </a:extLst>
            </p:cNvPr>
            <p:cNvGrpSpPr/>
            <p:nvPr/>
          </p:nvGrpSpPr>
          <p:grpSpPr>
            <a:xfrm>
              <a:off x="628228" y="6150898"/>
              <a:ext cx="161504" cy="161504"/>
              <a:chOff x="628228" y="6150898"/>
              <a:chExt cx="161504" cy="161504"/>
            </a:xfrm>
          </p:grpSpPr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6EF2BB18-8948-438F-9D51-F6CA78AFCBE0}"/>
                  </a:ext>
                </a:extLst>
              </p:cNvPr>
              <p:cNvSpPr/>
              <p:nvPr/>
            </p:nvSpPr>
            <p:spPr>
              <a:xfrm>
                <a:off x="62822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120" name="Chevron Left">
                <a:extLst>
                  <a:ext uri="{FF2B5EF4-FFF2-40B4-BE49-F238E27FC236}">
                    <a16:creationId xmlns:a16="http://schemas.microsoft.com/office/drawing/2014/main" id="{B9489C95-D57A-43B9-8DF7-6A8C9FE066A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86120" y="6190487"/>
                <a:ext cx="45719" cy="83208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ECCBB570-964D-47EB-B38F-CE572D3AD174}"/>
                </a:ext>
              </a:extLst>
            </p:cNvPr>
            <p:cNvGrpSpPr/>
            <p:nvPr/>
          </p:nvGrpSpPr>
          <p:grpSpPr>
            <a:xfrm>
              <a:off x="432408" y="6150898"/>
              <a:ext cx="161504" cy="161504"/>
              <a:chOff x="432408" y="6150898"/>
              <a:chExt cx="161504" cy="161504"/>
            </a:xfrm>
          </p:grpSpPr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4E115A38-FD40-4ABF-87F2-9491479A65DC}"/>
                  </a:ext>
                </a:extLst>
              </p:cNvPr>
              <p:cNvSpPr/>
              <p:nvPr/>
            </p:nvSpPr>
            <p:spPr>
              <a:xfrm>
                <a:off x="43240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t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 dirty="0">
                  <a:latin typeface="+mn-ea"/>
                </a:endParaRPr>
              </a:p>
            </p:txBody>
          </p:sp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DDF2F217-7161-472D-B971-609E74D0290E}"/>
                  </a:ext>
                </a:extLst>
              </p:cNvPr>
              <p:cNvGrpSpPr/>
              <p:nvPr/>
            </p:nvGrpSpPr>
            <p:grpSpPr>
              <a:xfrm>
                <a:off x="472893" y="6190487"/>
                <a:ext cx="72563" cy="83208"/>
                <a:chOff x="463456" y="6190487"/>
                <a:chExt cx="72563" cy="83208"/>
              </a:xfrm>
            </p:grpSpPr>
            <p:sp>
              <p:nvSpPr>
                <p:cNvPr id="117" name="Chevron Left">
                  <a:extLst>
                    <a:ext uri="{FF2B5EF4-FFF2-40B4-BE49-F238E27FC236}">
                      <a16:creationId xmlns:a16="http://schemas.microsoft.com/office/drawing/2014/main" id="{52E7414A-D57A-4755-A19F-C8A4B704C1B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63456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8" name="Chevron Left">
                  <a:extLst>
                    <a:ext uri="{FF2B5EF4-FFF2-40B4-BE49-F238E27FC236}">
                      <a16:creationId xmlns:a16="http://schemas.microsoft.com/office/drawing/2014/main" id="{8AC5C609-818C-4B9E-80DF-13AC53CE934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90300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CE690BBF-AF8D-43ED-A437-B6C7DDE923E3}"/>
                </a:ext>
              </a:extLst>
            </p:cNvPr>
            <p:cNvSpPr/>
            <p:nvPr/>
          </p:nvSpPr>
          <p:spPr>
            <a:xfrm>
              <a:off x="824048" y="6150898"/>
              <a:ext cx="161504" cy="1615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500" b="1" dirty="0">
                  <a:latin typeface="+mn-ea"/>
                </a:rPr>
                <a:t>1</a:t>
              </a:r>
              <a:endParaRPr lang="ko-KR" altLang="en-US" sz="500" b="1" dirty="0">
                <a:latin typeface="+mn-ea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9E27552-4A17-46EF-A7A4-EC320B2A892C}"/>
                </a:ext>
              </a:extLst>
            </p:cNvPr>
            <p:cNvSpPr txBox="1"/>
            <p:nvPr/>
          </p:nvSpPr>
          <p:spPr>
            <a:xfrm>
              <a:off x="1038709" y="6170094"/>
              <a:ext cx="59471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  3  4  5  …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EAC8B5A2-9D23-4893-B7AC-C56F9757B806}"/>
                </a:ext>
              </a:extLst>
            </p:cNvPr>
            <p:cNvGrpSpPr/>
            <p:nvPr/>
          </p:nvGrpSpPr>
          <p:grpSpPr>
            <a:xfrm rot="10800000">
              <a:off x="1687792" y="6150898"/>
              <a:ext cx="161504" cy="161504"/>
              <a:chOff x="628228" y="6150898"/>
              <a:chExt cx="161504" cy="161504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39312BB6-E20C-4271-8061-6FEA3FA4CB30}"/>
                  </a:ext>
                </a:extLst>
              </p:cNvPr>
              <p:cNvSpPr/>
              <p:nvPr/>
            </p:nvSpPr>
            <p:spPr>
              <a:xfrm>
                <a:off x="62822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114" name="Chevron Left">
                <a:extLst>
                  <a:ext uri="{FF2B5EF4-FFF2-40B4-BE49-F238E27FC236}">
                    <a16:creationId xmlns:a16="http://schemas.microsoft.com/office/drawing/2014/main" id="{522599D0-46E7-40D5-9358-F069A63BDF7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86120" y="6190487"/>
                <a:ext cx="45719" cy="83208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C22C7C70-2107-404F-80A5-CAF71F00B1CC}"/>
                </a:ext>
              </a:extLst>
            </p:cNvPr>
            <p:cNvGrpSpPr/>
            <p:nvPr/>
          </p:nvGrpSpPr>
          <p:grpSpPr>
            <a:xfrm rot="10800000">
              <a:off x="1887596" y="6150898"/>
              <a:ext cx="161504" cy="161504"/>
              <a:chOff x="432408" y="6150898"/>
              <a:chExt cx="161504" cy="161504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5DBC9A19-2253-4A3B-95BF-88BC2CBC9307}"/>
                  </a:ext>
                </a:extLst>
              </p:cNvPr>
              <p:cNvSpPr/>
              <p:nvPr/>
            </p:nvSpPr>
            <p:spPr>
              <a:xfrm>
                <a:off x="43240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t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 dirty="0">
                  <a:latin typeface="+mn-ea"/>
                </a:endParaRPr>
              </a:p>
            </p:txBody>
          </p:sp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906EF9DC-44BA-4926-B96D-91BF382679FC}"/>
                  </a:ext>
                </a:extLst>
              </p:cNvPr>
              <p:cNvGrpSpPr/>
              <p:nvPr/>
            </p:nvGrpSpPr>
            <p:grpSpPr>
              <a:xfrm>
                <a:off x="472893" y="6190487"/>
                <a:ext cx="72563" cy="83208"/>
                <a:chOff x="463456" y="6190487"/>
                <a:chExt cx="72563" cy="83208"/>
              </a:xfrm>
            </p:grpSpPr>
            <p:sp>
              <p:nvSpPr>
                <p:cNvPr id="111" name="Chevron Left">
                  <a:extLst>
                    <a:ext uri="{FF2B5EF4-FFF2-40B4-BE49-F238E27FC236}">
                      <a16:creationId xmlns:a16="http://schemas.microsoft.com/office/drawing/2014/main" id="{8EAF337E-0B8B-4849-97F5-807BC92FA03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63456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2" name="Chevron Left">
                  <a:extLst>
                    <a:ext uri="{FF2B5EF4-FFF2-40B4-BE49-F238E27FC236}">
                      <a16:creationId xmlns:a16="http://schemas.microsoft.com/office/drawing/2014/main" id="{8731A9CD-49E4-4B77-BBA7-613D7BAAB4E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90300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014CCE5C-E6F3-41FA-82E3-319115D3C4FD}"/>
              </a:ext>
            </a:extLst>
          </p:cNvPr>
          <p:cNvGrpSpPr/>
          <p:nvPr/>
        </p:nvGrpSpPr>
        <p:grpSpPr>
          <a:xfrm>
            <a:off x="2256858" y="5839292"/>
            <a:ext cx="923978" cy="184662"/>
            <a:chOff x="2256858" y="6144995"/>
            <a:chExt cx="923978" cy="184662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7A766446-668E-4DAC-BA15-F2F8E44943CA}"/>
                </a:ext>
              </a:extLst>
            </p:cNvPr>
            <p:cNvGrpSpPr/>
            <p:nvPr/>
          </p:nvGrpSpPr>
          <p:grpSpPr>
            <a:xfrm>
              <a:off x="2256858" y="6144995"/>
              <a:ext cx="427892" cy="184662"/>
              <a:chOff x="2256858" y="6144995"/>
              <a:chExt cx="427892" cy="184662"/>
            </a:xfrm>
          </p:grpSpPr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9517F118-BE63-4AE8-A22F-554EE67917B5}"/>
                  </a:ext>
                </a:extLst>
              </p:cNvPr>
              <p:cNvSpPr/>
              <p:nvPr/>
            </p:nvSpPr>
            <p:spPr>
              <a:xfrm>
                <a:off x="2256858" y="6144995"/>
                <a:ext cx="427892" cy="18466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36000" tIns="82800" rIns="82800" bIns="82800" rtlCol="0" anchor="ctr">
                <a:no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700" dirty="0">
                    <a:latin typeface="+mn-ea"/>
                  </a:rPr>
                  <a:t> 50</a:t>
                </a:r>
                <a:endParaRPr lang="ko-KR" altLang="en-US" sz="700" dirty="0">
                  <a:latin typeface="+mn-ea"/>
                </a:endParaRPr>
              </a:p>
            </p:txBody>
          </p:sp>
          <p:sp>
            <p:nvSpPr>
              <p:cNvPr id="141" name="Chevron Down">
                <a:extLst>
                  <a:ext uri="{FF2B5EF4-FFF2-40B4-BE49-F238E27FC236}">
                    <a16:creationId xmlns:a16="http://schemas.microsoft.com/office/drawing/2014/main" id="{FC6DB650-ECAB-4034-B2E8-EDA048A417A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532031" y="6211431"/>
                <a:ext cx="94259" cy="51791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EC62AA6-F625-4F49-8031-9AAE3811B980}"/>
                </a:ext>
              </a:extLst>
            </p:cNvPr>
            <p:cNvSpPr txBox="1"/>
            <p:nvPr/>
          </p:nvSpPr>
          <p:spPr>
            <a:xfrm>
              <a:off x="2733598" y="6170094"/>
              <a:ext cx="447238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건씩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보기</a:t>
              </a:r>
            </a:p>
          </p:txBody>
        </p:sp>
      </p:grp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9ED8ABD-5C90-4901-BF46-2F691D48B730}"/>
              </a:ext>
            </a:extLst>
          </p:cNvPr>
          <p:cNvSpPr/>
          <p:nvPr/>
        </p:nvSpPr>
        <p:spPr>
          <a:xfrm>
            <a:off x="272679" y="1087437"/>
            <a:ext cx="7164597" cy="13975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B2F1956-1554-4E61-AEA8-06EDAE3F0872}"/>
              </a:ext>
            </a:extLst>
          </p:cNvPr>
          <p:cNvSpPr txBox="1"/>
          <p:nvPr/>
        </p:nvSpPr>
        <p:spPr>
          <a:xfrm>
            <a:off x="452500" y="2167794"/>
            <a:ext cx="51296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검색키워드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79C299AA-EF3D-448E-81E5-37A40B07E30F}"/>
              </a:ext>
            </a:extLst>
          </p:cNvPr>
          <p:cNvSpPr/>
          <p:nvPr/>
        </p:nvSpPr>
        <p:spPr>
          <a:xfrm>
            <a:off x="2366491" y="2106232"/>
            <a:ext cx="3344215" cy="2462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82800" tIns="82800" rIns="82800" bIns="82800" rtlCol="0" anchor="ctr">
            <a:noAutofit/>
          </a:bodyPr>
          <a:lstStyle/>
          <a:p>
            <a:pPr>
              <a:lnSpc>
                <a:spcPct val="130000"/>
              </a:lnSpc>
            </a:pPr>
            <a:endParaRPr lang="ko-KR" altLang="en-US" sz="800" dirty="0">
              <a:latin typeface="+mn-ea"/>
            </a:endParaRPr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6F543A46-AEC5-472C-9C07-3C2EE57F9FC2}"/>
              </a:ext>
            </a:extLst>
          </p:cNvPr>
          <p:cNvGrpSpPr/>
          <p:nvPr/>
        </p:nvGrpSpPr>
        <p:grpSpPr>
          <a:xfrm>
            <a:off x="1249658" y="2106230"/>
            <a:ext cx="1040403" cy="246237"/>
            <a:chOff x="1095314" y="1442574"/>
            <a:chExt cx="1040403" cy="246237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AB5A9124-CB85-4BDA-8786-52F05C892A59}"/>
                </a:ext>
              </a:extLst>
            </p:cNvPr>
            <p:cNvSpPr/>
            <p:nvPr/>
          </p:nvSpPr>
          <p:spPr>
            <a:xfrm>
              <a:off x="1095314" y="1442574"/>
              <a:ext cx="1040403" cy="24623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82800" tIns="82800" rIns="82800" bIns="82800" rtlCol="0" anchor="ctr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800" dirty="0">
                  <a:latin typeface="+mn-ea"/>
                </a:rPr>
                <a:t>전체</a:t>
              </a:r>
            </a:p>
          </p:txBody>
        </p:sp>
        <p:sp>
          <p:nvSpPr>
            <p:cNvPr id="153" name="Chevron Down">
              <a:extLst>
                <a:ext uri="{FF2B5EF4-FFF2-40B4-BE49-F238E27FC236}">
                  <a16:creationId xmlns:a16="http://schemas.microsoft.com/office/drawing/2014/main" id="{756DD152-5C7C-4835-9043-806669614B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54583" y="1533862"/>
              <a:ext cx="115862" cy="63660"/>
            </a:xfrm>
            <a:custGeom>
              <a:avLst/>
              <a:gdLst>
                <a:gd name="T0" fmla="*/ 594 w 594"/>
                <a:gd name="T1" fmla="*/ 27 h 324"/>
                <a:gd name="T2" fmla="*/ 566 w 594"/>
                <a:gd name="T3" fmla="*/ 0 h 324"/>
                <a:gd name="T4" fmla="*/ 297 w 594"/>
                <a:gd name="T5" fmla="*/ 268 h 324"/>
                <a:gd name="T6" fmla="*/ 28 w 594"/>
                <a:gd name="T7" fmla="*/ 0 h 324"/>
                <a:gd name="T8" fmla="*/ 0 w 594"/>
                <a:gd name="T9" fmla="*/ 27 h 324"/>
                <a:gd name="T10" fmla="*/ 297 w 594"/>
                <a:gd name="T11" fmla="*/ 324 h 324"/>
                <a:gd name="T12" fmla="*/ 594 w 594"/>
                <a:gd name="T13" fmla="*/ 2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4" h="324">
                  <a:moveTo>
                    <a:pt x="594" y="27"/>
                  </a:moveTo>
                  <a:lnTo>
                    <a:pt x="566" y="0"/>
                  </a:lnTo>
                  <a:lnTo>
                    <a:pt x="297" y="268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297" y="324"/>
                  </a:lnTo>
                  <a:lnTo>
                    <a:pt x="594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29921E4-0290-48D8-814F-3D75D78F65D6}"/>
              </a:ext>
            </a:extLst>
          </p:cNvPr>
          <p:cNvSpPr/>
          <p:nvPr/>
        </p:nvSpPr>
        <p:spPr>
          <a:xfrm>
            <a:off x="5817161" y="2106232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검색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0E5FE45A-107E-4343-BF5B-268496F1C565}"/>
              </a:ext>
            </a:extLst>
          </p:cNvPr>
          <p:cNvSpPr/>
          <p:nvPr/>
        </p:nvSpPr>
        <p:spPr>
          <a:xfrm>
            <a:off x="6458623" y="2106232"/>
            <a:ext cx="613626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초기화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9EA49B4-8DA2-43B6-8156-C360F90655B9}"/>
              </a:ext>
            </a:extLst>
          </p:cNvPr>
          <p:cNvSpPr txBox="1"/>
          <p:nvPr/>
        </p:nvSpPr>
        <p:spPr>
          <a:xfrm>
            <a:off x="452500" y="1228160"/>
            <a:ext cx="66043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수정기간</a:t>
            </a:r>
          </a:p>
        </p:txBody>
      </p:sp>
      <p:grpSp>
        <p:nvGrpSpPr>
          <p:cNvPr id="203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DA44B273-7723-4D37-B3B8-D585C0F0586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23462" y="1169169"/>
            <a:ext cx="1035146" cy="241092"/>
            <a:chOff x="928688" y="1261242"/>
            <a:chExt cx="1035146" cy="241092"/>
          </a:xfrm>
        </p:grpSpPr>
        <p:sp>
          <p:nvSpPr>
            <p:cNvPr id="204" name="Text Box">
              <a:extLst>
                <a:ext uri="{FF2B5EF4-FFF2-40B4-BE49-F238E27FC236}">
                  <a16:creationId xmlns:a16="http://schemas.microsoft.com/office/drawing/2014/main" id="{07D267B2-EDA2-4D5A-AFB7-EBE6ADB87B3F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2023-01-01</a:t>
              </a:r>
            </a:p>
          </p:txBody>
        </p:sp>
        <p:sp>
          <p:nvSpPr>
            <p:cNvPr id="205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993EACCC-03CF-4CB5-8A72-2907C5C929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06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45239A53-2EF5-4360-908C-E7B108C05C2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183602" y="1169169"/>
            <a:ext cx="1035146" cy="241092"/>
            <a:chOff x="928688" y="1261242"/>
            <a:chExt cx="1035146" cy="241092"/>
          </a:xfrm>
        </p:grpSpPr>
        <p:sp>
          <p:nvSpPr>
            <p:cNvPr id="207" name="Text Box">
              <a:extLst>
                <a:ext uri="{FF2B5EF4-FFF2-40B4-BE49-F238E27FC236}">
                  <a16:creationId xmlns:a16="http://schemas.microsoft.com/office/drawing/2014/main" id="{BB5774F1-A369-4E5E-B22C-62D995221602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2023-01-01</a:t>
              </a:r>
            </a:p>
          </p:txBody>
        </p:sp>
        <p:sp>
          <p:nvSpPr>
            <p:cNvPr id="208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306E7EB5-B35C-49CC-BCE5-0A9D2A3ECA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CF9D26C9-0E46-4967-BB83-879F8D04B9A1}"/>
              </a:ext>
            </a:extLst>
          </p:cNvPr>
          <p:cNvSpPr txBox="1"/>
          <p:nvPr/>
        </p:nvSpPr>
        <p:spPr>
          <a:xfrm>
            <a:off x="3035037" y="1222616"/>
            <a:ext cx="7213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D9B7B928-83DE-4E0D-AEB6-9C64B492378D}"/>
              </a:ext>
            </a:extLst>
          </p:cNvPr>
          <p:cNvSpPr/>
          <p:nvPr/>
        </p:nvSpPr>
        <p:spPr>
          <a:xfrm>
            <a:off x="4819390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주일</a:t>
            </a: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086CB160-352C-4F4E-883B-70169281F69F}"/>
              </a:ext>
            </a:extLst>
          </p:cNvPr>
          <p:cNvSpPr/>
          <p:nvPr/>
        </p:nvSpPr>
        <p:spPr>
          <a:xfrm>
            <a:off x="5313180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BE84D043-BECD-45BD-A161-0D2FB64FB94C}"/>
              </a:ext>
            </a:extLst>
          </p:cNvPr>
          <p:cNvSpPr/>
          <p:nvPr/>
        </p:nvSpPr>
        <p:spPr>
          <a:xfrm>
            <a:off x="5802425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A3EDC434-17C3-4B1A-8314-DA41647D0F4D}"/>
              </a:ext>
            </a:extLst>
          </p:cNvPr>
          <p:cNvSpPr/>
          <p:nvPr/>
        </p:nvSpPr>
        <p:spPr>
          <a:xfrm>
            <a:off x="6296216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6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AF9F315D-7F31-49DE-BB9E-97FE83568D4E}"/>
              </a:ext>
            </a:extLst>
          </p:cNvPr>
          <p:cNvSpPr/>
          <p:nvPr/>
        </p:nvSpPr>
        <p:spPr>
          <a:xfrm>
            <a:off x="6791745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년</a:t>
            </a: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70BB2ECF-73FB-48E7-BED5-E2331AD5D290}"/>
              </a:ext>
            </a:extLst>
          </p:cNvPr>
          <p:cNvSpPr/>
          <p:nvPr/>
        </p:nvSpPr>
        <p:spPr>
          <a:xfrm>
            <a:off x="4319198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직접입력</a:t>
            </a: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4806BF5F-8C3D-45D1-94AE-359C484D4688}"/>
              </a:ext>
            </a:extLst>
          </p:cNvPr>
          <p:cNvSpPr/>
          <p:nvPr/>
        </p:nvSpPr>
        <p:spPr>
          <a:xfrm>
            <a:off x="1249659" y="1168584"/>
            <a:ext cx="627670" cy="2462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82800" tIns="82800" rIns="82800" bIns="82800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등록일</a:t>
            </a:r>
          </a:p>
        </p:txBody>
      </p:sp>
      <p:sp>
        <p:nvSpPr>
          <p:cNvPr id="217" name="Chevron Down">
            <a:extLst>
              <a:ext uri="{FF2B5EF4-FFF2-40B4-BE49-F238E27FC236}">
                <a16:creationId xmlns:a16="http://schemas.microsoft.com/office/drawing/2014/main" id="{5CC396E4-B694-4527-8C01-7DD510DB3008}"/>
              </a:ext>
            </a:extLst>
          </p:cNvPr>
          <p:cNvSpPr>
            <a:spLocks noChangeAspect="1"/>
          </p:cNvSpPr>
          <p:nvPr/>
        </p:nvSpPr>
        <p:spPr bwMode="auto">
          <a:xfrm>
            <a:off x="1711455" y="1259872"/>
            <a:ext cx="115862" cy="63660"/>
          </a:xfrm>
          <a:custGeom>
            <a:avLst/>
            <a:gdLst>
              <a:gd name="T0" fmla="*/ 594 w 594"/>
              <a:gd name="T1" fmla="*/ 27 h 324"/>
              <a:gd name="T2" fmla="*/ 566 w 594"/>
              <a:gd name="T3" fmla="*/ 0 h 324"/>
              <a:gd name="T4" fmla="*/ 297 w 594"/>
              <a:gd name="T5" fmla="*/ 268 h 324"/>
              <a:gd name="T6" fmla="*/ 28 w 594"/>
              <a:gd name="T7" fmla="*/ 0 h 324"/>
              <a:gd name="T8" fmla="*/ 0 w 594"/>
              <a:gd name="T9" fmla="*/ 27 h 324"/>
              <a:gd name="T10" fmla="*/ 297 w 594"/>
              <a:gd name="T11" fmla="*/ 324 h 324"/>
              <a:gd name="T12" fmla="*/ 594 w 594"/>
              <a:gd name="T13" fmla="*/ 2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4" h="324">
                <a:moveTo>
                  <a:pt x="594" y="27"/>
                </a:moveTo>
                <a:lnTo>
                  <a:pt x="566" y="0"/>
                </a:lnTo>
                <a:lnTo>
                  <a:pt x="297" y="268"/>
                </a:lnTo>
                <a:lnTo>
                  <a:pt x="28" y="0"/>
                </a:lnTo>
                <a:lnTo>
                  <a:pt x="0" y="27"/>
                </a:lnTo>
                <a:lnTo>
                  <a:pt x="297" y="324"/>
                </a:lnTo>
                <a:lnTo>
                  <a:pt x="594" y="2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ED9FD47B-EC7F-4942-A05B-7849F16B1C4C}"/>
              </a:ext>
            </a:extLst>
          </p:cNvPr>
          <p:cNvSpPr/>
          <p:nvPr/>
        </p:nvSpPr>
        <p:spPr>
          <a:xfrm>
            <a:off x="156276" y="101561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모서리가 둥근 직사각형 97">
            <a:extLst>
              <a:ext uri="{FF2B5EF4-FFF2-40B4-BE49-F238E27FC236}">
                <a16:creationId xmlns:a16="http://schemas.microsoft.com/office/drawing/2014/main" id="{933DDE3F-B49A-4B6B-AB56-410B71D56E69}"/>
              </a:ext>
            </a:extLst>
          </p:cNvPr>
          <p:cNvSpPr/>
          <p:nvPr/>
        </p:nvSpPr>
        <p:spPr>
          <a:xfrm>
            <a:off x="1015878" y="101561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5" name="모서리가 둥근 직사각형 97">
            <a:extLst>
              <a:ext uri="{FF2B5EF4-FFF2-40B4-BE49-F238E27FC236}">
                <a16:creationId xmlns:a16="http://schemas.microsoft.com/office/drawing/2014/main" id="{876CE780-AE31-4138-ACDA-732DE9A1546F}"/>
              </a:ext>
            </a:extLst>
          </p:cNvPr>
          <p:cNvSpPr/>
          <p:nvPr/>
        </p:nvSpPr>
        <p:spPr>
          <a:xfrm>
            <a:off x="4144836" y="101561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7" name="모서리가 둥근 직사각형 97">
            <a:extLst>
              <a:ext uri="{FF2B5EF4-FFF2-40B4-BE49-F238E27FC236}">
                <a16:creationId xmlns:a16="http://schemas.microsoft.com/office/drawing/2014/main" id="{08512B0E-ECC4-431F-8B94-907CBB8C5941}"/>
              </a:ext>
            </a:extLst>
          </p:cNvPr>
          <p:cNvSpPr/>
          <p:nvPr/>
        </p:nvSpPr>
        <p:spPr>
          <a:xfrm>
            <a:off x="1021145" y="2013699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1-6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9" name="모서리가 둥근 직사각형 97">
            <a:extLst>
              <a:ext uri="{FF2B5EF4-FFF2-40B4-BE49-F238E27FC236}">
                <a16:creationId xmlns:a16="http://schemas.microsoft.com/office/drawing/2014/main" id="{FB30CAC6-42EC-4467-B5CB-EE2DD4D97070}"/>
              </a:ext>
            </a:extLst>
          </p:cNvPr>
          <p:cNvSpPr/>
          <p:nvPr/>
        </p:nvSpPr>
        <p:spPr>
          <a:xfrm>
            <a:off x="5723915" y="20469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0" name="모서리가 둥근 직사각형 97">
            <a:extLst>
              <a:ext uri="{FF2B5EF4-FFF2-40B4-BE49-F238E27FC236}">
                <a16:creationId xmlns:a16="http://schemas.microsoft.com/office/drawing/2014/main" id="{FBDEF381-2D84-49BD-B057-5FBAE7B22C59}"/>
              </a:ext>
            </a:extLst>
          </p:cNvPr>
          <p:cNvSpPr/>
          <p:nvPr/>
        </p:nvSpPr>
        <p:spPr>
          <a:xfrm>
            <a:off x="6355853" y="20469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1" name="모서리가 둥근 직사각형 97">
            <a:extLst>
              <a:ext uri="{FF2B5EF4-FFF2-40B4-BE49-F238E27FC236}">
                <a16:creationId xmlns:a16="http://schemas.microsoft.com/office/drawing/2014/main" id="{55CD5AB5-45BC-42EA-9025-92E7A758279C}"/>
              </a:ext>
            </a:extLst>
          </p:cNvPr>
          <p:cNvSpPr/>
          <p:nvPr/>
        </p:nvSpPr>
        <p:spPr>
          <a:xfrm>
            <a:off x="1799325" y="101561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1C7C840-3596-4CEE-8AA2-88C9E5365235}"/>
              </a:ext>
            </a:extLst>
          </p:cNvPr>
          <p:cNvSpPr txBox="1"/>
          <p:nvPr/>
        </p:nvSpPr>
        <p:spPr>
          <a:xfrm>
            <a:off x="452500" y="1860855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진행상태</a:t>
            </a: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A1A8A162-4F65-4CC6-A5F4-105B6BF1B434}"/>
              </a:ext>
            </a:extLst>
          </p:cNvPr>
          <p:cNvGrpSpPr/>
          <p:nvPr/>
        </p:nvGrpSpPr>
        <p:grpSpPr>
          <a:xfrm>
            <a:off x="1254916" y="1856632"/>
            <a:ext cx="385005" cy="131556"/>
            <a:chOff x="1145282" y="1525820"/>
            <a:chExt cx="385005" cy="131556"/>
          </a:xfrm>
        </p:grpSpPr>
        <p:sp>
          <p:nvSpPr>
            <p:cNvPr id="133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DAD2684E-7A4B-43B5-B2F8-1772E87152FE}"/>
                </a:ext>
              </a:extLst>
            </p:cNvPr>
            <p:cNvSpPr/>
            <p:nvPr/>
          </p:nvSpPr>
          <p:spPr>
            <a:xfrm>
              <a:off x="114528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961616F-DAC9-430C-9616-BBB6CF4D41EE}"/>
                </a:ext>
              </a:extLst>
            </p:cNvPr>
            <p:cNvSpPr txBox="1"/>
            <p:nvPr/>
          </p:nvSpPr>
          <p:spPr>
            <a:xfrm>
              <a:off x="1325103" y="1530043"/>
              <a:ext cx="20518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전체</a:t>
              </a: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64178A04-CD37-4A3D-88F5-E4523F792444}"/>
              </a:ext>
            </a:extLst>
          </p:cNvPr>
          <p:cNvGrpSpPr/>
          <p:nvPr/>
        </p:nvGrpSpPr>
        <p:grpSpPr>
          <a:xfrm>
            <a:off x="1811460" y="1856632"/>
            <a:ext cx="590190" cy="131556"/>
            <a:chOff x="1750519" y="1525820"/>
            <a:chExt cx="590190" cy="131556"/>
          </a:xfrm>
        </p:grpSpPr>
        <p:sp>
          <p:nvSpPr>
            <p:cNvPr id="136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3C952755-FEFE-4F9A-B99D-B08469612246}"/>
                </a:ext>
              </a:extLst>
            </p:cNvPr>
            <p:cNvSpPr/>
            <p:nvPr/>
          </p:nvSpPr>
          <p:spPr>
            <a:xfrm>
              <a:off x="1750519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CAF18AC-BBAE-43EE-9CC3-48F2E0D6416A}"/>
                </a:ext>
              </a:extLst>
            </p:cNvPr>
            <p:cNvSpPr txBox="1"/>
            <p:nvPr/>
          </p:nvSpPr>
          <p:spPr>
            <a:xfrm>
              <a:off x="1930340" y="1530043"/>
              <a:ext cx="41036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접수대기</a:t>
              </a: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D29D76E5-17A8-40AD-869A-27DDFB3FD4B8}"/>
              </a:ext>
            </a:extLst>
          </p:cNvPr>
          <p:cNvGrpSpPr/>
          <p:nvPr/>
        </p:nvGrpSpPr>
        <p:grpSpPr>
          <a:xfrm>
            <a:off x="2593043" y="1856632"/>
            <a:ext cx="590190" cy="131556"/>
            <a:chOff x="2393562" y="1525820"/>
            <a:chExt cx="590190" cy="131556"/>
          </a:xfrm>
        </p:grpSpPr>
        <p:sp>
          <p:nvSpPr>
            <p:cNvPr id="139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0573D93F-7061-4DE1-8702-2C8C21AE2B45}"/>
                </a:ext>
              </a:extLst>
            </p:cNvPr>
            <p:cNvSpPr/>
            <p:nvPr/>
          </p:nvSpPr>
          <p:spPr>
            <a:xfrm>
              <a:off x="239356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F4E717E-4434-4CD5-9F4A-407432C79528}"/>
                </a:ext>
              </a:extLst>
            </p:cNvPr>
            <p:cNvSpPr txBox="1"/>
            <p:nvPr/>
          </p:nvSpPr>
          <p:spPr>
            <a:xfrm>
              <a:off x="2573383" y="1530043"/>
              <a:ext cx="41036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접수완료</a:t>
              </a:r>
            </a:p>
          </p:txBody>
        </p:sp>
      </p:grpSp>
      <p:sp>
        <p:nvSpPr>
          <p:cNvPr id="126" name="모서리가 둥근 직사각형 97">
            <a:extLst>
              <a:ext uri="{FF2B5EF4-FFF2-40B4-BE49-F238E27FC236}">
                <a16:creationId xmlns:a16="http://schemas.microsoft.com/office/drawing/2014/main" id="{8B417841-DD77-42B3-821B-2C7CAB0D6BFA}"/>
              </a:ext>
            </a:extLst>
          </p:cNvPr>
          <p:cNvSpPr/>
          <p:nvPr/>
        </p:nvSpPr>
        <p:spPr>
          <a:xfrm>
            <a:off x="1021145" y="174112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1-5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EC3E05E-45CF-4224-9F9E-4418C462E86C}"/>
              </a:ext>
            </a:extLst>
          </p:cNvPr>
          <p:cNvSpPr txBox="1"/>
          <p:nvPr/>
        </p:nvSpPr>
        <p:spPr>
          <a:xfrm>
            <a:off x="452500" y="1588921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문의유형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3F34F71-F62A-41FC-90F1-579C30292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120419"/>
              </p:ext>
            </p:extLst>
          </p:nvPr>
        </p:nvGraphicFramePr>
        <p:xfrm>
          <a:off x="5409359" y="733557"/>
          <a:ext cx="2201269" cy="1015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61344638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495144601"/>
                    </a:ext>
                  </a:extLst>
                </a:gridCol>
              </a:tblGrid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 선택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입력한 검색조건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값에 맞는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게시물 노출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912045"/>
                  </a:ext>
                </a:extLst>
              </a:tr>
              <a:tr h="192611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초기화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 선택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입력한 검색조건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값들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초기화 되고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전체 게시물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048606"/>
                  </a:ext>
                </a:extLst>
              </a:tr>
            </a:tbl>
          </a:graphicData>
        </a:graphic>
      </p:graphicFrame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E8CBDA7C-CE14-4910-B96B-4CB5029FC01A}"/>
              </a:ext>
            </a:extLst>
          </p:cNvPr>
          <p:cNvGrpSpPr/>
          <p:nvPr/>
        </p:nvGrpSpPr>
        <p:grpSpPr>
          <a:xfrm>
            <a:off x="1249658" y="1515637"/>
            <a:ext cx="1040403" cy="246237"/>
            <a:chOff x="1095314" y="1442574"/>
            <a:chExt cx="1040403" cy="246237"/>
          </a:xfrm>
        </p:grpSpPr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275FB93C-C779-4F04-95F3-75AEF0C260BC}"/>
                </a:ext>
              </a:extLst>
            </p:cNvPr>
            <p:cNvSpPr/>
            <p:nvPr/>
          </p:nvSpPr>
          <p:spPr>
            <a:xfrm>
              <a:off x="1095314" y="1442574"/>
              <a:ext cx="1040403" cy="24623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82800" tIns="82800" rIns="82800" bIns="82800" rtlCol="0" anchor="ctr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800" dirty="0">
                  <a:latin typeface="+mn-ea"/>
                </a:rPr>
                <a:t>전체</a:t>
              </a:r>
            </a:p>
          </p:txBody>
        </p:sp>
        <p:sp>
          <p:nvSpPr>
            <p:cNvPr id="179" name="Chevron Down">
              <a:extLst>
                <a:ext uri="{FF2B5EF4-FFF2-40B4-BE49-F238E27FC236}">
                  <a16:creationId xmlns:a16="http://schemas.microsoft.com/office/drawing/2014/main" id="{C82A7326-F881-45BE-80F2-9BC7BCA1D0B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54583" y="1533862"/>
              <a:ext cx="115862" cy="63660"/>
            </a:xfrm>
            <a:custGeom>
              <a:avLst/>
              <a:gdLst>
                <a:gd name="T0" fmla="*/ 594 w 594"/>
                <a:gd name="T1" fmla="*/ 27 h 324"/>
                <a:gd name="T2" fmla="*/ 566 w 594"/>
                <a:gd name="T3" fmla="*/ 0 h 324"/>
                <a:gd name="T4" fmla="*/ 297 w 594"/>
                <a:gd name="T5" fmla="*/ 268 h 324"/>
                <a:gd name="T6" fmla="*/ 28 w 594"/>
                <a:gd name="T7" fmla="*/ 0 h 324"/>
                <a:gd name="T8" fmla="*/ 0 w 594"/>
                <a:gd name="T9" fmla="*/ 27 h 324"/>
                <a:gd name="T10" fmla="*/ 297 w 594"/>
                <a:gd name="T11" fmla="*/ 324 h 324"/>
                <a:gd name="T12" fmla="*/ 594 w 594"/>
                <a:gd name="T13" fmla="*/ 2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4" h="324">
                  <a:moveTo>
                    <a:pt x="594" y="27"/>
                  </a:moveTo>
                  <a:lnTo>
                    <a:pt x="566" y="0"/>
                  </a:lnTo>
                  <a:lnTo>
                    <a:pt x="297" y="268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297" y="324"/>
                  </a:lnTo>
                  <a:lnTo>
                    <a:pt x="594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64" name="모서리가 둥근 직사각형 97">
            <a:extLst>
              <a:ext uri="{FF2B5EF4-FFF2-40B4-BE49-F238E27FC236}">
                <a16:creationId xmlns:a16="http://schemas.microsoft.com/office/drawing/2014/main" id="{2EBAC18E-9F49-4C54-92B2-068A9C6CB73F}"/>
              </a:ext>
            </a:extLst>
          </p:cNvPr>
          <p:cNvSpPr/>
          <p:nvPr/>
        </p:nvSpPr>
        <p:spPr>
          <a:xfrm>
            <a:off x="1021145" y="1441802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5467F7B7-9B6A-4A06-B0EF-FB4B7930990A}"/>
              </a:ext>
            </a:extLst>
          </p:cNvPr>
          <p:cNvGrpSpPr/>
          <p:nvPr/>
        </p:nvGrpSpPr>
        <p:grpSpPr>
          <a:xfrm>
            <a:off x="2364675" y="1515637"/>
            <a:ext cx="1040403" cy="246237"/>
            <a:chOff x="1095314" y="1442574"/>
            <a:chExt cx="1040403" cy="246237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E730914B-617A-4FB2-A5BC-5CF9158A7A0A}"/>
                </a:ext>
              </a:extLst>
            </p:cNvPr>
            <p:cNvSpPr/>
            <p:nvPr/>
          </p:nvSpPr>
          <p:spPr>
            <a:xfrm>
              <a:off x="1095314" y="1442574"/>
              <a:ext cx="1040403" cy="24623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82800" tIns="82800" rIns="82800" bIns="82800" rtlCol="0" anchor="ctr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800" dirty="0">
                  <a:latin typeface="+mn-ea"/>
                </a:rPr>
                <a:t>전체</a:t>
              </a:r>
            </a:p>
          </p:txBody>
        </p:sp>
        <p:sp>
          <p:nvSpPr>
            <p:cNvPr id="182" name="Chevron Down">
              <a:extLst>
                <a:ext uri="{FF2B5EF4-FFF2-40B4-BE49-F238E27FC236}">
                  <a16:creationId xmlns:a16="http://schemas.microsoft.com/office/drawing/2014/main" id="{75A49243-43BC-4026-986B-4723FE9AEE2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54583" y="1533862"/>
              <a:ext cx="115862" cy="63660"/>
            </a:xfrm>
            <a:custGeom>
              <a:avLst/>
              <a:gdLst>
                <a:gd name="T0" fmla="*/ 594 w 594"/>
                <a:gd name="T1" fmla="*/ 27 h 324"/>
                <a:gd name="T2" fmla="*/ 566 w 594"/>
                <a:gd name="T3" fmla="*/ 0 h 324"/>
                <a:gd name="T4" fmla="*/ 297 w 594"/>
                <a:gd name="T5" fmla="*/ 268 h 324"/>
                <a:gd name="T6" fmla="*/ 28 w 594"/>
                <a:gd name="T7" fmla="*/ 0 h 324"/>
                <a:gd name="T8" fmla="*/ 0 w 594"/>
                <a:gd name="T9" fmla="*/ 27 h 324"/>
                <a:gd name="T10" fmla="*/ 297 w 594"/>
                <a:gd name="T11" fmla="*/ 324 h 324"/>
                <a:gd name="T12" fmla="*/ 594 w 594"/>
                <a:gd name="T13" fmla="*/ 2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4" h="324">
                  <a:moveTo>
                    <a:pt x="594" y="27"/>
                  </a:moveTo>
                  <a:lnTo>
                    <a:pt x="566" y="0"/>
                  </a:lnTo>
                  <a:lnTo>
                    <a:pt x="297" y="268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297" y="324"/>
                  </a:lnTo>
                  <a:lnTo>
                    <a:pt x="594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90080B44-9EA0-4A73-90F5-EC565DADCC31}"/>
              </a:ext>
            </a:extLst>
          </p:cNvPr>
          <p:cNvGrpSpPr/>
          <p:nvPr/>
        </p:nvGrpSpPr>
        <p:grpSpPr>
          <a:xfrm>
            <a:off x="3264787" y="1856632"/>
            <a:ext cx="590190" cy="131556"/>
            <a:chOff x="2393562" y="1525820"/>
            <a:chExt cx="590190" cy="131556"/>
          </a:xfrm>
        </p:grpSpPr>
        <p:sp>
          <p:nvSpPr>
            <p:cNvPr id="185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B97C4E3F-AB7C-4CDD-81E1-29F5BE77B429}"/>
                </a:ext>
              </a:extLst>
            </p:cNvPr>
            <p:cNvSpPr/>
            <p:nvPr/>
          </p:nvSpPr>
          <p:spPr>
            <a:xfrm>
              <a:off x="239356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14F2E3E0-3247-4AA9-B4D3-2D35D18745AB}"/>
                </a:ext>
              </a:extLst>
            </p:cNvPr>
            <p:cNvSpPr txBox="1"/>
            <p:nvPr/>
          </p:nvSpPr>
          <p:spPr>
            <a:xfrm>
              <a:off x="2573383" y="1530043"/>
              <a:ext cx="41036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답변완료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561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" name="표 189">
            <a:extLst>
              <a:ext uri="{FF2B5EF4-FFF2-40B4-BE49-F238E27FC236}">
                <a16:creationId xmlns:a16="http://schemas.microsoft.com/office/drawing/2014/main" id="{58337275-ABF9-4424-9FEF-7ED8AA2ED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449898"/>
              </p:ext>
            </p:extLst>
          </p:nvPr>
        </p:nvGraphicFramePr>
        <p:xfrm>
          <a:off x="272676" y="2831182"/>
          <a:ext cx="7020583" cy="28100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073">
                  <a:extLst>
                    <a:ext uri="{9D8B030D-6E8A-4147-A177-3AD203B41FA5}">
                      <a16:colId xmlns:a16="http://schemas.microsoft.com/office/drawing/2014/main" val="65731316"/>
                    </a:ext>
                  </a:extLst>
                </a:gridCol>
                <a:gridCol w="678317">
                  <a:extLst>
                    <a:ext uri="{9D8B030D-6E8A-4147-A177-3AD203B41FA5}">
                      <a16:colId xmlns:a16="http://schemas.microsoft.com/office/drawing/2014/main" val="894417526"/>
                    </a:ext>
                  </a:extLst>
                </a:gridCol>
                <a:gridCol w="1354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2173056621"/>
                    </a:ext>
                  </a:extLst>
                </a:gridCol>
                <a:gridCol w="934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312">
                  <a:extLst>
                    <a:ext uri="{9D8B030D-6E8A-4147-A177-3AD203B41FA5}">
                      <a16:colId xmlns:a16="http://schemas.microsoft.com/office/drawing/2014/main" val="2546403309"/>
                    </a:ext>
                  </a:extLst>
                </a:gridCol>
                <a:gridCol w="785285">
                  <a:extLst>
                    <a:ext uri="{9D8B030D-6E8A-4147-A177-3AD203B41FA5}">
                      <a16:colId xmlns:a16="http://schemas.microsoft.com/office/drawing/2014/main" val="306832607"/>
                    </a:ext>
                  </a:extLst>
                </a:gridCol>
                <a:gridCol w="785285">
                  <a:extLst>
                    <a:ext uri="{9D8B030D-6E8A-4147-A177-3AD203B41FA5}">
                      <a16:colId xmlns:a16="http://schemas.microsoft.com/office/drawing/2014/main" val="1662254829"/>
                    </a:ext>
                  </a:extLst>
                </a:gridCol>
                <a:gridCol w="486127">
                  <a:extLst>
                    <a:ext uri="{9D8B030D-6E8A-4147-A177-3AD203B41FA5}">
                      <a16:colId xmlns:a16="http://schemas.microsoft.com/office/drawing/2014/main" val="4100488235"/>
                    </a:ext>
                  </a:extLst>
                </a:gridCol>
              </a:tblGrid>
              <a:tr h="255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번호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1</a:t>
                      </a:r>
                      <a:r>
                        <a:rPr lang="ko-KR" altLang="en-US" sz="600" b="1" dirty="0"/>
                        <a:t>차 문의유형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2</a:t>
                      </a:r>
                      <a:r>
                        <a:rPr lang="ko-KR" altLang="en-US" sz="600" b="1" dirty="0"/>
                        <a:t>차 문의유형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제목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작성자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이메일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연락처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문의등록일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답변등록일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진행상태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23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회원가입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회원가입은 </a:t>
                      </a:r>
                      <a:r>
                        <a:rPr lang="ko-KR" altLang="en-US" sz="600" u="sng" kern="1200" dirty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어떻게하나요</a:t>
                      </a:r>
                      <a:r>
                        <a:rPr lang="en-US" altLang="ko-KR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600" u="sng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동</a:t>
                      </a:r>
                      <a:b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(ez001)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AB***@easymedia.net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010-****5678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접수대기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22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아이디찾기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아이디는 어떻게 찾나요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600" u="sng" kern="1200" noProof="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동</a:t>
                      </a:r>
                      <a:b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(ez001)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AB***@easymedia.net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010-****5678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접수완료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764374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21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비밀번호찾기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비밀번호는 어떻게 찾나요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600" u="sng" kern="1200" noProof="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동</a:t>
                      </a:r>
                      <a:b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(ez001)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AB***@easymedia.net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010-****5678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접수완료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02132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컨설팅사업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기술지도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컨설팅 신청은 </a:t>
                      </a:r>
                      <a:r>
                        <a:rPr lang="ko-KR" altLang="en-US" sz="600" u="sng" kern="1200" noProof="0" dirty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어떻게하나요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600" u="sng" kern="1200" noProof="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동</a:t>
                      </a:r>
                      <a:b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(ez001)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AB***@easymedia.net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010-****5678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답변완료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985320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19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품질아카데미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품질입문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수료증 발급은 어떻게 하나요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600" u="sng" kern="1200" noProof="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동</a:t>
                      </a:r>
                      <a:b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(ez001)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AB***@easymedia.net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010-****5678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답변완료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859175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18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품질아카데미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품질입문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교육 신청은 어떻게 하나요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600" u="sng" kern="1200" noProof="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동</a:t>
                      </a:r>
                      <a:b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(ez001)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AB***@easymedia.net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010-****5678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답변완료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001671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17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문의제목이 표시됩니다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600" u="sng" kern="1200" noProof="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동</a:t>
                      </a:r>
                      <a:b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(ez001)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AB***@easymedia.net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010-****5678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답변완료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395008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16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문의제목이 표시됩니다</a:t>
                      </a:r>
                      <a:r>
                        <a:rPr kumimoji="0" lang="en-US" altLang="ko-KR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동</a:t>
                      </a:r>
                      <a:b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(ez001)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AB***@easymedia.net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010-****5678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답변완료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359769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15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문의제목이 표시됩니다</a:t>
                      </a:r>
                      <a:r>
                        <a:rPr kumimoji="0" lang="en-US" altLang="ko-KR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동</a:t>
                      </a:r>
                      <a:b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(ez001)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AB***@easymedia.net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010-****5678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답변완료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307463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14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문의제목이 표시됩니다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동</a:t>
                      </a:r>
                      <a:b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(ez001)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AB***@easymedia.net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010-****5678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답변완료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30316651"/>
                  </a:ext>
                </a:extLst>
              </a:tr>
            </a:tbl>
          </a:graphicData>
        </a:graphic>
      </p:graphicFrame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D8098AC8-2D03-4AD6-BC16-104E66E1CE4E}"/>
              </a:ext>
            </a:extLst>
          </p:cNvPr>
          <p:cNvSpPr/>
          <p:nvPr/>
        </p:nvSpPr>
        <p:spPr>
          <a:xfrm>
            <a:off x="7293259" y="5641275"/>
            <a:ext cx="144017" cy="1446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4CADB868-59A3-4B22-82C9-75DE70D78B71}"/>
              </a:ext>
            </a:extLst>
          </p:cNvPr>
          <p:cNvSpPr txBox="1"/>
          <p:nvPr/>
        </p:nvSpPr>
        <p:spPr>
          <a:xfrm>
            <a:off x="272679" y="2592090"/>
            <a:ext cx="91210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000" b="1" dirty="0"/>
              <a:t>1:1</a:t>
            </a:r>
            <a:r>
              <a:rPr lang="ko-KR" altLang="en-US" sz="1000" b="1" dirty="0"/>
              <a:t>문의 목록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BD76EFDD-03AF-4E6F-8BD4-F432D7D9CBAD}"/>
              </a:ext>
            </a:extLst>
          </p:cNvPr>
          <p:cNvSpPr/>
          <p:nvPr/>
        </p:nvSpPr>
        <p:spPr>
          <a:xfrm>
            <a:off x="272679" y="5785878"/>
            <a:ext cx="7164597" cy="2810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 dirty="0">
              <a:latin typeface="+mn-ea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9CA62E6B-D17B-4A73-B3BF-D7E5EAD6BC80}"/>
              </a:ext>
            </a:extLst>
          </p:cNvPr>
          <p:cNvSpPr txBox="1"/>
          <p:nvPr/>
        </p:nvSpPr>
        <p:spPr>
          <a:xfrm>
            <a:off x="6271385" y="5864391"/>
            <a:ext cx="94577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 중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1-23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6" name="그룹 275">
            <a:extLst>
              <a:ext uri="{FF2B5EF4-FFF2-40B4-BE49-F238E27FC236}">
                <a16:creationId xmlns:a16="http://schemas.microsoft.com/office/drawing/2014/main" id="{9D7BD7E7-F63A-49F5-8088-45A4733F01D1}"/>
              </a:ext>
            </a:extLst>
          </p:cNvPr>
          <p:cNvGrpSpPr/>
          <p:nvPr/>
        </p:nvGrpSpPr>
        <p:grpSpPr>
          <a:xfrm>
            <a:off x="7293259" y="2825119"/>
            <a:ext cx="144017" cy="2816157"/>
            <a:chOff x="7293259" y="3130822"/>
            <a:chExt cx="144017" cy="2816157"/>
          </a:xfrm>
        </p:grpSpPr>
        <p:sp>
          <p:nvSpPr>
            <p:cNvPr id="277" name="Track">
              <a:extLst>
                <a:ext uri="{FF2B5EF4-FFF2-40B4-BE49-F238E27FC236}">
                  <a16:creationId xmlns:a16="http://schemas.microsoft.com/office/drawing/2014/main" id="{EB632F11-9AE8-424A-8592-34C73BC9589D}"/>
                </a:ext>
              </a:extLst>
            </p:cNvPr>
            <p:cNvSpPr/>
            <p:nvPr/>
          </p:nvSpPr>
          <p:spPr>
            <a:xfrm rot="5400000">
              <a:off x="5957189" y="4466892"/>
              <a:ext cx="2816157" cy="1440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8" name="Scroll Thumb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9183CE39-3AAF-42B6-9DD6-0827CC9788DC}"/>
                </a:ext>
              </a:extLst>
            </p:cNvPr>
            <p:cNvSpPr/>
            <p:nvPr/>
          </p:nvSpPr>
          <p:spPr>
            <a:xfrm rot="5400000">
              <a:off x="6573180" y="4044640"/>
              <a:ext cx="1584176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9" name="Chevr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181937DE-24F8-4DAE-ACC3-D5DB8F25A3D2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7333264" y="3190078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0" name="Chevr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1879157B-422D-4726-9A69-D899894F7C38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7333264" y="5849026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D3918695-03AB-47B6-8610-230875953549}"/>
              </a:ext>
            </a:extLst>
          </p:cNvPr>
          <p:cNvGrpSpPr/>
          <p:nvPr/>
        </p:nvGrpSpPr>
        <p:grpSpPr>
          <a:xfrm>
            <a:off x="272676" y="5641860"/>
            <a:ext cx="7020584" cy="144017"/>
            <a:chOff x="272676" y="5947563"/>
            <a:chExt cx="7020584" cy="144017"/>
          </a:xfrm>
        </p:grpSpPr>
        <p:sp>
          <p:nvSpPr>
            <p:cNvPr id="282" name="Track">
              <a:extLst>
                <a:ext uri="{FF2B5EF4-FFF2-40B4-BE49-F238E27FC236}">
                  <a16:creationId xmlns:a16="http://schemas.microsoft.com/office/drawing/2014/main" id="{B6C684CC-1BCE-490F-84E8-69C67D90B4A9}"/>
                </a:ext>
              </a:extLst>
            </p:cNvPr>
            <p:cNvSpPr/>
            <p:nvPr/>
          </p:nvSpPr>
          <p:spPr>
            <a:xfrm rot="10800000">
              <a:off x="272676" y="5947563"/>
              <a:ext cx="7020584" cy="1440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3" name="Scroll Thumb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B3A2A7AC-F13B-4C1B-88AF-52DE5FF2DB11}"/>
                </a:ext>
              </a:extLst>
            </p:cNvPr>
            <p:cNvSpPr/>
            <p:nvPr/>
          </p:nvSpPr>
          <p:spPr>
            <a:xfrm rot="10800000">
              <a:off x="432408" y="5983096"/>
              <a:ext cx="1584176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4" name="Chevr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AEF74F40-8574-4121-931F-A945B5BEABA0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H="1">
              <a:off x="7166958" y="600634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5" name="Chevr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401C626F-DED1-4198-A0D5-687AE8E44AE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320538" y="600634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86" name="그룹 285">
            <a:extLst>
              <a:ext uri="{FF2B5EF4-FFF2-40B4-BE49-F238E27FC236}">
                <a16:creationId xmlns:a16="http://schemas.microsoft.com/office/drawing/2014/main" id="{7B457C9B-82E0-4A46-BCA1-E181AB9935A7}"/>
              </a:ext>
            </a:extLst>
          </p:cNvPr>
          <p:cNvGrpSpPr/>
          <p:nvPr/>
        </p:nvGrpSpPr>
        <p:grpSpPr>
          <a:xfrm>
            <a:off x="432408" y="5845195"/>
            <a:ext cx="1616692" cy="161504"/>
            <a:chOff x="432408" y="6150898"/>
            <a:chExt cx="1616692" cy="161504"/>
          </a:xfrm>
        </p:grpSpPr>
        <p:grpSp>
          <p:nvGrpSpPr>
            <p:cNvPr id="287" name="그룹 286">
              <a:extLst>
                <a:ext uri="{FF2B5EF4-FFF2-40B4-BE49-F238E27FC236}">
                  <a16:creationId xmlns:a16="http://schemas.microsoft.com/office/drawing/2014/main" id="{39AD18F7-8AC9-4FA0-999D-138E71C2BA84}"/>
                </a:ext>
              </a:extLst>
            </p:cNvPr>
            <p:cNvGrpSpPr/>
            <p:nvPr/>
          </p:nvGrpSpPr>
          <p:grpSpPr>
            <a:xfrm>
              <a:off x="628228" y="6150898"/>
              <a:ext cx="161504" cy="161504"/>
              <a:chOff x="628228" y="6150898"/>
              <a:chExt cx="161504" cy="161504"/>
            </a:xfrm>
          </p:grpSpPr>
          <p:sp>
            <p:nvSpPr>
              <p:cNvPr id="303" name="타원 302">
                <a:extLst>
                  <a:ext uri="{FF2B5EF4-FFF2-40B4-BE49-F238E27FC236}">
                    <a16:creationId xmlns:a16="http://schemas.microsoft.com/office/drawing/2014/main" id="{87BA3774-F755-4639-82A2-C5E0413D1777}"/>
                  </a:ext>
                </a:extLst>
              </p:cNvPr>
              <p:cNvSpPr/>
              <p:nvPr/>
            </p:nvSpPr>
            <p:spPr>
              <a:xfrm>
                <a:off x="62822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304" name="Chevron Left">
                <a:extLst>
                  <a:ext uri="{FF2B5EF4-FFF2-40B4-BE49-F238E27FC236}">
                    <a16:creationId xmlns:a16="http://schemas.microsoft.com/office/drawing/2014/main" id="{C20F4A15-7691-494F-B7C1-214E5B3B511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86120" y="6190487"/>
                <a:ext cx="45719" cy="83208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88" name="그룹 287">
              <a:extLst>
                <a:ext uri="{FF2B5EF4-FFF2-40B4-BE49-F238E27FC236}">
                  <a16:creationId xmlns:a16="http://schemas.microsoft.com/office/drawing/2014/main" id="{17A4D4F0-9744-4FFC-89C5-CDD15A4A5001}"/>
                </a:ext>
              </a:extLst>
            </p:cNvPr>
            <p:cNvGrpSpPr/>
            <p:nvPr/>
          </p:nvGrpSpPr>
          <p:grpSpPr>
            <a:xfrm>
              <a:off x="432408" y="6150898"/>
              <a:ext cx="161504" cy="161504"/>
              <a:chOff x="432408" y="6150898"/>
              <a:chExt cx="161504" cy="161504"/>
            </a:xfrm>
          </p:grpSpPr>
          <p:sp>
            <p:nvSpPr>
              <p:cNvPr id="299" name="타원 298">
                <a:extLst>
                  <a:ext uri="{FF2B5EF4-FFF2-40B4-BE49-F238E27FC236}">
                    <a16:creationId xmlns:a16="http://schemas.microsoft.com/office/drawing/2014/main" id="{6351AADE-A074-40A0-BE46-FC56A47B5397}"/>
                  </a:ext>
                </a:extLst>
              </p:cNvPr>
              <p:cNvSpPr/>
              <p:nvPr/>
            </p:nvSpPr>
            <p:spPr>
              <a:xfrm>
                <a:off x="43240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t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 dirty="0">
                  <a:latin typeface="+mn-ea"/>
                </a:endParaRPr>
              </a:p>
            </p:txBody>
          </p:sp>
          <p:grpSp>
            <p:nvGrpSpPr>
              <p:cNvPr id="300" name="그룹 299">
                <a:extLst>
                  <a:ext uri="{FF2B5EF4-FFF2-40B4-BE49-F238E27FC236}">
                    <a16:creationId xmlns:a16="http://schemas.microsoft.com/office/drawing/2014/main" id="{324B167D-01DA-46CA-B69E-23350C9D54DA}"/>
                  </a:ext>
                </a:extLst>
              </p:cNvPr>
              <p:cNvGrpSpPr/>
              <p:nvPr/>
            </p:nvGrpSpPr>
            <p:grpSpPr>
              <a:xfrm>
                <a:off x="472893" y="6190487"/>
                <a:ext cx="72563" cy="83208"/>
                <a:chOff x="463456" y="6190487"/>
                <a:chExt cx="72563" cy="83208"/>
              </a:xfrm>
            </p:grpSpPr>
            <p:sp>
              <p:nvSpPr>
                <p:cNvPr id="301" name="Chevron Left">
                  <a:extLst>
                    <a:ext uri="{FF2B5EF4-FFF2-40B4-BE49-F238E27FC236}">
                      <a16:creationId xmlns:a16="http://schemas.microsoft.com/office/drawing/2014/main" id="{53ACA3CA-BB53-431B-BE80-6DB3FB66BC9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63456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2" name="Chevron Left">
                  <a:extLst>
                    <a:ext uri="{FF2B5EF4-FFF2-40B4-BE49-F238E27FC236}">
                      <a16:creationId xmlns:a16="http://schemas.microsoft.com/office/drawing/2014/main" id="{7A8A3EE7-BBC2-4AF4-8C0F-2CD6017E50D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90300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D91EF2FF-0F92-4A37-9F12-F81A87BA1E7E}"/>
                </a:ext>
              </a:extLst>
            </p:cNvPr>
            <p:cNvSpPr/>
            <p:nvPr/>
          </p:nvSpPr>
          <p:spPr>
            <a:xfrm>
              <a:off x="824048" y="6150898"/>
              <a:ext cx="161504" cy="1615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500" b="1" dirty="0">
                  <a:latin typeface="+mn-ea"/>
                </a:rPr>
                <a:t>1</a:t>
              </a:r>
              <a:endParaRPr lang="ko-KR" altLang="en-US" sz="500" b="1" dirty="0">
                <a:latin typeface="+mn-ea"/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7C64FB4-1CF6-49FF-ADEC-8FF421FC81C4}"/>
                </a:ext>
              </a:extLst>
            </p:cNvPr>
            <p:cNvSpPr txBox="1"/>
            <p:nvPr/>
          </p:nvSpPr>
          <p:spPr>
            <a:xfrm>
              <a:off x="1038709" y="6170094"/>
              <a:ext cx="59471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  3  4  5  …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91" name="그룹 290">
              <a:extLst>
                <a:ext uri="{FF2B5EF4-FFF2-40B4-BE49-F238E27FC236}">
                  <a16:creationId xmlns:a16="http://schemas.microsoft.com/office/drawing/2014/main" id="{2909343D-64D6-4DB6-8305-1992657D6EBB}"/>
                </a:ext>
              </a:extLst>
            </p:cNvPr>
            <p:cNvGrpSpPr/>
            <p:nvPr/>
          </p:nvGrpSpPr>
          <p:grpSpPr>
            <a:xfrm rot="10800000">
              <a:off x="1687792" y="6150898"/>
              <a:ext cx="161504" cy="161504"/>
              <a:chOff x="628228" y="6150898"/>
              <a:chExt cx="161504" cy="161504"/>
            </a:xfrm>
          </p:grpSpPr>
          <p:sp>
            <p:nvSpPr>
              <p:cNvPr id="297" name="타원 296">
                <a:extLst>
                  <a:ext uri="{FF2B5EF4-FFF2-40B4-BE49-F238E27FC236}">
                    <a16:creationId xmlns:a16="http://schemas.microsoft.com/office/drawing/2014/main" id="{C0140C0F-1368-4007-822E-E8A667760955}"/>
                  </a:ext>
                </a:extLst>
              </p:cNvPr>
              <p:cNvSpPr/>
              <p:nvPr/>
            </p:nvSpPr>
            <p:spPr>
              <a:xfrm>
                <a:off x="62822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298" name="Chevron Left">
                <a:extLst>
                  <a:ext uri="{FF2B5EF4-FFF2-40B4-BE49-F238E27FC236}">
                    <a16:creationId xmlns:a16="http://schemas.microsoft.com/office/drawing/2014/main" id="{A43788BA-0578-4B1F-81EA-9129D27C5C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86120" y="6190487"/>
                <a:ext cx="45719" cy="83208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4B8649A3-239A-4069-86CE-2D75F0C4E87A}"/>
                </a:ext>
              </a:extLst>
            </p:cNvPr>
            <p:cNvGrpSpPr/>
            <p:nvPr/>
          </p:nvGrpSpPr>
          <p:grpSpPr>
            <a:xfrm rot="10800000">
              <a:off x="1887596" y="6150898"/>
              <a:ext cx="161504" cy="161504"/>
              <a:chOff x="432408" y="6150898"/>
              <a:chExt cx="161504" cy="161504"/>
            </a:xfrm>
          </p:grpSpPr>
          <p:sp>
            <p:nvSpPr>
              <p:cNvPr id="293" name="타원 292">
                <a:extLst>
                  <a:ext uri="{FF2B5EF4-FFF2-40B4-BE49-F238E27FC236}">
                    <a16:creationId xmlns:a16="http://schemas.microsoft.com/office/drawing/2014/main" id="{3CB786A2-DA14-4324-AEEE-3258E2E2EA80}"/>
                  </a:ext>
                </a:extLst>
              </p:cNvPr>
              <p:cNvSpPr/>
              <p:nvPr/>
            </p:nvSpPr>
            <p:spPr>
              <a:xfrm>
                <a:off x="43240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t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 dirty="0">
                  <a:latin typeface="+mn-ea"/>
                </a:endParaRPr>
              </a:p>
            </p:txBody>
          </p:sp>
          <p:grpSp>
            <p:nvGrpSpPr>
              <p:cNvPr id="294" name="그룹 293">
                <a:extLst>
                  <a:ext uri="{FF2B5EF4-FFF2-40B4-BE49-F238E27FC236}">
                    <a16:creationId xmlns:a16="http://schemas.microsoft.com/office/drawing/2014/main" id="{83290DD1-20D8-4166-94F0-1945E5330B88}"/>
                  </a:ext>
                </a:extLst>
              </p:cNvPr>
              <p:cNvGrpSpPr/>
              <p:nvPr/>
            </p:nvGrpSpPr>
            <p:grpSpPr>
              <a:xfrm>
                <a:off x="472893" y="6190487"/>
                <a:ext cx="72563" cy="83208"/>
                <a:chOff x="463456" y="6190487"/>
                <a:chExt cx="72563" cy="83208"/>
              </a:xfrm>
            </p:grpSpPr>
            <p:sp>
              <p:nvSpPr>
                <p:cNvPr id="295" name="Chevron Left">
                  <a:extLst>
                    <a:ext uri="{FF2B5EF4-FFF2-40B4-BE49-F238E27FC236}">
                      <a16:creationId xmlns:a16="http://schemas.microsoft.com/office/drawing/2014/main" id="{79397FDF-E8A0-444B-920A-1AF63974EA5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63456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96" name="Chevron Left">
                  <a:extLst>
                    <a:ext uri="{FF2B5EF4-FFF2-40B4-BE49-F238E27FC236}">
                      <a16:creationId xmlns:a16="http://schemas.microsoft.com/office/drawing/2014/main" id="{B02020D0-74C8-44DF-B4AF-7D8C2FE9E65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90300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305" name="그룹 304">
            <a:extLst>
              <a:ext uri="{FF2B5EF4-FFF2-40B4-BE49-F238E27FC236}">
                <a16:creationId xmlns:a16="http://schemas.microsoft.com/office/drawing/2014/main" id="{D9252925-2589-43D9-A752-201A0C9191DE}"/>
              </a:ext>
            </a:extLst>
          </p:cNvPr>
          <p:cNvGrpSpPr/>
          <p:nvPr/>
        </p:nvGrpSpPr>
        <p:grpSpPr>
          <a:xfrm>
            <a:off x="2256858" y="5839292"/>
            <a:ext cx="923978" cy="184662"/>
            <a:chOff x="2256858" y="6144995"/>
            <a:chExt cx="923978" cy="184662"/>
          </a:xfrm>
        </p:grpSpPr>
        <p:grpSp>
          <p:nvGrpSpPr>
            <p:cNvPr id="306" name="그룹 305">
              <a:extLst>
                <a:ext uri="{FF2B5EF4-FFF2-40B4-BE49-F238E27FC236}">
                  <a16:creationId xmlns:a16="http://schemas.microsoft.com/office/drawing/2014/main" id="{D0536320-C481-4838-85AD-FF2728F503F2}"/>
                </a:ext>
              </a:extLst>
            </p:cNvPr>
            <p:cNvGrpSpPr/>
            <p:nvPr/>
          </p:nvGrpSpPr>
          <p:grpSpPr>
            <a:xfrm>
              <a:off x="2256858" y="6144995"/>
              <a:ext cx="427892" cy="184662"/>
              <a:chOff x="2256858" y="6144995"/>
              <a:chExt cx="427892" cy="184662"/>
            </a:xfrm>
          </p:grpSpPr>
          <p:sp>
            <p:nvSpPr>
              <p:cNvPr id="308" name="직사각형 307">
                <a:extLst>
                  <a:ext uri="{FF2B5EF4-FFF2-40B4-BE49-F238E27FC236}">
                    <a16:creationId xmlns:a16="http://schemas.microsoft.com/office/drawing/2014/main" id="{B1414FC5-A014-4AB7-94B0-0799CC449037}"/>
                  </a:ext>
                </a:extLst>
              </p:cNvPr>
              <p:cNvSpPr/>
              <p:nvPr/>
            </p:nvSpPr>
            <p:spPr>
              <a:xfrm>
                <a:off x="2256858" y="6144995"/>
                <a:ext cx="427892" cy="18466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36000" tIns="82800" rIns="82800" bIns="82800" rtlCol="0" anchor="ctr">
                <a:no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700" dirty="0">
                    <a:latin typeface="+mn-ea"/>
                  </a:rPr>
                  <a:t> 50</a:t>
                </a:r>
                <a:endParaRPr lang="ko-KR" altLang="en-US" sz="700" dirty="0">
                  <a:latin typeface="+mn-ea"/>
                </a:endParaRPr>
              </a:p>
            </p:txBody>
          </p:sp>
          <p:sp>
            <p:nvSpPr>
              <p:cNvPr id="309" name="Chevron Down">
                <a:extLst>
                  <a:ext uri="{FF2B5EF4-FFF2-40B4-BE49-F238E27FC236}">
                    <a16:creationId xmlns:a16="http://schemas.microsoft.com/office/drawing/2014/main" id="{8BEFC06C-06A0-4AB4-B1E8-95272345A84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532031" y="6211431"/>
                <a:ext cx="94259" cy="51791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DD6A2FE6-390B-4757-88CA-5E1A4444D81A}"/>
                </a:ext>
              </a:extLst>
            </p:cNvPr>
            <p:cNvSpPr txBox="1"/>
            <p:nvPr/>
          </p:nvSpPr>
          <p:spPr>
            <a:xfrm>
              <a:off x="2733598" y="6170094"/>
              <a:ext cx="447238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건씩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보기</a:t>
              </a: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BO-PC-CUS-01-001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1:1</a:t>
            </a:r>
            <a:r>
              <a:rPr lang="ko-KR" altLang="en-US" dirty="0"/>
              <a:t>문의</a:t>
            </a:r>
            <a:r>
              <a:rPr lang="en-US" altLang="ko-KR" dirty="0"/>
              <a:t>-</a:t>
            </a:r>
            <a:r>
              <a:rPr lang="ko-KR" altLang="en-US" dirty="0"/>
              <a:t>목록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게시판관리 </a:t>
            </a:r>
            <a:r>
              <a:rPr lang="en-US" altLang="ko-KR" dirty="0"/>
              <a:t>&gt; 1:1</a:t>
            </a:r>
            <a:r>
              <a:rPr lang="ko-KR" altLang="en-US" dirty="0"/>
              <a:t>문의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743510"/>
              </p:ext>
            </p:extLst>
          </p:nvPr>
        </p:nvGraphicFramePr>
        <p:xfrm>
          <a:off x="7617296" y="727075"/>
          <a:ext cx="2201269" cy="5468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1:1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문의 목록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테이블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└선택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번호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, 1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차문의유형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, 2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차문의유형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b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   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제목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작성자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이메일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연락처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문의등록일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b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   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답변등록일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진행상태</a:t>
                      </a:r>
                      <a:b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정렬 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최근 등록된 게시물이 </a:t>
                      </a:r>
                      <a:r>
                        <a:rPr lang="ko-KR" altLang="en-US" sz="700" b="0" dirty="0" err="1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최상단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정렬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번호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1:1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문의게시물 생성 시 자동 생성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521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차 문의유형</a:t>
                      </a:r>
                      <a:b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b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1:1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문의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등록 시 선택한 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차 문의유형 표시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217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차 문의유형</a:t>
                      </a:r>
                      <a:b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b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1:1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문의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등록 시 선택한 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차 문의유형 표시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457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제목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텍스트 링크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등록된 </a:t>
                      </a:r>
                      <a:r>
                        <a:rPr lang="ko-KR" altLang="en-US" sz="700" b="0" dirty="0" err="1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제목명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표시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 답변 등록 전인 경우</a:t>
                      </a:r>
                      <a:b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문의 상세페이지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(BO-PC-CUS-01-003)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로</a:t>
                      </a:r>
                      <a:b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이동</a:t>
                      </a:r>
                      <a:b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 답변 등록 후인 경우</a:t>
                      </a:r>
                      <a:b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문의 상세페이지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(BO-PC-CUS-01-004)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로</a:t>
                      </a:r>
                      <a:b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이동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960479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4-5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작성자</a:t>
                      </a:r>
                      <a:b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b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문의를 등록한 </a:t>
                      </a:r>
                      <a:r>
                        <a:rPr lang="ko-KR" altLang="en-US" sz="700" b="0" dirty="0" err="1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회원명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및 아이디 표시</a:t>
                      </a:r>
                      <a:b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회원명의 경우 </a:t>
                      </a:r>
                      <a:r>
                        <a:rPr lang="ko-KR" altLang="en-US" sz="700" b="0" dirty="0" err="1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마스킹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정책에 따라</a:t>
                      </a:r>
                      <a:b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 err="1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마스킹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처리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4-6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이메일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문의를 등록한 회원의 이메일 표시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이메일의 경우 </a:t>
                      </a:r>
                      <a:r>
                        <a:rPr lang="ko-KR" altLang="en-US" sz="700" b="0" dirty="0" err="1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마스킹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정책에 따라</a:t>
                      </a:r>
                      <a:b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 err="1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마스킹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처리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08617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4-7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연락처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문의를 등록한 회원의 연락처 표시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연락처의 경우 </a:t>
                      </a:r>
                      <a:r>
                        <a:rPr lang="ko-KR" altLang="en-US" sz="700" b="0" dirty="0" err="1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마스킹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정책에 따라</a:t>
                      </a:r>
                      <a:b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 err="1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마스킹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처리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564332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4-8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문의등록일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문의를 등록한 일시 표시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표시형식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: YYYY-MM-DD HH:MM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443035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AC042151-18E9-4E7D-ABCF-BA81C20D7732}"/>
              </a:ext>
            </a:extLst>
          </p:cNvPr>
          <p:cNvSpPr txBox="1"/>
          <p:nvPr/>
        </p:nvSpPr>
        <p:spPr>
          <a:xfrm>
            <a:off x="272679" y="872716"/>
            <a:ext cx="91210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000" b="1" dirty="0"/>
              <a:t>1:1</a:t>
            </a:r>
            <a:r>
              <a:rPr lang="ko-KR" altLang="en-US" sz="1000" b="1" dirty="0"/>
              <a:t>문의 검색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모서리가 둥근 직사각형 97">
            <a:extLst>
              <a:ext uri="{FF2B5EF4-FFF2-40B4-BE49-F238E27FC236}">
                <a16:creationId xmlns:a16="http://schemas.microsoft.com/office/drawing/2014/main" id="{C7B743D9-B470-488D-A442-D0043483742F}"/>
              </a:ext>
            </a:extLst>
          </p:cNvPr>
          <p:cNvSpPr/>
          <p:nvPr/>
        </p:nvSpPr>
        <p:spPr>
          <a:xfrm>
            <a:off x="197599" y="2997450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4" name="모서리가 둥근 직사각형 97">
            <a:extLst>
              <a:ext uri="{FF2B5EF4-FFF2-40B4-BE49-F238E27FC236}">
                <a16:creationId xmlns:a16="http://schemas.microsoft.com/office/drawing/2014/main" id="{BABD496C-3FF5-489F-93FD-ADAD74A813D2}"/>
              </a:ext>
            </a:extLst>
          </p:cNvPr>
          <p:cNvSpPr/>
          <p:nvPr/>
        </p:nvSpPr>
        <p:spPr>
          <a:xfrm>
            <a:off x="197599" y="2760206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5" name="모서리가 둥근 직사각형 97">
            <a:extLst>
              <a:ext uri="{FF2B5EF4-FFF2-40B4-BE49-F238E27FC236}">
                <a16:creationId xmlns:a16="http://schemas.microsoft.com/office/drawing/2014/main" id="{4D8DFBE1-85FB-44A6-BD36-48A83E7E0F8C}"/>
              </a:ext>
            </a:extLst>
          </p:cNvPr>
          <p:cNvSpPr/>
          <p:nvPr/>
        </p:nvSpPr>
        <p:spPr>
          <a:xfrm>
            <a:off x="471047" y="275816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6" name="모서리가 둥근 직사각형 97">
            <a:extLst>
              <a:ext uri="{FF2B5EF4-FFF2-40B4-BE49-F238E27FC236}">
                <a16:creationId xmlns:a16="http://schemas.microsoft.com/office/drawing/2014/main" id="{51B00FE5-159A-4F3B-8655-772591A8F127}"/>
              </a:ext>
            </a:extLst>
          </p:cNvPr>
          <p:cNvSpPr/>
          <p:nvPr/>
        </p:nvSpPr>
        <p:spPr>
          <a:xfrm>
            <a:off x="1044050" y="275816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7" name="모서리가 둥근 직사각형 97">
            <a:extLst>
              <a:ext uri="{FF2B5EF4-FFF2-40B4-BE49-F238E27FC236}">
                <a16:creationId xmlns:a16="http://schemas.microsoft.com/office/drawing/2014/main" id="{E5E86AFE-0A05-4176-83D7-D3CA05450598}"/>
              </a:ext>
            </a:extLst>
          </p:cNvPr>
          <p:cNvSpPr/>
          <p:nvPr/>
        </p:nvSpPr>
        <p:spPr>
          <a:xfrm>
            <a:off x="3605356" y="275816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4-6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8" name="모서리가 둥근 직사각형 97">
            <a:extLst>
              <a:ext uri="{FF2B5EF4-FFF2-40B4-BE49-F238E27FC236}">
                <a16:creationId xmlns:a16="http://schemas.microsoft.com/office/drawing/2014/main" id="{369560A8-F353-43C2-9AD4-62DCDF0DE153}"/>
              </a:ext>
            </a:extLst>
          </p:cNvPr>
          <p:cNvSpPr/>
          <p:nvPr/>
        </p:nvSpPr>
        <p:spPr>
          <a:xfrm>
            <a:off x="5114055" y="275816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4-8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9" name="모서리가 둥근 직사각형 97">
            <a:extLst>
              <a:ext uri="{FF2B5EF4-FFF2-40B4-BE49-F238E27FC236}">
                <a16:creationId xmlns:a16="http://schemas.microsoft.com/office/drawing/2014/main" id="{0CE65EC8-39BD-4773-954F-B14EA39A6C8C}"/>
              </a:ext>
            </a:extLst>
          </p:cNvPr>
          <p:cNvSpPr/>
          <p:nvPr/>
        </p:nvSpPr>
        <p:spPr>
          <a:xfrm>
            <a:off x="5927659" y="275816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4-9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4" name="모서리가 둥근 직사각형 97">
            <a:extLst>
              <a:ext uri="{FF2B5EF4-FFF2-40B4-BE49-F238E27FC236}">
                <a16:creationId xmlns:a16="http://schemas.microsoft.com/office/drawing/2014/main" id="{6937DE77-FEE6-4004-B267-2FEC57DD0831}"/>
              </a:ext>
            </a:extLst>
          </p:cNvPr>
          <p:cNvSpPr/>
          <p:nvPr/>
        </p:nvSpPr>
        <p:spPr>
          <a:xfrm>
            <a:off x="6697776" y="275816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4-10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7B95FC2-AC2A-4254-BC47-53F434B6E327}"/>
              </a:ext>
            </a:extLst>
          </p:cNvPr>
          <p:cNvSpPr/>
          <p:nvPr/>
        </p:nvSpPr>
        <p:spPr>
          <a:xfrm>
            <a:off x="272679" y="1087437"/>
            <a:ext cx="7164597" cy="13975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C7B18D5-8C84-4B3F-A536-87C6FC552C5A}"/>
              </a:ext>
            </a:extLst>
          </p:cNvPr>
          <p:cNvSpPr txBox="1"/>
          <p:nvPr/>
        </p:nvSpPr>
        <p:spPr>
          <a:xfrm>
            <a:off x="452500" y="2167794"/>
            <a:ext cx="51296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검색키워드</a:t>
            </a: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64385CF3-90BC-4CBB-8458-F42C5B914861}"/>
              </a:ext>
            </a:extLst>
          </p:cNvPr>
          <p:cNvSpPr/>
          <p:nvPr/>
        </p:nvSpPr>
        <p:spPr>
          <a:xfrm>
            <a:off x="2366491" y="2106232"/>
            <a:ext cx="3344215" cy="2462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82800" tIns="82800" rIns="82800" bIns="82800" rtlCol="0" anchor="ctr">
            <a:noAutofit/>
          </a:bodyPr>
          <a:lstStyle/>
          <a:p>
            <a:pPr>
              <a:lnSpc>
                <a:spcPct val="130000"/>
              </a:lnSpc>
            </a:pPr>
            <a:endParaRPr lang="ko-KR" altLang="en-US" sz="800" dirty="0">
              <a:latin typeface="+mn-ea"/>
            </a:endParaRPr>
          </a:p>
        </p:txBody>
      </p: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1C914303-4336-4199-856C-9046FBD422CD}"/>
              </a:ext>
            </a:extLst>
          </p:cNvPr>
          <p:cNvGrpSpPr/>
          <p:nvPr/>
        </p:nvGrpSpPr>
        <p:grpSpPr>
          <a:xfrm>
            <a:off x="1249658" y="2106230"/>
            <a:ext cx="1040403" cy="246237"/>
            <a:chOff x="1095314" y="1442574"/>
            <a:chExt cx="1040403" cy="246237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0B91E88C-366C-4ACB-A991-5DEA557F8682}"/>
                </a:ext>
              </a:extLst>
            </p:cNvPr>
            <p:cNvSpPr/>
            <p:nvPr/>
          </p:nvSpPr>
          <p:spPr>
            <a:xfrm>
              <a:off x="1095314" y="1442574"/>
              <a:ext cx="1040403" cy="24623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82800" tIns="82800" rIns="82800" bIns="82800" rtlCol="0" anchor="ctr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800" dirty="0">
                  <a:latin typeface="+mn-ea"/>
                </a:rPr>
                <a:t>전체</a:t>
              </a:r>
            </a:p>
          </p:txBody>
        </p:sp>
        <p:sp>
          <p:nvSpPr>
            <p:cNvPr id="222" name="Chevron Down">
              <a:extLst>
                <a:ext uri="{FF2B5EF4-FFF2-40B4-BE49-F238E27FC236}">
                  <a16:creationId xmlns:a16="http://schemas.microsoft.com/office/drawing/2014/main" id="{62ECD6D8-8F02-4AC0-9ED7-14239DADAE5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54583" y="1533862"/>
              <a:ext cx="115862" cy="63660"/>
            </a:xfrm>
            <a:custGeom>
              <a:avLst/>
              <a:gdLst>
                <a:gd name="T0" fmla="*/ 594 w 594"/>
                <a:gd name="T1" fmla="*/ 27 h 324"/>
                <a:gd name="T2" fmla="*/ 566 w 594"/>
                <a:gd name="T3" fmla="*/ 0 h 324"/>
                <a:gd name="T4" fmla="*/ 297 w 594"/>
                <a:gd name="T5" fmla="*/ 268 h 324"/>
                <a:gd name="T6" fmla="*/ 28 w 594"/>
                <a:gd name="T7" fmla="*/ 0 h 324"/>
                <a:gd name="T8" fmla="*/ 0 w 594"/>
                <a:gd name="T9" fmla="*/ 27 h 324"/>
                <a:gd name="T10" fmla="*/ 297 w 594"/>
                <a:gd name="T11" fmla="*/ 324 h 324"/>
                <a:gd name="T12" fmla="*/ 594 w 594"/>
                <a:gd name="T13" fmla="*/ 2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4" h="324">
                  <a:moveTo>
                    <a:pt x="594" y="27"/>
                  </a:moveTo>
                  <a:lnTo>
                    <a:pt x="566" y="0"/>
                  </a:lnTo>
                  <a:lnTo>
                    <a:pt x="297" y="268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297" y="324"/>
                  </a:lnTo>
                  <a:lnTo>
                    <a:pt x="594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5A27670-1703-4973-8F65-ED914A419443}"/>
              </a:ext>
            </a:extLst>
          </p:cNvPr>
          <p:cNvSpPr/>
          <p:nvPr/>
        </p:nvSpPr>
        <p:spPr>
          <a:xfrm>
            <a:off x="5817161" y="2106232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검색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28D48A73-CAE7-45EB-B2FC-D9C661AF2FDE}"/>
              </a:ext>
            </a:extLst>
          </p:cNvPr>
          <p:cNvSpPr/>
          <p:nvPr/>
        </p:nvSpPr>
        <p:spPr>
          <a:xfrm>
            <a:off x="6458623" y="2106232"/>
            <a:ext cx="613626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초기화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596596D-0169-4799-984D-E4F31179E583}"/>
              </a:ext>
            </a:extLst>
          </p:cNvPr>
          <p:cNvSpPr txBox="1"/>
          <p:nvPr/>
        </p:nvSpPr>
        <p:spPr>
          <a:xfrm>
            <a:off x="452500" y="1228160"/>
            <a:ext cx="66043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수정기간</a:t>
            </a:r>
          </a:p>
        </p:txBody>
      </p:sp>
      <p:grpSp>
        <p:nvGrpSpPr>
          <p:cNvPr id="235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BAB3CD40-C36E-4656-86F9-CC6DF6D41C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23462" y="1169169"/>
            <a:ext cx="1035146" cy="241092"/>
            <a:chOff x="928688" y="1261242"/>
            <a:chExt cx="1035146" cy="241092"/>
          </a:xfrm>
        </p:grpSpPr>
        <p:sp>
          <p:nvSpPr>
            <p:cNvPr id="236" name="Text Box">
              <a:extLst>
                <a:ext uri="{FF2B5EF4-FFF2-40B4-BE49-F238E27FC236}">
                  <a16:creationId xmlns:a16="http://schemas.microsoft.com/office/drawing/2014/main" id="{DD33901C-52D0-445C-8306-09BE0EBCA69B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2023-01-01</a:t>
              </a:r>
            </a:p>
          </p:txBody>
        </p:sp>
        <p:sp>
          <p:nvSpPr>
            <p:cNvPr id="237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19E0A4E9-0C74-4EA7-816C-8A842B573B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38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F69DAC64-5DD5-4F51-83BA-E35FBA557CF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183602" y="1169169"/>
            <a:ext cx="1035146" cy="241092"/>
            <a:chOff x="928688" y="1261242"/>
            <a:chExt cx="1035146" cy="241092"/>
          </a:xfrm>
        </p:grpSpPr>
        <p:sp>
          <p:nvSpPr>
            <p:cNvPr id="239" name="Text Box">
              <a:extLst>
                <a:ext uri="{FF2B5EF4-FFF2-40B4-BE49-F238E27FC236}">
                  <a16:creationId xmlns:a16="http://schemas.microsoft.com/office/drawing/2014/main" id="{29C33982-C9C9-4B0C-9575-12F26C680737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2023-01-01</a:t>
              </a:r>
            </a:p>
          </p:txBody>
        </p:sp>
        <p:sp>
          <p:nvSpPr>
            <p:cNvPr id="240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BADE56FA-DE4E-428B-B54D-FA12CD92D6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A8B49AEA-196D-45A0-9BB2-4F65F5B1A3D1}"/>
              </a:ext>
            </a:extLst>
          </p:cNvPr>
          <p:cNvSpPr txBox="1"/>
          <p:nvPr/>
        </p:nvSpPr>
        <p:spPr>
          <a:xfrm>
            <a:off x="3035037" y="1222616"/>
            <a:ext cx="7213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8B47CADA-4DDE-475C-9330-993F53089E23}"/>
              </a:ext>
            </a:extLst>
          </p:cNvPr>
          <p:cNvSpPr/>
          <p:nvPr/>
        </p:nvSpPr>
        <p:spPr>
          <a:xfrm>
            <a:off x="4819390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주일</a:t>
            </a: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B8B0B40-CD91-4B3E-9AF3-347DBCF3593B}"/>
              </a:ext>
            </a:extLst>
          </p:cNvPr>
          <p:cNvSpPr/>
          <p:nvPr/>
        </p:nvSpPr>
        <p:spPr>
          <a:xfrm>
            <a:off x="5313180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B0657C4B-DB86-4D2D-B5A7-BC47650A9129}"/>
              </a:ext>
            </a:extLst>
          </p:cNvPr>
          <p:cNvSpPr/>
          <p:nvPr/>
        </p:nvSpPr>
        <p:spPr>
          <a:xfrm>
            <a:off x="5802425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735AF22D-F8AD-4383-B463-7CC668F3E0CC}"/>
              </a:ext>
            </a:extLst>
          </p:cNvPr>
          <p:cNvSpPr/>
          <p:nvPr/>
        </p:nvSpPr>
        <p:spPr>
          <a:xfrm>
            <a:off x="6296216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6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35BBA156-6C9A-4015-A5B8-020379373305}"/>
              </a:ext>
            </a:extLst>
          </p:cNvPr>
          <p:cNvSpPr/>
          <p:nvPr/>
        </p:nvSpPr>
        <p:spPr>
          <a:xfrm>
            <a:off x="6791745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년</a:t>
            </a: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055ECF81-8A94-4CEA-9C36-A62106043305}"/>
              </a:ext>
            </a:extLst>
          </p:cNvPr>
          <p:cNvSpPr/>
          <p:nvPr/>
        </p:nvSpPr>
        <p:spPr>
          <a:xfrm>
            <a:off x="4319198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직접입력</a:t>
            </a: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C60D9C93-D910-46FE-88CA-E5A12E2A6206}"/>
              </a:ext>
            </a:extLst>
          </p:cNvPr>
          <p:cNvSpPr/>
          <p:nvPr/>
        </p:nvSpPr>
        <p:spPr>
          <a:xfrm>
            <a:off x="1249659" y="1168584"/>
            <a:ext cx="627670" cy="2462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82800" tIns="82800" rIns="82800" bIns="82800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등록일</a:t>
            </a:r>
          </a:p>
        </p:txBody>
      </p:sp>
      <p:sp>
        <p:nvSpPr>
          <p:cNvPr id="249" name="Chevron Down">
            <a:extLst>
              <a:ext uri="{FF2B5EF4-FFF2-40B4-BE49-F238E27FC236}">
                <a16:creationId xmlns:a16="http://schemas.microsoft.com/office/drawing/2014/main" id="{2EB20DF9-18F9-4BBA-A8EF-5E0599C084B2}"/>
              </a:ext>
            </a:extLst>
          </p:cNvPr>
          <p:cNvSpPr>
            <a:spLocks noChangeAspect="1"/>
          </p:cNvSpPr>
          <p:nvPr/>
        </p:nvSpPr>
        <p:spPr bwMode="auto">
          <a:xfrm>
            <a:off x="1711455" y="1259872"/>
            <a:ext cx="115862" cy="63660"/>
          </a:xfrm>
          <a:custGeom>
            <a:avLst/>
            <a:gdLst>
              <a:gd name="T0" fmla="*/ 594 w 594"/>
              <a:gd name="T1" fmla="*/ 27 h 324"/>
              <a:gd name="T2" fmla="*/ 566 w 594"/>
              <a:gd name="T3" fmla="*/ 0 h 324"/>
              <a:gd name="T4" fmla="*/ 297 w 594"/>
              <a:gd name="T5" fmla="*/ 268 h 324"/>
              <a:gd name="T6" fmla="*/ 28 w 594"/>
              <a:gd name="T7" fmla="*/ 0 h 324"/>
              <a:gd name="T8" fmla="*/ 0 w 594"/>
              <a:gd name="T9" fmla="*/ 27 h 324"/>
              <a:gd name="T10" fmla="*/ 297 w 594"/>
              <a:gd name="T11" fmla="*/ 324 h 324"/>
              <a:gd name="T12" fmla="*/ 594 w 594"/>
              <a:gd name="T13" fmla="*/ 2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4" h="324">
                <a:moveTo>
                  <a:pt x="594" y="27"/>
                </a:moveTo>
                <a:lnTo>
                  <a:pt x="566" y="0"/>
                </a:lnTo>
                <a:lnTo>
                  <a:pt x="297" y="268"/>
                </a:lnTo>
                <a:lnTo>
                  <a:pt x="28" y="0"/>
                </a:lnTo>
                <a:lnTo>
                  <a:pt x="0" y="27"/>
                </a:lnTo>
                <a:lnTo>
                  <a:pt x="297" y="324"/>
                </a:lnTo>
                <a:lnTo>
                  <a:pt x="594" y="2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13" name="모서리가 둥근 직사각형 97">
            <a:extLst>
              <a:ext uri="{FF2B5EF4-FFF2-40B4-BE49-F238E27FC236}">
                <a16:creationId xmlns:a16="http://schemas.microsoft.com/office/drawing/2014/main" id="{915C3565-BA3E-4756-BC9C-9F0F58F2B91A}"/>
              </a:ext>
            </a:extLst>
          </p:cNvPr>
          <p:cNvSpPr/>
          <p:nvPr/>
        </p:nvSpPr>
        <p:spPr>
          <a:xfrm>
            <a:off x="1721684" y="275816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2" name="모서리가 둥근 직사각형 97">
            <a:extLst>
              <a:ext uri="{FF2B5EF4-FFF2-40B4-BE49-F238E27FC236}">
                <a16:creationId xmlns:a16="http://schemas.microsoft.com/office/drawing/2014/main" id="{3E1B90CA-078D-41BE-AFCD-0419EDA198E2}"/>
              </a:ext>
            </a:extLst>
          </p:cNvPr>
          <p:cNvSpPr/>
          <p:nvPr/>
        </p:nvSpPr>
        <p:spPr>
          <a:xfrm>
            <a:off x="4498459" y="275816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4-7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2" name="모서리가 둥근 직사각형 97">
            <a:extLst>
              <a:ext uri="{FF2B5EF4-FFF2-40B4-BE49-F238E27FC236}">
                <a16:creationId xmlns:a16="http://schemas.microsoft.com/office/drawing/2014/main" id="{D7F0D2DE-94B1-44BA-A3AA-988ECECE58DA}"/>
              </a:ext>
            </a:extLst>
          </p:cNvPr>
          <p:cNvSpPr/>
          <p:nvPr/>
        </p:nvSpPr>
        <p:spPr>
          <a:xfrm>
            <a:off x="3074191" y="275816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4-5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DC04E38-ADBB-45FC-BA8A-550A5A087D44}"/>
              </a:ext>
            </a:extLst>
          </p:cNvPr>
          <p:cNvSpPr txBox="1"/>
          <p:nvPr/>
        </p:nvSpPr>
        <p:spPr>
          <a:xfrm>
            <a:off x="452500" y="1860855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진행상태</a:t>
            </a:r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6BCB71D7-CD54-438A-82AC-A628F718F9AA}"/>
              </a:ext>
            </a:extLst>
          </p:cNvPr>
          <p:cNvGrpSpPr/>
          <p:nvPr/>
        </p:nvGrpSpPr>
        <p:grpSpPr>
          <a:xfrm>
            <a:off x="1254916" y="1856632"/>
            <a:ext cx="385005" cy="131556"/>
            <a:chOff x="1145282" y="1525820"/>
            <a:chExt cx="385005" cy="131556"/>
          </a:xfrm>
        </p:grpSpPr>
        <p:sp>
          <p:nvSpPr>
            <p:cNvPr id="172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885743E5-7CAC-49B1-AF12-E3758EBA214D}"/>
                </a:ext>
              </a:extLst>
            </p:cNvPr>
            <p:cNvSpPr/>
            <p:nvPr/>
          </p:nvSpPr>
          <p:spPr>
            <a:xfrm>
              <a:off x="114528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81B04A3-B352-40F5-9ECF-BC6416C835E9}"/>
                </a:ext>
              </a:extLst>
            </p:cNvPr>
            <p:cNvSpPr txBox="1"/>
            <p:nvPr/>
          </p:nvSpPr>
          <p:spPr>
            <a:xfrm>
              <a:off x="1325103" y="1530043"/>
              <a:ext cx="20518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전체</a:t>
              </a:r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BAA3A65B-E982-4246-AFCC-CE16521680E9}"/>
              </a:ext>
            </a:extLst>
          </p:cNvPr>
          <p:cNvGrpSpPr/>
          <p:nvPr/>
        </p:nvGrpSpPr>
        <p:grpSpPr>
          <a:xfrm>
            <a:off x="1811460" y="1856632"/>
            <a:ext cx="590190" cy="131556"/>
            <a:chOff x="1750519" y="1525820"/>
            <a:chExt cx="590190" cy="131556"/>
          </a:xfrm>
        </p:grpSpPr>
        <p:sp>
          <p:nvSpPr>
            <p:cNvPr id="175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E60F71BE-ED18-4A57-911B-017773759328}"/>
                </a:ext>
              </a:extLst>
            </p:cNvPr>
            <p:cNvSpPr/>
            <p:nvPr/>
          </p:nvSpPr>
          <p:spPr>
            <a:xfrm>
              <a:off x="1750519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6DD3779-5652-43D9-8F42-53E6EF344D9A}"/>
                </a:ext>
              </a:extLst>
            </p:cNvPr>
            <p:cNvSpPr txBox="1"/>
            <p:nvPr/>
          </p:nvSpPr>
          <p:spPr>
            <a:xfrm>
              <a:off x="1930340" y="1530043"/>
              <a:ext cx="41036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접수대기</a:t>
              </a:r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E9177B5D-0F2C-4B70-AA1F-FF4A94654229}"/>
              </a:ext>
            </a:extLst>
          </p:cNvPr>
          <p:cNvGrpSpPr/>
          <p:nvPr/>
        </p:nvGrpSpPr>
        <p:grpSpPr>
          <a:xfrm>
            <a:off x="2593043" y="1856632"/>
            <a:ext cx="590190" cy="131556"/>
            <a:chOff x="2393562" y="1525820"/>
            <a:chExt cx="590190" cy="131556"/>
          </a:xfrm>
        </p:grpSpPr>
        <p:sp>
          <p:nvSpPr>
            <p:cNvPr id="178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920E620F-78D0-4374-AD17-1C73C7CBA917}"/>
                </a:ext>
              </a:extLst>
            </p:cNvPr>
            <p:cNvSpPr/>
            <p:nvPr/>
          </p:nvSpPr>
          <p:spPr>
            <a:xfrm>
              <a:off x="239356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F62611D-FEED-4643-8609-283878A03D6D}"/>
                </a:ext>
              </a:extLst>
            </p:cNvPr>
            <p:cNvSpPr txBox="1"/>
            <p:nvPr/>
          </p:nvSpPr>
          <p:spPr>
            <a:xfrm>
              <a:off x="2573383" y="1530043"/>
              <a:ext cx="41036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접수완료</a:t>
              </a:r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995ECCF0-EF85-4837-AC03-666DCDE64795}"/>
              </a:ext>
            </a:extLst>
          </p:cNvPr>
          <p:cNvSpPr txBox="1"/>
          <p:nvPr/>
        </p:nvSpPr>
        <p:spPr>
          <a:xfrm>
            <a:off x="452500" y="1588921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문의유형</a:t>
            </a:r>
          </a:p>
        </p:txBody>
      </p: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905BDF0E-D9A9-448A-8402-C22D0B34307D}"/>
              </a:ext>
            </a:extLst>
          </p:cNvPr>
          <p:cNvGrpSpPr/>
          <p:nvPr/>
        </p:nvGrpSpPr>
        <p:grpSpPr>
          <a:xfrm>
            <a:off x="1249658" y="1515637"/>
            <a:ext cx="1040403" cy="246237"/>
            <a:chOff x="1095314" y="1442574"/>
            <a:chExt cx="1040403" cy="246237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8D47516D-8957-4358-83DC-362F6D1FA7DA}"/>
                </a:ext>
              </a:extLst>
            </p:cNvPr>
            <p:cNvSpPr/>
            <p:nvPr/>
          </p:nvSpPr>
          <p:spPr>
            <a:xfrm>
              <a:off x="1095314" y="1442574"/>
              <a:ext cx="1040403" cy="24623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82800" tIns="82800" rIns="82800" bIns="82800" rtlCol="0" anchor="ctr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800" dirty="0">
                  <a:latin typeface="+mn-ea"/>
                </a:rPr>
                <a:t>전체</a:t>
              </a:r>
            </a:p>
          </p:txBody>
        </p:sp>
        <p:sp>
          <p:nvSpPr>
            <p:cNvPr id="183" name="Chevron Down">
              <a:extLst>
                <a:ext uri="{FF2B5EF4-FFF2-40B4-BE49-F238E27FC236}">
                  <a16:creationId xmlns:a16="http://schemas.microsoft.com/office/drawing/2014/main" id="{09BFFC43-4054-4DBA-A4B0-C5D8D42EB0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54583" y="1533862"/>
              <a:ext cx="115862" cy="63660"/>
            </a:xfrm>
            <a:custGeom>
              <a:avLst/>
              <a:gdLst>
                <a:gd name="T0" fmla="*/ 594 w 594"/>
                <a:gd name="T1" fmla="*/ 27 h 324"/>
                <a:gd name="T2" fmla="*/ 566 w 594"/>
                <a:gd name="T3" fmla="*/ 0 h 324"/>
                <a:gd name="T4" fmla="*/ 297 w 594"/>
                <a:gd name="T5" fmla="*/ 268 h 324"/>
                <a:gd name="T6" fmla="*/ 28 w 594"/>
                <a:gd name="T7" fmla="*/ 0 h 324"/>
                <a:gd name="T8" fmla="*/ 0 w 594"/>
                <a:gd name="T9" fmla="*/ 27 h 324"/>
                <a:gd name="T10" fmla="*/ 297 w 594"/>
                <a:gd name="T11" fmla="*/ 324 h 324"/>
                <a:gd name="T12" fmla="*/ 594 w 594"/>
                <a:gd name="T13" fmla="*/ 2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4" h="324">
                  <a:moveTo>
                    <a:pt x="594" y="27"/>
                  </a:moveTo>
                  <a:lnTo>
                    <a:pt x="566" y="0"/>
                  </a:lnTo>
                  <a:lnTo>
                    <a:pt x="297" y="268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297" y="324"/>
                  </a:lnTo>
                  <a:lnTo>
                    <a:pt x="594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898A44E7-8FAA-4E88-BC7E-012173DFEF1A}"/>
              </a:ext>
            </a:extLst>
          </p:cNvPr>
          <p:cNvGrpSpPr/>
          <p:nvPr/>
        </p:nvGrpSpPr>
        <p:grpSpPr>
          <a:xfrm>
            <a:off x="2364675" y="1515637"/>
            <a:ext cx="1040403" cy="246237"/>
            <a:chOff x="1095314" y="1442574"/>
            <a:chExt cx="1040403" cy="246237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29BBD544-5C30-4DB2-8C2F-5209277148A0}"/>
                </a:ext>
              </a:extLst>
            </p:cNvPr>
            <p:cNvSpPr/>
            <p:nvPr/>
          </p:nvSpPr>
          <p:spPr>
            <a:xfrm>
              <a:off x="1095314" y="1442574"/>
              <a:ext cx="1040403" cy="24623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82800" tIns="82800" rIns="82800" bIns="82800" rtlCol="0" anchor="ctr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800" dirty="0">
                  <a:latin typeface="+mn-ea"/>
                </a:rPr>
                <a:t>전체</a:t>
              </a:r>
            </a:p>
          </p:txBody>
        </p:sp>
        <p:sp>
          <p:nvSpPr>
            <p:cNvPr id="186" name="Chevron Down">
              <a:extLst>
                <a:ext uri="{FF2B5EF4-FFF2-40B4-BE49-F238E27FC236}">
                  <a16:creationId xmlns:a16="http://schemas.microsoft.com/office/drawing/2014/main" id="{82B729BF-6821-471D-AC13-4F5509AD1AA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54583" y="1533862"/>
              <a:ext cx="115862" cy="63660"/>
            </a:xfrm>
            <a:custGeom>
              <a:avLst/>
              <a:gdLst>
                <a:gd name="T0" fmla="*/ 594 w 594"/>
                <a:gd name="T1" fmla="*/ 27 h 324"/>
                <a:gd name="T2" fmla="*/ 566 w 594"/>
                <a:gd name="T3" fmla="*/ 0 h 324"/>
                <a:gd name="T4" fmla="*/ 297 w 594"/>
                <a:gd name="T5" fmla="*/ 268 h 324"/>
                <a:gd name="T6" fmla="*/ 28 w 594"/>
                <a:gd name="T7" fmla="*/ 0 h 324"/>
                <a:gd name="T8" fmla="*/ 0 w 594"/>
                <a:gd name="T9" fmla="*/ 27 h 324"/>
                <a:gd name="T10" fmla="*/ 297 w 594"/>
                <a:gd name="T11" fmla="*/ 324 h 324"/>
                <a:gd name="T12" fmla="*/ 594 w 594"/>
                <a:gd name="T13" fmla="*/ 2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4" h="324">
                  <a:moveTo>
                    <a:pt x="594" y="27"/>
                  </a:moveTo>
                  <a:lnTo>
                    <a:pt x="566" y="0"/>
                  </a:lnTo>
                  <a:lnTo>
                    <a:pt x="297" y="268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297" y="324"/>
                  </a:lnTo>
                  <a:lnTo>
                    <a:pt x="594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935CE52A-3294-47F9-A096-BB8C37202FEF}"/>
              </a:ext>
            </a:extLst>
          </p:cNvPr>
          <p:cNvGrpSpPr/>
          <p:nvPr/>
        </p:nvGrpSpPr>
        <p:grpSpPr>
          <a:xfrm>
            <a:off x="3264787" y="1856632"/>
            <a:ext cx="590190" cy="131556"/>
            <a:chOff x="2393562" y="1525820"/>
            <a:chExt cx="590190" cy="131556"/>
          </a:xfrm>
        </p:grpSpPr>
        <p:sp>
          <p:nvSpPr>
            <p:cNvPr id="188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477B47DC-6EDD-455E-84B8-21912171C724}"/>
                </a:ext>
              </a:extLst>
            </p:cNvPr>
            <p:cNvSpPr/>
            <p:nvPr/>
          </p:nvSpPr>
          <p:spPr>
            <a:xfrm>
              <a:off x="239356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7966509-1267-4DF9-9AC2-CB201F74B842}"/>
                </a:ext>
              </a:extLst>
            </p:cNvPr>
            <p:cNvSpPr txBox="1"/>
            <p:nvPr/>
          </p:nvSpPr>
          <p:spPr>
            <a:xfrm>
              <a:off x="2573383" y="1530043"/>
              <a:ext cx="41036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답변완료</a:t>
              </a: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17D76F6-6150-4633-BCCE-618622540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829989"/>
              </p:ext>
            </p:extLst>
          </p:nvPr>
        </p:nvGraphicFramePr>
        <p:xfrm>
          <a:off x="5395806" y="733557"/>
          <a:ext cx="2201269" cy="1097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67786439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473313714"/>
                    </a:ext>
                  </a:extLst>
                </a:gridCol>
              </a:tblGrid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4-9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답변등록일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답변을 등록한 일시 표시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표시형식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: YYYY-MM-DD HH:MM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답변이 등록되지 않은 경우 하이픈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(-)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508213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4-10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진행상태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└ 접수대기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접수완료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답변완료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해당 문의에 대한 진행상태 표시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506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778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D8098AC8-2D03-4AD6-BC16-104E66E1CE4E}"/>
              </a:ext>
            </a:extLst>
          </p:cNvPr>
          <p:cNvSpPr/>
          <p:nvPr/>
        </p:nvSpPr>
        <p:spPr>
          <a:xfrm>
            <a:off x="7293259" y="5641275"/>
            <a:ext cx="144017" cy="1446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4CADB868-59A3-4B22-82C9-75DE70D78B71}"/>
              </a:ext>
            </a:extLst>
          </p:cNvPr>
          <p:cNvSpPr txBox="1"/>
          <p:nvPr/>
        </p:nvSpPr>
        <p:spPr>
          <a:xfrm>
            <a:off x="272679" y="2592090"/>
            <a:ext cx="91210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000" b="1" dirty="0"/>
              <a:t>1:1</a:t>
            </a:r>
            <a:r>
              <a:rPr lang="ko-KR" altLang="en-US" sz="1000" b="1" dirty="0"/>
              <a:t>문의 목록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BD76EFDD-03AF-4E6F-8BD4-F432D7D9CBAD}"/>
              </a:ext>
            </a:extLst>
          </p:cNvPr>
          <p:cNvSpPr/>
          <p:nvPr/>
        </p:nvSpPr>
        <p:spPr>
          <a:xfrm>
            <a:off x="272679" y="5785878"/>
            <a:ext cx="7164597" cy="2810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 dirty="0">
              <a:latin typeface="+mn-ea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9CA62E6B-D17B-4A73-B3BF-D7E5EAD6BC80}"/>
              </a:ext>
            </a:extLst>
          </p:cNvPr>
          <p:cNvSpPr txBox="1"/>
          <p:nvPr/>
        </p:nvSpPr>
        <p:spPr>
          <a:xfrm>
            <a:off x="6271385" y="5864391"/>
            <a:ext cx="94577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 중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1-23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6" name="그룹 275">
            <a:extLst>
              <a:ext uri="{FF2B5EF4-FFF2-40B4-BE49-F238E27FC236}">
                <a16:creationId xmlns:a16="http://schemas.microsoft.com/office/drawing/2014/main" id="{9D7BD7E7-F63A-49F5-8088-45A4733F01D1}"/>
              </a:ext>
            </a:extLst>
          </p:cNvPr>
          <p:cNvGrpSpPr/>
          <p:nvPr/>
        </p:nvGrpSpPr>
        <p:grpSpPr>
          <a:xfrm>
            <a:off x="7293259" y="2825119"/>
            <a:ext cx="144017" cy="2816157"/>
            <a:chOff x="7293259" y="3130822"/>
            <a:chExt cx="144017" cy="2816157"/>
          </a:xfrm>
        </p:grpSpPr>
        <p:sp>
          <p:nvSpPr>
            <p:cNvPr id="277" name="Track">
              <a:extLst>
                <a:ext uri="{FF2B5EF4-FFF2-40B4-BE49-F238E27FC236}">
                  <a16:creationId xmlns:a16="http://schemas.microsoft.com/office/drawing/2014/main" id="{EB632F11-9AE8-424A-8592-34C73BC9589D}"/>
                </a:ext>
              </a:extLst>
            </p:cNvPr>
            <p:cNvSpPr/>
            <p:nvPr/>
          </p:nvSpPr>
          <p:spPr>
            <a:xfrm rot="5400000">
              <a:off x="5957189" y="4466892"/>
              <a:ext cx="2816157" cy="1440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8" name="Scroll Thumb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9183CE39-3AAF-42B6-9DD6-0827CC9788DC}"/>
                </a:ext>
              </a:extLst>
            </p:cNvPr>
            <p:cNvSpPr/>
            <p:nvPr/>
          </p:nvSpPr>
          <p:spPr>
            <a:xfrm rot="5400000">
              <a:off x="6573180" y="4044640"/>
              <a:ext cx="1584176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9" name="Chevr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181937DE-24F8-4DAE-ACC3-D5DB8F25A3D2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7333264" y="3190078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0" name="Chevr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1879157B-422D-4726-9A69-D899894F7C38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7333264" y="5849026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D3918695-03AB-47B6-8610-230875953549}"/>
              </a:ext>
            </a:extLst>
          </p:cNvPr>
          <p:cNvGrpSpPr/>
          <p:nvPr/>
        </p:nvGrpSpPr>
        <p:grpSpPr>
          <a:xfrm>
            <a:off x="272676" y="5641860"/>
            <a:ext cx="7020584" cy="144017"/>
            <a:chOff x="272676" y="5947563"/>
            <a:chExt cx="7020584" cy="144017"/>
          </a:xfrm>
        </p:grpSpPr>
        <p:sp>
          <p:nvSpPr>
            <p:cNvPr id="282" name="Track">
              <a:extLst>
                <a:ext uri="{FF2B5EF4-FFF2-40B4-BE49-F238E27FC236}">
                  <a16:creationId xmlns:a16="http://schemas.microsoft.com/office/drawing/2014/main" id="{B6C684CC-1BCE-490F-84E8-69C67D90B4A9}"/>
                </a:ext>
              </a:extLst>
            </p:cNvPr>
            <p:cNvSpPr/>
            <p:nvPr/>
          </p:nvSpPr>
          <p:spPr>
            <a:xfrm rot="10800000">
              <a:off x="272676" y="5947563"/>
              <a:ext cx="7020584" cy="1440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3" name="Scroll Thumb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B3A2A7AC-F13B-4C1B-88AF-52DE5FF2DB11}"/>
                </a:ext>
              </a:extLst>
            </p:cNvPr>
            <p:cNvSpPr/>
            <p:nvPr/>
          </p:nvSpPr>
          <p:spPr>
            <a:xfrm rot="10800000">
              <a:off x="432408" y="5983096"/>
              <a:ext cx="1584176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4" name="Chevr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AEF74F40-8574-4121-931F-A945B5BEABA0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H="1">
              <a:off x="7166958" y="600634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5" name="Chevr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401C626F-DED1-4198-A0D5-687AE8E44AE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320538" y="600634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86" name="그룹 285">
            <a:extLst>
              <a:ext uri="{FF2B5EF4-FFF2-40B4-BE49-F238E27FC236}">
                <a16:creationId xmlns:a16="http://schemas.microsoft.com/office/drawing/2014/main" id="{7B457C9B-82E0-4A46-BCA1-E181AB9935A7}"/>
              </a:ext>
            </a:extLst>
          </p:cNvPr>
          <p:cNvGrpSpPr/>
          <p:nvPr/>
        </p:nvGrpSpPr>
        <p:grpSpPr>
          <a:xfrm>
            <a:off x="432408" y="5845195"/>
            <a:ext cx="1616692" cy="161504"/>
            <a:chOff x="432408" y="6150898"/>
            <a:chExt cx="1616692" cy="161504"/>
          </a:xfrm>
        </p:grpSpPr>
        <p:grpSp>
          <p:nvGrpSpPr>
            <p:cNvPr id="287" name="그룹 286">
              <a:extLst>
                <a:ext uri="{FF2B5EF4-FFF2-40B4-BE49-F238E27FC236}">
                  <a16:creationId xmlns:a16="http://schemas.microsoft.com/office/drawing/2014/main" id="{39AD18F7-8AC9-4FA0-999D-138E71C2BA84}"/>
                </a:ext>
              </a:extLst>
            </p:cNvPr>
            <p:cNvGrpSpPr/>
            <p:nvPr/>
          </p:nvGrpSpPr>
          <p:grpSpPr>
            <a:xfrm>
              <a:off x="628228" y="6150898"/>
              <a:ext cx="161504" cy="161504"/>
              <a:chOff x="628228" y="6150898"/>
              <a:chExt cx="161504" cy="161504"/>
            </a:xfrm>
          </p:grpSpPr>
          <p:sp>
            <p:nvSpPr>
              <p:cNvPr id="303" name="타원 302">
                <a:extLst>
                  <a:ext uri="{FF2B5EF4-FFF2-40B4-BE49-F238E27FC236}">
                    <a16:creationId xmlns:a16="http://schemas.microsoft.com/office/drawing/2014/main" id="{87BA3774-F755-4639-82A2-C5E0413D1777}"/>
                  </a:ext>
                </a:extLst>
              </p:cNvPr>
              <p:cNvSpPr/>
              <p:nvPr/>
            </p:nvSpPr>
            <p:spPr>
              <a:xfrm>
                <a:off x="62822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304" name="Chevron Left">
                <a:extLst>
                  <a:ext uri="{FF2B5EF4-FFF2-40B4-BE49-F238E27FC236}">
                    <a16:creationId xmlns:a16="http://schemas.microsoft.com/office/drawing/2014/main" id="{C20F4A15-7691-494F-B7C1-214E5B3B511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86120" y="6190487"/>
                <a:ext cx="45719" cy="83208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88" name="그룹 287">
              <a:extLst>
                <a:ext uri="{FF2B5EF4-FFF2-40B4-BE49-F238E27FC236}">
                  <a16:creationId xmlns:a16="http://schemas.microsoft.com/office/drawing/2014/main" id="{17A4D4F0-9744-4FFC-89C5-CDD15A4A5001}"/>
                </a:ext>
              </a:extLst>
            </p:cNvPr>
            <p:cNvGrpSpPr/>
            <p:nvPr/>
          </p:nvGrpSpPr>
          <p:grpSpPr>
            <a:xfrm>
              <a:off x="432408" y="6150898"/>
              <a:ext cx="161504" cy="161504"/>
              <a:chOff x="432408" y="6150898"/>
              <a:chExt cx="161504" cy="161504"/>
            </a:xfrm>
          </p:grpSpPr>
          <p:sp>
            <p:nvSpPr>
              <p:cNvPr id="299" name="타원 298">
                <a:extLst>
                  <a:ext uri="{FF2B5EF4-FFF2-40B4-BE49-F238E27FC236}">
                    <a16:creationId xmlns:a16="http://schemas.microsoft.com/office/drawing/2014/main" id="{6351AADE-A074-40A0-BE46-FC56A47B5397}"/>
                  </a:ext>
                </a:extLst>
              </p:cNvPr>
              <p:cNvSpPr/>
              <p:nvPr/>
            </p:nvSpPr>
            <p:spPr>
              <a:xfrm>
                <a:off x="43240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t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 dirty="0">
                  <a:latin typeface="+mn-ea"/>
                </a:endParaRPr>
              </a:p>
            </p:txBody>
          </p:sp>
          <p:grpSp>
            <p:nvGrpSpPr>
              <p:cNvPr id="300" name="그룹 299">
                <a:extLst>
                  <a:ext uri="{FF2B5EF4-FFF2-40B4-BE49-F238E27FC236}">
                    <a16:creationId xmlns:a16="http://schemas.microsoft.com/office/drawing/2014/main" id="{324B167D-01DA-46CA-B69E-23350C9D54DA}"/>
                  </a:ext>
                </a:extLst>
              </p:cNvPr>
              <p:cNvGrpSpPr/>
              <p:nvPr/>
            </p:nvGrpSpPr>
            <p:grpSpPr>
              <a:xfrm>
                <a:off x="472893" y="6190487"/>
                <a:ext cx="72563" cy="83208"/>
                <a:chOff x="463456" y="6190487"/>
                <a:chExt cx="72563" cy="83208"/>
              </a:xfrm>
            </p:grpSpPr>
            <p:sp>
              <p:nvSpPr>
                <p:cNvPr id="301" name="Chevron Left">
                  <a:extLst>
                    <a:ext uri="{FF2B5EF4-FFF2-40B4-BE49-F238E27FC236}">
                      <a16:creationId xmlns:a16="http://schemas.microsoft.com/office/drawing/2014/main" id="{53ACA3CA-BB53-431B-BE80-6DB3FB66BC9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63456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2" name="Chevron Left">
                  <a:extLst>
                    <a:ext uri="{FF2B5EF4-FFF2-40B4-BE49-F238E27FC236}">
                      <a16:creationId xmlns:a16="http://schemas.microsoft.com/office/drawing/2014/main" id="{7A8A3EE7-BBC2-4AF4-8C0F-2CD6017E50D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90300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D91EF2FF-0F92-4A37-9F12-F81A87BA1E7E}"/>
                </a:ext>
              </a:extLst>
            </p:cNvPr>
            <p:cNvSpPr/>
            <p:nvPr/>
          </p:nvSpPr>
          <p:spPr>
            <a:xfrm>
              <a:off x="824048" y="6150898"/>
              <a:ext cx="161504" cy="1615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500" b="1" dirty="0">
                  <a:latin typeface="+mn-ea"/>
                </a:rPr>
                <a:t>1</a:t>
              </a:r>
              <a:endParaRPr lang="ko-KR" altLang="en-US" sz="500" b="1" dirty="0">
                <a:latin typeface="+mn-ea"/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7C64FB4-1CF6-49FF-ADEC-8FF421FC81C4}"/>
                </a:ext>
              </a:extLst>
            </p:cNvPr>
            <p:cNvSpPr txBox="1"/>
            <p:nvPr/>
          </p:nvSpPr>
          <p:spPr>
            <a:xfrm>
              <a:off x="1038709" y="6170094"/>
              <a:ext cx="59471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  3  4  5  …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91" name="그룹 290">
              <a:extLst>
                <a:ext uri="{FF2B5EF4-FFF2-40B4-BE49-F238E27FC236}">
                  <a16:creationId xmlns:a16="http://schemas.microsoft.com/office/drawing/2014/main" id="{2909343D-64D6-4DB6-8305-1992657D6EBB}"/>
                </a:ext>
              </a:extLst>
            </p:cNvPr>
            <p:cNvGrpSpPr/>
            <p:nvPr/>
          </p:nvGrpSpPr>
          <p:grpSpPr>
            <a:xfrm rot="10800000">
              <a:off x="1687792" y="6150898"/>
              <a:ext cx="161504" cy="161504"/>
              <a:chOff x="628228" y="6150898"/>
              <a:chExt cx="161504" cy="161504"/>
            </a:xfrm>
          </p:grpSpPr>
          <p:sp>
            <p:nvSpPr>
              <p:cNvPr id="297" name="타원 296">
                <a:extLst>
                  <a:ext uri="{FF2B5EF4-FFF2-40B4-BE49-F238E27FC236}">
                    <a16:creationId xmlns:a16="http://schemas.microsoft.com/office/drawing/2014/main" id="{C0140C0F-1368-4007-822E-E8A667760955}"/>
                  </a:ext>
                </a:extLst>
              </p:cNvPr>
              <p:cNvSpPr/>
              <p:nvPr/>
            </p:nvSpPr>
            <p:spPr>
              <a:xfrm>
                <a:off x="62822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298" name="Chevron Left">
                <a:extLst>
                  <a:ext uri="{FF2B5EF4-FFF2-40B4-BE49-F238E27FC236}">
                    <a16:creationId xmlns:a16="http://schemas.microsoft.com/office/drawing/2014/main" id="{A43788BA-0578-4B1F-81EA-9129D27C5C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86120" y="6190487"/>
                <a:ext cx="45719" cy="83208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4B8649A3-239A-4069-86CE-2D75F0C4E87A}"/>
                </a:ext>
              </a:extLst>
            </p:cNvPr>
            <p:cNvGrpSpPr/>
            <p:nvPr/>
          </p:nvGrpSpPr>
          <p:grpSpPr>
            <a:xfrm rot="10800000">
              <a:off x="1887596" y="6150898"/>
              <a:ext cx="161504" cy="161504"/>
              <a:chOff x="432408" y="6150898"/>
              <a:chExt cx="161504" cy="161504"/>
            </a:xfrm>
          </p:grpSpPr>
          <p:sp>
            <p:nvSpPr>
              <p:cNvPr id="293" name="타원 292">
                <a:extLst>
                  <a:ext uri="{FF2B5EF4-FFF2-40B4-BE49-F238E27FC236}">
                    <a16:creationId xmlns:a16="http://schemas.microsoft.com/office/drawing/2014/main" id="{3CB786A2-DA14-4324-AEEE-3258E2E2EA80}"/>
                  </a:ext>
                </a:extLst>
              </p:cNvPr>
              <p:cNvSpPr/>
              <p:nvPr/>
            </p:nvSpPr>
            <p:spPr>
              <a:xfrm>
                <a:off x="43240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t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 dirty="0">
                  <a:latin typeface="+mn-ea"/>
                </a:endParaRPr>
              </a:p>
            </p:txBody>
          </p:sp>
          <p:grpSp>
            <p:nvGrpSpPr>
              <p:cNvPr id="294" name="그룹 293">
                <a:extLst>
                  <a:ext uri="{FF2B5EF4-FFF2-40B4-BE49-F238E27FC236}">
                    <a16:creationId xmlns:a16="http://schemas.microsoft.com/office/drawing/2014/main" id="{83290DD1-20D8-4166-94F0-1945E5330B88}"/>
                  </a:ext>
                </a:extLst>
              </p:cNvPr>
              <p:cNvGrpSpPr/>
              <p:nvPr/>
            </p:nvGrpSpPr>
            <p:grpSpPr>
              <a:xfrm>
                <a:off x="472893" y="6190487"/>
                <a:ext cx="72563" cy="83208"/>
                <a:chOff x="463456" y="6190487"/>
                <a:chExt cx="72563" cy="83208"/>
              </a:xfrm>
            </p:grpSpPr>
            <p:sp>
              <p:nvSpPr>
                <p:cNvPr id="295" name="Chevron Left">
                  <a:extLst>
                    <a:ext uri="{FF2B5EF4-FFF2-40B4-BE49-F238E27FC236}">
                      <a16:creationId xmlns:a16="http://schemas.microsoft.com/office/drawing/2014/main" id="{79397FDF-E8A0-444B-920A-1AF63974EA5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63456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96" name="Chevron Left">
                  <a:extLst>
                    <a:ext uri="{FF2B5EF4-FFF2-40B4-BE49-F238E27FC236}">
                      <a16:creationId xmlns:a16="http://schemas.microsoft.com/office/drawing/2014/main" id="{B02020D0-74C8-44DF-B4AF-7D8C2FE9E65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90300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305" name="그룹 304">
            <a:extLst>
              <a:ext uri="{FF2B5EF4-FFF2-40B4-BE49-F238E27FC236}">
                <a16:creationId xmlns:a16="http://schemas.microsoft.com/office/drawing/2014/main" id="{D9252925-2589-43D9-A752-201A0C9191DE}"/>
              </a:ext>
            </a:extLst>
          </p:cNvPr>
          <p:cNvGrpSpPr/>
          <p:nvPr/>
        </p:nvGrpSpPr>
        <p:grpSpPr>
          <a:xfrm>
            <a:off x="2256858" y="5839292"/>
            <a:ext cx="923978" cy="184662"/>
            <a:chOff x="2256858" y="6144995"/>
            <a:chExt cx="923978" cy="184662"/>
          </a:xfrm>
        </p:grpSpPr>
        <p:grpSp>
          <p:nvGrpSpPr>
            <p:cNvPr id="306" name="그룹 305">
              <a:extLst>
                <a:ext uri="{FF2B5EF4-FFF2-40B4-BE49-F238E27FC236}">
                  <a16:creationId xmlns:a16="http://schemas.microsoft.com/office/drawing/2014/main" id="{D0536320-C481-4838-85AD-FF2728F503F2}"/>
                </a:ext>
              </a:extLst>
            </p:cNvPr>
            <p:cNvGrpSpPr/>
            <p:nvPr/>
          </p:nvGrpSpPr>
          <p:grpSpPr>
            <a:xfrm>
              <a:off x="2256858" y="6144995"/>
              <a:ext cx="427892" cy="184662"/>
              <a:chOff x="2256858" y="6144995"/>
              <a:chExt cx="427892" cy="184662"/>
            </a:xfrm>
          </p:grpSpPr>
          <p:sp>
            <p:nvSpPr>
              <p:cNvPr id="308" name="직사각형 307">
                <a:extLst>
                  <a:ext uri="{FF2B5EF4-FFF2-40B4-BE49-F238E27FC236}">
                    <a16:creationId xmlns:a16="http://schemas.microsoft.com/office/drawing/2014/main" id="{B1414FC5-A014-4AB7-94B0-0799CC449037}"/>
                  </a:ext>
                </a:extLst>
              </p:cNvPr>
              <p:cNvSpPr/>
              <p:nvPr/>
            </p:nvSpPr>
            <p:spPr>
              <a:xfrm>
                <a:off x="2256858" y="6144995"/>
                <a:ext cx="427892" cy="18466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36000" tIns="82800" rIns="82800" bIns="82800" rtlCol="0" anchor="ctr">
                <a:no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700" dirty="0">
                    <a:latin typeface="+mn-ea"/>
                  </a:rPr>
                  <a:t> 50</a:t>
                </a:r>
                <a:endParaRPr lang="ko-KR" altLang="en-US" sz="700" dirty="0">
                  <a:latin typeface="+mn-ea"/>
                </a:endParaRPr>
              </a:p>
            </p:txBody>
          </p:sp>
          <p:sp>
            <p:nvSpPr>
              <p:cNvPr id="309" name="Chevron Down">
                <a:extLst>
                  <a:ext uri="{FF2B5EF4-FFF2-40B4-BE49-F238E27FC236}">
                    <a16:creationId xmlns:a16="http://schemas.microsoft.com/office/drawing/2014/main" id="{8BEFC06C-06A0-4AB4-B1E8-95272345A84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532031" y="6211431"/>
                <a:ext cx="94259" cy="51791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DD6A2FE6-390B-4757-88CA-5E1A4444D81A}"/>
                </a:ext>
              </a:extLst>
            </p:cNvPr>
            <p:cNvSpPr txBox="1"/>
            <p:nvPr/>
          </p:nvSpPr>
          <p:spPr>
            <a:xfrm>
              <a:off x="2733598" y="6170094"/>
              <a:ext cx="447238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건씩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보기</a:t>
              </a: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BO-PC-CUS-01-001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1:1</a:t>
            </a:r>
            <a:r>
              <a:rPr lang="ko-KR" altLang="en-US" dirty="0"/>
              <a:t>문의</a:t>
            </a:r>
            <a:r>
              <a:rPr lang="en-US" altLang="ko-KR" dirty="0"/>
              <a:t>-</a:t>
            </a:r>
            <a:r>
              <a:rPr lang="ko-KR" altLang="en-US" dirty="0"/>
              <a:t>목록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게시판관리 </a:t>
            </a:r>
            <a:r>
              <a:rPr lang="en-US" altLang="ko-KR" dirty="0"/>
              <a:t>&gt; 1:1</a:t>
            </a:r>
            <a:r>
              <a:rPr lang="ko-KR" altLang="en-US" dirty="0"/>
              <a:t>문의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C042151-18E9-4E7D-ABCF-BA81C20D7732}"/>
              </a:ext>
            </a:extLst>
          </p:cNvPr>
          <p:cNvSpPr txBox="1"/>
          <p:nvPr/>
        </p:nvSpPr>
        <p:spPr>
          <a:xfrm>
            <a:off x="272679" y="872716"/>
            <a:ext cx="91210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000" b="1" dirty="0"/>
              <a:t>1:1</a:t>
            </a:r>
            <a:r>
              <a:rPr lang="ko-KR" altLang="en-US" sz="1000" b="1" dirty="0"/>
              <a:t>문의 검색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7B95FC2-AC2A-4254-BC47-53F434B6E327}"/>
              </a:ext>
            </a:extLst>
          </p:cNvPr>
          <p:cNvSpPr/>
          <p:nvPr/>
        </p:nvSpPr>
        <p:spPr>
          <a:xfrm>
            <a:off x="272679" y="1087437"/>
            <a:ext cx="7164597" cy="13975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C7B18D5-8C84-4B3F-A536-87C6FC552C5A}"/>
              </a:ext>
            </a:extLst>
          </p:cNvPr>
          <p:cNvSpPr txBox="1"/>
          <p:nvPr/>
        </p:nvSpPr>
        <p:spPr>
          <a:xfrm>
            <a:off x="452500" y="2167794"/>
            <a:ext cx="51296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검색키워드</a:t>
            </a: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64385CF3-90BC-4CBB-8458-F42C5B914861}"/>
              </a:ext>
            </a:extLst>
          </p:cNvPr>
          <p:cNvSpPr/>
          <p:nvPr/>
        </p:nvSpPr>
        <p:spPr>
          <a:xfrm>
            <a:off x="2366491" y="2106232"/>
            <a:ext cx="3344215" cy="2462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82800" tIns="82800" rIns="82800" bIns="82800" rtlCol="0" anchor="ctr">
            <a:noAutofit/>
          </a:bodyPr>
          <a:lstStyle/>
          <a:p>
            <a:pPr>
              <a:lnSpc>
                <a:spcPct val="130000"/>
              </a:lnSpc>
            </a:pPr>
            <a:endParaRPr lang="ko-KR" altLang="en-US" sz="800" dirty="0">
              <a:latin typeface="+mn-ea"/>
            </a:endParaRPr>
          </a:p>
        </p:txBody>
      </p: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1C914303-4336-4199-856C-9046FBD422CD}"/>
              </a:ext>
            </a:extLst>
          </p:cNvPr>
          <p:cNvGrpSpPr/>
          <p:nvPr/>
        </p:nvGrpSpPr>
        <p:grpSpPr>
          <a:xfrm>
            <a:off x="1249658" y="2106230"/>
            <a:ext cx="1040403" cy="246237"/>
            <a:chOff x="1095314" y="1442574"/>
            <a:chExt cx="1040403" cy="246237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0B91E88C-366C-4ACB-A991-5DEA557F8682}"/>
                </a:ext>
              </a:extLst>
            </p:cNvPr>
            <p:cNvSpPr/>
            <p:nvPr/>
          </p:nvSpPr>
          <p:spPr>
            <a:xfrm>
              <a:off x="1095314" y="1442574"/>
              <a:ext cx="1040403" cy="24623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82800" tIns="82800" rIns="82800" bIns="82800" rtlCol="0" anchor="ctr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800" dirty="0">
                  <a:latin typeface="+mn-ea"/>
                </a:rPr>
                <a:t>전체</a:t>
              </a:r>
            </a:p>
          </p:txBody>
        </p:sp>
        <p:sp>
          <p:nvSpPr>
            <p:cNvPr id="222" name="Chevron Down">
              <a:extLst>
                <a:ext uri="{FF2B5EF4-FFF2-40B4-BE49-F238E27FC236}">
                  <a16:creationId xmlns:a16="http://schemas.microsoft.com/office/drawing/2014/main" id="{62ECD6D8-8F02-4AC0-9ED7-14239DADAE5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54583" y="1533862"/>
              <a:ext cx="115862" cy="63660"/>
            </a:xfrm>
            <a:custGeom>
              <a:avLst/>
              <a:gdLst>
                <a:gd name="T0" fmla="*/ 594 w 594"/>
                <a:gd name="T1" fmla="*/ 27 h 324"/>
                <a:gd name="T2" fmla="*/ 566 w 594"/>
                <a:gd name="T3" fmla="*/ 0 h 324"/>
                <a:gd name="T4" fmla="*/ 297 w 594"/>
                <a:gd name="T5" fmla="*/ 268 h 324"/>
                <a:gd name="T6" fmla="*/ 28 w 594"/>
                <a:gd name="T7" fmla="*/ 0 h 324"/>
                <a:gd name="T8" fmla="*/ 0 w 594"/>
                <a:gd name="T9" fmla="*/ 27 h 324"/>
                <a:gd name="T10" fmla="*/ 297 w 594"/>
                <a:gd name="T11" fmla="*/ 324 h 324"/>
                <a:gd name="T12" fmla="*/ 594 w 594"/>
                <a:gd name="T13" fmla="*/ 2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4" h="324">
                  <a:moveTo>
                    <a:pt x="594" y="27"/>
                  </a:moveTo>
                  <a:lnTo>
                    <a:pt x="566" y="0"/>
                  </a:lnTo>
                  <a:lnTo>
                    <a:pt x="297" y="268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297" y="324"/>
                  </a:lnTo>
                  <a:lnTo>
                    <a:pt x="594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5A27670-1703-4973-8F65-ED914A419443}"/>
              </a:ext>
            </a:extLst>
          </p:cNvPr>
          <p:cNvSpPr/>
          <p:nvPr/>
        </p:nvSpPr>
        <p:spPr>
          <a:xfrm>
            <a:off x="5817161" y="2106232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검색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28D48A73-CAE7-45EB-B2FC-D9C661AF2FDE}"/>
              </a:ext>
            </a:extLst>
          </p:cNvPr>
          <p:cNvSpPr/>
          <p:nvPr/>
        </p:nvSpPr>
        <p:spPr>
          <a:xfrm>
            <a:off x="6458623" y="2106232"/>
            <a:ext cx="613626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초기화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596596D-0169-4799-984D-E4F31179E583}"/>
              </a:ext>
            </a:extLst>
          </p:cNvPr>
          <p:cNvSpPr txBox="1"/>
          <p:nvPr/>
        </p:nvSpPr>
        <p:spPr>
          <a:xfrm>
            <a:off x="452500" y="1228160"/>
            <a:ext cx="66043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수정기간</a:t>
            </a:r>
          </a:p>
        </p:txBody>
      </p:sp>
      <p:grpSp>
        <p:nvGrpSpPr>
          <p:cNvPr id="235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BAB3CD40-C36E-4656-86F9-CC6DF6D41C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23462" y="1169169"/>
            <a:ext cx="1035146" cy="241092"/>
            <a:chOff x="928688" y="1261242"/>
            <a:chExt cx="1035146" cy="241092"/>
          </a:xfrm>
        </p:grpSpPr>
        <p:sp>
          <p:nvSpPr>
            <p:cNvPr id="236" name="Text Box">
              <a:extLst>
                <a:ext uri="{FF2B5EF4-FFF2-40B4-BE49-F238E27FC236}">
                  <a16:creationId xmlns:a16="http://schemas.microsoft.com/office/drawing/2014/main" id="{DD33901C-52D0-445C-8306-09BE0EBCA69B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2023-01-01</a:t>
              </a:r>
            </a:p>
          </p:txBody>
        </p:sp>
        <p:sp>
          <p:nvSpPr>
            <p:cNvPr id="237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19E0A4E9-0C74-4EA7-816C-8A842B573B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38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F69DAC64-5DD5-4F51-83BA-E35FBA557CF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183602" y="1169169"/>
            <a:ext cx="1035146" cy="241092"/>
            <a:chOff x="928688" y="1261242"/>
            <a:chExt cx="1035146" cy="241092"/>
          </a:xfrm>
        </p:grpSpPr>
        <p:sp>
          <p:nvSpPr>
            <p:cNvPr id="239" name="Text Box">
              <a:extLst>
                <a:ext uri="{FF2B5EF4-FFF2-40B4-BE49-F238E27FC236}">
                  <a16:creationId xmlns:a16="http://schemas.microsoft.com/office/drawing/2014/main" id="{29C33982-C9C9-4B0C-9575-12F26C680737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2023-01-01</a:t>
              </a:r>
            </a:p>
          </p:txBody>
        </p:sp>
        <p:sp>
          <p:nvSpPr>
            <p:cNvPr id="240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BADE56FA-DE4E-428B-B54D-FA12CD92D6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A8B49AEA-196D-45A0-9BB2-4F65F5B1A3D1}"/>
              </a:ext>
            </a:extLst>
          </p:cNvPr>
          <p:cNvSpPr txBox="1"/>
          <p:nvPr/>
        </p:nvSpPr>
        <p:spPr>
          <a:xfrm>
            <a:off x="3035037" y="1222616"/>
            <a:ext cx="7213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8B47CADA-4DDE-475C-9330-993F53089E23}"/>
              </a:ext>
            </a:extLst>
          </p:cNvPr>
          <p:cNvSpPr/>
          <p:nvPr/>
        </p:nvSpPr>
        <p:spPr>
          <a:xfrm>
            <a:off x="4819390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주일</a:t>
            </a: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B8B0B40-CD91-4B3E-9AF3-347DBCF3593B}"/>
              </a:ext>
            </a:extLst>
          </p:cNvPr>
          <p:cNvSpPr/>
          <p:nvPr/>
        </p:nvSpPr>
        <p:spPr>
          <a:xfrm>
            <a:off x="5313180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B0657C4B-DB86-4D2D-B5A7-BC47650A9129}"/>
              </a:ext>
            </a:extLst>
          </p:cNvPr>
          <p:cNvSpPr/>
          <p:nvPr/>
        </p:nvSpPr>
        <p:spPr>
          <a:xfrm>
            <a:off x="5802425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735AF22D-F8AD-4383-B463-7CC668F3E0CC}"/>
              </a:ext>
            </a:extLst>
          </p:cNvPr>
          <p:cNvSpPr/>
          <p:nvPr/>
        </p:nvSpPr>
        <p:spPr>
          <a:xfrm>
            <a:off x="6296216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6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35BBA156-6C9A-4015-A5B8-020379373305}"/>
              </a:ext>
            </a:extLst>
          </p:cNvPr>
          <p:cNvSpPr/>
          <p:nvPr/>
        </p:nvSpPr>
        <p:spPr>
          <a:xfrm>
            <a:off x="6791745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년</a:t>
            </a: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055ECF81-8A94-4CEA-9C36-A62106043305}"/>
              </a:ext>
            </a:extLst>
          </p:cNvPr>
          <p:cNvSpPr/>
          <p:nvPr/>
        </p:nvSpPr>
        <p:spPr>
          <a:xfrm>
            <a:off x="4319198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직접입력</a:t>
            </a: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C60D9C93-D910-46FE-88CA-E5A12E2A6206}"/>
              </a:ext>
            </a:extLst>
          </p:cNvPr>
          <p:cNvSpPr/>
          <p:nvPr/>
        </p:nvSpPr>
        <p:spPr>
          <a:xfrm>
            <a:off x="1249659" y="1168584"/>
            <a:ext cx="627670" cy="2462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82800" tIns="82800" rIns="82800" bIns="82800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등록일</a:t>
            </a:r>
          </a:p>
        </p:txBody>
      </p:sp>
      <p:sp>
        <p:nvSpPr>
          <p:cNvPr id="249" name="Chevron Down">
            <a:extLst>
              <a:ext uri="{FF2B5EF4-FFF2-40B4-BE49-F238E27FC236}">
                <a16:creationId xmlns:a16="http://schemas.microsoft.com/office/drawing/2014/main" id="{2EB20DF9-18F9-4BBA-A8EF-5E0599C084B2}"/>
              </a:ext>
            </a:extLst>
          </p:cNvPr>
          <p:cNvSpPr>
            <a:spLocks noChangeAspect="1"/>
          </p:cNvSpPr>
          <p:nvPr/>
        </p:nvSpPr>
        <p:spPr bwMode="auto">
          <a:xfrm>
            <a:off x="1711455" y="1259872"/>
            <a:ext cx="115862" cy="63660"/>
          </a:xfrm>
          <a:custGeom>
            <a:avLst/>
            <a:gdLst>
              <a:gd name="T0" fmla="*/ 594 w 594"/>
              <a:gd name="T1" fmla="*/ 27 h 324"/>
              <a:gd name="T2" fmla="*/ 566 w 594"/>
              <a:gd name="T3" fmla="*/ 0 h 324"/>
              <a:gd name="T4" fmla="*/ 297 w 594"/>
              <a:gd name="T5" fmla="*/ 268 h 324"/>
              <a:gd name="T6" fmla="*/ 28 w 594"/>
              <a:gd name="T7" fmla="*/ 0 h 324"/>
              <a:gd name="T8" fmla="*/ 0 w 594"/>
              <a:gd name="T9" fmla="*/ 27 h 324"/>
              <a:gd name="T10" fmla="*/ 297 w 594"/>
              <a:gd name="T11" fmla="*/ 324 h 324"/>
              <a:gd name="T12" fmla="*/ 594 w 594"/>
              <a:gd name="T13" fmla="*/ 2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4" h="324">
                <a:moveTo>
                  <a:pt x="594" y="27"/>
                </a:moveTo>
                <a:lnTo>
                  <a:pt x="566" y="0"/>
                </a:lnTo>
                <a:lnTo>
                  <a:pt x="297" y="268"/>
                </a:lnTo>
                <a:lnTo>
                  <a:pt x="28" y="0"/>
                </a:lnTo>
                <a:lnTo>
                  <a:pt x="0" y="27"/>
                </a:lnTo>
                <a:lnTo>
                  <a:pt x="297" y="324"/>
                </a:lnTo>
                <a:lnTo>
                  <a:pt x="594" y="2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E3A9C0C7-D4A4-4BF6-A4B6-23795D233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353060"/>
              </p:ext>
            </p:extLst>
          </p:nvPr>
        </p:nvGraphicFramePr>
        <p:xfrm>
          <a:off x="7617296" y="727075"/>
          <a:ext cx="2201269" cy="2113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페이지처리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[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≪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]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선택 시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페이지로 이동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 [&lt;]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 현재페이지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-1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페이지로 이동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 [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≫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]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선택 시 마지막페이지로 이동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 [&gt;]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 현재페이지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+1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페이지로 이동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검색결과나 데이터가 없을 경우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좌우 이동 버튼 선택 시 이동 불가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게시물 개수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셀렉트박스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└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10(Default), 30, 50, 100</a:t>
                      </a: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페이지 당 선택한 개수만큼 게시물 노출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9377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게시물 총 개수 및 노출개수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텍스트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현재 노출되고있는 게시물의 총 개수 및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현재 리스트에 노출되는 개수 노출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521042"/>
                  </a:ext>
                </a:extLst>
              </a:tr>
            </a:tbl>
          </a:graphicData>
        </a:graphic>
      </p:graphicFrame>
      <p:sp>
        <p:nvSpPr>
          <p:cNvPr id="119" name="모서리가 둥근 직사각형 97">
            <a:extLst>
              <a:ext uri="{FF2B5EF4-FFF2-40B4-BE49-F238E27FC236}">
                <a16:creationId xmlns:a16="http://schemas.microsoft.com/office/drawing/2014/main" id="{18A74463-8973-4833-989A-4AAE74F3C078}"/>
              </a:ext>
            </a:extLst>
          </p:cNvPr>
          <p:cNvSpPr/>
          <p:nvPr/>
        </p:nvSpPr>
        <p:spPr>
          <a:xfrm>
            <a:off x="195123" y="5736650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0" name="모서리가 둥근 직사각형 97">
            <a:extLst>
              <a:ext uri="{FF2B5EF4-FFF2-40B4-BE49-F238E27FC236}">
                <a16:creationId xmlns:a16="http://schemas.microsoft.com/office/drawing/2014/main" id="{D9FB6CC8-3C74-4BAA-B4CF-829131272428}"/>
              </a:ext>
            </a:extLst>
          </p:cNvPr>
          <p:cNvSpPr/>
          <p:nvPr/>
        </p:nvSpPr>
        <p:spPr>
          <a:xfrm>
            <a:off x="2119431" y="5736650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1" name="모서리가 둥근 직사각형 97">
            <a:extLst>
              <a:ext uri="{FF2B5EF4-FFF2-40B4-BE49-F238E27FC236}">
                <a16:creationId xmlns:a16="http://schemas.microsoft.com/office/drawing/2014/main" id="{9C4CA43C-CC08-4713-B589-04FEE16BDCF5}"/>
              </a:ext>
            </a:extLst>
          </p:cNvPr>
          <p:cNvSpPr/>
          <p:nvPr/>
        </p:nvSpPr>
        <p:spPr>
          <a:xfrm>
            <a:off x="6051266" y="5736650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FE8DCAE-1851-4681-89D1-CD7AFFBA22C4}"/>
              </a:ext>
            </a:extLst>
          </p:cNvPr>
          <p:cNvSpPr txBox="1"/>
          <p:nvPr/>
        </p:nvSpPr>
        <p:spPr>
          <a:xfrm>
            <a:off x="452500" y="1860855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진행상태</a:t>
            </a: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E45F1776-5697-4509-A9CD-C78AA1A196B0}"/>
              </a:ext>
            </a:extLst>
          </p:cNvPr>
          <p:cNvGrpSpPr/>
          <p:nvPr/>
        </p:nvGrpSpPr>
        <p:grpSpPr>
          <a:xfrm>
            <a:off x="1254916" y="1856632"/>
            <a:ext cx="385005" cy="131556"/>
            <a:chOff x="1145282" y="1525820"/>
            <a:chExt cx="385005" cy="131556"/>
          </a:xfrm>
        </p:grpSpPr>
        <p:sp>
          <p:nvSpPr>
            <p:cNvPr id="128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2489F4F1-A986-410D-A3C4-250F8F591688}"/>
                </a:ext>
              </a:extLst>
            </p:cNvPr>
            <p:cNvSpPr/>
            <p:nvPr/>
          </p:nvSpPr>
          <p:spPr>
            <a:xfrm>
              <a:off x="114528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830FA96B-C4DC-43B8-A3A9-56A33AF51848}"/>
                </a:ext>
              </a:extLst>
            </p:cNvPr>
            <p:cNvSpPr txBox="1"/>
            <p:nvPr/>
          </p:nvSpPr>
          <p:spPr>
            <a:xfrm>
              <a:off x="1325103" y="1530043"/>
              <a:ext cx="20518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전체</a:t>
              </a: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C91CBB8B-43F4-405C-867E-DDA08D1C647C}"/>
              </a:ext>
            </a:extLst>
          </p:cNvPr>
          <p:cNvGrpSpPr/>
          <p:nvPr/>
        </p:nvGrpSpPr>
        <p:grpSpPr>
          <a:xfrm>
            <a:off x="1811460" y="1856632"/>
            <a:ext cx="590190" cy="131556"/>
            <a:chOff x="1750519" y="1525820"/>
            <a:chExt cx="590190" cy="131556"/>
          </a:xfrm>
        </p:grpSpPr>
        <p:sp>
          <p:nvSpPr>
            <p:cNvPr id="131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180583CB-023D-4745-8641-77ABE360B19D}"/>
                </a:ext>
              </a:extLst>
            </p:cNvPr>
            <p:cNvSpPr/>
            <p:nvPr/>
          </p:nvSpPr>
          <p:spPr>
            <a:xfrm>
              <a:off x="1750519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E8CDB02-A879-4B56-875C-9B2689A92A5F}"/>
                </a:ext>
              </a:extLst>
            </p:cNvPr>
            <p:cNvSpPr txBox="1"/>
            <p:nvPr/>
          </p:nvSpPr>
          <p:spPr>
            <a:xfrm>
              <a:off x="1930340" y="1530043"/>
              <a:ext cx="41036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접수대기</a:t>
              </a: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CDEB5FBB-B882-47C8-803A-662E346B96A6}"/>
              </a:ext>
            </a:extLst>
          </p:cNvPr>
          <p:cNvGrpSpPr/>
          <p:nvPr/>
        </p:nvGrpSpPr>
        <p:grpSpPr>
          <a:xfrm>
            <a:off x="2593043" y="1856632"/>
            <a:ext cx="590190" cy="131556"/>
            <a:chOff x="2393562" y="1525820"/>
            <a:chExt cx="590190" cy="131556"/>
          </a:xfrm>
        </p:grpSpPr>
        <p:sp>
          <p:nvSpPr>
            <p:cNvPr id="153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B30AD9D5-48A8-432E-ACBC-7DCC34ED21B8}"/>
                </a:ext>
              </a:extLst>
            </p:cNvPr>
            <p:cNvSpPr/>
            <p:nvPr/>
          </p:nvSpPr>
          <p:spPr>
            <a:xfrm>
              <a:off x="239356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F984F659-A1BD-4E76-B294-55C51504E246}"/>
                </a:ext>
              </a:extLst>
            </p:cNvPr>
            <p:cNvSpPr txBox="1"/>
            <p:nvPr/>
          </p:nvSpPr>
          <p:spPr>
            <a:xfrm>
              <a:off x="2573383" y="1530043"/>
              <a:ext cx="41036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접수완료</a:t>
              </a: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673FCBF1-DE45-4EA6-B300-9FD4D077FA5D}"/>
              </a:ext>
            </a:extLst>
          </p:cNvPr>
          <p:cNvSpPr txBox="1"/>
          <p:nvPr/>
        </p:nvSpPr>
        <p:spPr>
          <a:xfrm>
            <a:off x="452500" y="1588921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문의유형</a:t>
            </a: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6FC493B7-157F-4C27-A487-1BA36257C744}"/>
              </a:ext>
            </a:extLst>
          </p:cNvPr>
          <p:cNvGrpSpPr/>
          <p:nvPr/>
        </p:nvGrpSpPr>
        <p:grpSpPr>
          <a:xfrm>
            <a:off x="1249658" y="1515637"/>
            <a:ext cx="1040403" cy="246237"/>
            <a:chOff x="1095314" y="1442574"/>
            <a:chExt cx="1040403" cy="246237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54A74FB3-A424-4C0B-AC30-6445663C15EF}"/>
                </a:ext>
              </a:extLst>
            </p:cNvPr>
            <p:cNvSpPr/>
            <p:nvPr/>
          </p:nvSpPr>
          <p:spPr>
            <a:xfrm>
              <a:off x="1095314" y="1442574"/>
              <a:ext cx="1040403" cy="24623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82800" tIns="82800" rIns="82800" bIns="82800" rtlCol="0" anchor="ctr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800" dirty="0">
                  <a:latin typeface="+mn-ea"/>
                </a:rPr>
                <a:t>전체</a:t>
              </a:r>
            </a:p>
          </p:txBody>
        </p:sp>
        <p:sp>
          <p:nvSpPr>
            <p:cNvPr id="158" name="Chevron Down">
              <a:extLst>
                <a:ext uri="{FF2B5EF4-FFF2-40B4-BE49-F238E27FC236}">
                  <a16:creationId xmlns:a16="http://schemas.microsoft.com/office/drawing/2014/main" id="{2B330A76-CB15-4F96-9E43-CB73A3F6980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54583" y="1533862"/>
              <a:ext cx="115862" cy="63660"/>
            </a:xfrm>
            <a:custGeom>
              <a:avLst/>
              <a:gdLst>
                <a:gd name="T0" fmla="*/ 594 w 594"/>
                <a:gd name="T1" fmla="*/ 27 h 324"/>
                <a:gd name="T2" fmla="*/ 566 w 594"/>
                <a:gd name="T3" fmla="*/ 0 h 324"/>
                <a:gd name="T4" fmla="*/ 297 w 594"/>
                <a:gd name="T5" fmla="*/ 268 h 324"/>
                <a:gd name="T6" fmla="*/ 28 w 594"/>
                <a:gd name="T7" fmla="*/ 0 h 324"/>
                <a:gd name="T8" fmla="*/ 0 w 594"/>
                <a:gd name="T9" fmla="*/ 27 h 324"/>
                <a:gd name="T10" fmla="*/ 297 w 594"/>
                <a:gd name="T11" fmla="*/ 324 h 324"/>
                <a:gd name="T12" fmla="*/ 594 w 594"/>
                <a:gd name="T13" fmla="*/ 2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4" h="324">
                  <a:moveTo>
                    <a:pt x="594" y="27"/>
                  </a:moveTo>
                  <a:lnTo>
                    <a:pt x="566" y="0"/>
                  </a:lnTo>
                  <a:lnTo>
                    <a:pt x="297" y="268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297" y="324"/>
                  </a:lnTo>
                  <a:lnTo>
                    <a:pt x="594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50C9D905-844D-4CD2-B176-136297B5A286}"/>
              </a:ext>
            </a:extLst>
          </p:cNvPr>
          <p:cNvGrpSpPr/>
          <p:nvPr/>
        </p:nvGrpSpPr>
        <p:grpSpPr>
          <a:xfrm>
            <a:off x="2364675" y="1515637"/>
            <a:ext cx="1040403" cy="246237"/>
            <a:chOff x="1095314" y="1442574"/>
            <a:chExt cx="1040403" cy="246237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5E2C97C2-0365-4033-9709-D6CA7F53E455}"/>
                </a:ext>
              </a:extLst>
            </p:cNvPr>
            <p:cNvSpPr/>
            <p:nvPr/>
          </p:nvSpPr>
          <p:spPr>
            <a:xfrm>
              <a:off x="1095314" y="1442574"/>
              <a:ext cx="1040403" cy="24623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82800" tIns="82800" rIns="82800" bIns="82800" rtlCol="0" anchor="ctr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800" dirty="0">
                  <a:latin typeface="+mn-ea"/>
                </a:rPr>
                <a:t>전체</a:t>
              </a:r>
            </a:p>
          </p:txBody>
        </p:sp>
        <p:sp>
          <p:nvSpPr>
            <p:cNvPr id="161" name="Chevron Down">
              <a:extLst>
                <a:ext uri="{FF2B5EF4-FFF2-40B4-BE49-F238E27FC236}">
                  <a16:creationId xmlns:a16="http://schemas.microsoft.com/office/drawing/2014/main" id="{A59F4442-4E2E-4C5A-B193-A4EEDF856F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54583" y="1533862"/>
              <a:ext cx="115862" cy="63660"/>
            </a:xfrm>
            <a:custGeom>
              <a:avLst/>
              <a:gdLst>
                <a:gd name="T0" fmla="*/ 594 w 594"/>
                <a:gd name="T1" fmla="*/ 27 h 324"/>
                <a:gd name="T2" fmla="*/ 566 w 594"/>
                <a:gd name="T3" fmla="*/ 0 h 324"/>
                <a:gd name="T4" fmla="*/ 297 w 594"/>
                <a:gd name="T5" fmla="*/ 268 h 324"/>
                <a:gd name="T6" fmla="*/ 28 w 594"/>
                <a:gd name="T7" fmla="*/ 0 h 324"/>
                <a:gd name="T8" fmla="*/ 0 w 594"/>
                <a:gd name="T9" fmla="*/ 27 h 324"/>
                <a:gd name="T10" fmla="*/ 297 w 594"/>
                <a:gd name="T11" fmla="*/ 324 h 324"/>
                <a:gd name="T12" fmla="*/ 594 w 594"/>
                <a:gd name="T13" fmla="*/ 2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4" h="324">
                  <a:moveTo>
                    <a:pt x="594" y="27"/>
                  </a:moveTo>
                  <a:lnTo>
                    <a:pt x="566" y="0"/>
                  </a:lnTo>
                  <a:lnTo>
                    <a:pt x="297" y="268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297" y="324"/>
                  </a:lnTo>
                  <a:lnTo>
                    <a:pt x="594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FE07F180-85AE-45D6-A5C7-45485804C29B}"/>
              </a:ext>
            </a:extLst>
          </p:cNvPr>
          <p:cNvGrpSpPr/>
          <p:nvPr/>
        </p:nvGrpSpPr>
        <p:grpSpPr>
          <a:xfrm>
            <a:off x="3264787" y="1856632"/>
            <a:ext cx="590190" cy="131556"/>
            <a:chOff x="2393562" y="1525820"/>
            <a:chExt cx="590190" cy="131556"/>
          </a:xfrm>
        </p:grpSpPr>
        <p:sp>
          <p:nvSpPr>
            <p:cNvPr id="163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B5F2362E-759D-4621-8622-1B46B3B2EB17}"/>
                </a:ext>
              </a:extLst>
            </p:cNvPr>
            <p:cNvSpPr/>
            <p:nvPr/>
          </p:nvSpPr>
          <p:spPr>
            <a:xfrm>
              <a:off x="239356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2D27D19-768E-4ABE-AF98-DD7E00C73506}"/>
                </a:ext>
              </a:extLst>
            </p:cNvPr>
            <p:cNvSpPr txBox="1"/>
            <p:nvPr/>
          </p:nvSpPr>
          <p:spPr>
            <a:xfrm>
              <a:off x="2573383" y="1530043"/>
              <a:ext cx="41036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답변완료</a:t>
              </a:r>
            </a:p>
          </p:txBody>
        </p:sp>
      </p:grpSp>
      <p:graphicFrame>
        <p:nvGraphicFramePr>
          <p:cNvPr id="165" name="표 164">
            <a:extLst>
              <a:ext uri="{FF2B5EF4-FFF2-40B4-BE49-F238E27FC236}">
                <a16:creationId xmlns:a16="http://schemas.microsoft.com/office/drawing/2014/main" id="{5C9167B2-C326-4812-84AE-BDA3CB3D3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433289"/>
              </p:ext>
            </p:extLst>
          </p:nvPr>
        </p:nvGraphicFramePr>
        <p:xfrm>
          <a:off x="272676" y="2831182"/>
          <a:ext cx="7020583" cy="28100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073">
                  <a:extLst>
                    <a:ext uri="{9D8B030D-6E8A-4147-A177-3AD203B41FA5}">
                      <a16:colId xmlns:a16="http://schemas.microsoft.com/office/drawing/2014/main" val="65731316"/>
                    </a:ext>
                  </a:extLst>
                </a:gridCol>
                <a:gridCol w="678317">
                  <a:extLst>
                    <a:ext uri="{9D8B030D-6E8A-4147-A177-3AD203B41FA5}">
                      <a16:colId xmlns:a16="http://schemas.microsoft.com/office/drawing/2014/main" val="894417526"/>
                    </a:ext>
                  </a:extLst>
                </a:gridCol>
                <a:gridCol w="1354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2173056621"/>
                    </a:ext>
                  </a:extLst>
                </a:gridCol>
                <a:gridCol w="934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312">
                  <a:extLst>
                    <a:ext uri="{9D8B030D-6E8A-4147-A177-3AD203B41FA5}">
                      <a16:colId xmlns:a16="http://schemas.microsoft.com/office/drawing/2014/main" val="2546403309"/>
                    </a:ext>
                  </a:extLst>
                </a:gridCol>
                <a:gridCol w="785285">
                  <a:extLst>
                    <a:ext uri="{9D8B030D-6E8A-4147-A177-3AD203B41FA5}">
                      <a16:colId xmlns:a16="http://schemas.microsoft.com/office/drawing/2014/main" val="306832607"/>
                    </a:ext>
                  </a:extLst>
                </a:gridCol>
                <a:gridCol w="785285">
                  <a:extLst>
                    <a:ext uri="{9D8B030D-6E8A-4147-A177-3AD203B41FA5}">
                      <a16:colId xmlns:a16="http://schemas.microsoft.com/office/drawing/2014/main" val="1662254829"/>
                    </a:ext>
                  </a:extLst>
                </a:gridCol>
                <a:gridCol w="486127">
                  <a:extLst>
                    <a:ext uri="{9D8B030D-6E8A-4147-A177-3AD203B41FA5}">
                      <a16:colId xmlns:a16="http://schemas.microsoft.com/office/drawing/2014/main" val="4100488235"/>
                    </a:ext>
                  </a:extLst>
                </a:gridCol>
              </a:tblGrid>
              <a:tr h="255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번호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1</a:t>
                      </a:r>
                      <a:r>
                        <a:rPr lang="ko-KR" altLang="en-US" sz="600" b="1" dirty="0"/>
                        <a:t>차 문의유형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2</a:t>
                      </a:r>
                      <a:r>
                        <a:rPr lang="ko-KR" altLang="en-US" sz="600" b="1" dirty="0"/>
                        <a:t>차 문의유형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제목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작성자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이메일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연락처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문의등록일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답변등록일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진행상태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23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회원가입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회원가입은 </a:t>
                      </a:r>
                      <a:r>
                        <a:rPr lang="ko-KR" altLang="en-US" sz="600" u="sng" kern="1200" dirty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어떻게하나요</a:t>
                      </a:r>
                      <a:r>
                        <a:rPr lang="en-US" altLang="ko-KR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600" u="sng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동</a:t>
                      </a:r>
                      <a:b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(ez001)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AB***@easymedia.net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010-****5678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접수대기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22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아이디찾기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아이디는 어떻게 찾나요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600" u="sng" kern="1200" noProof="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동</a:t>
                      </a:r>
                      <a:b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(ez001)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AB***@easymedia.net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010-****5678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접수완료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764374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21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비밀번호찾기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비밀번호는 어떻게 찾나요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600" u="sng" kern="1200" noProof="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동</a:t>
                      </a:r>
                      <a:b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(ez001)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AB***@easymedia.net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010-****5678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접수완료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02132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컨설팅사업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기술지도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컨설팅 신청은 </a:t>
                      </a:r>
                      <a:r>
                        <a:rPr lang="ko-KR" altLang="en-US" sz="600" u="sng" kern="1200" noProof="0" dirty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어떻게하나요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600" u="sng" kern="1200" noProof="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동</a:t>
                      </a:r>
                      <a:b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(ez001)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AB***@easymedia.net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010-****5678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답변완료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985320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19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품질아카데미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품질입문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수료증 발급은 어떻게 하나요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600" u="sng" kern="1200" noProof="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동</a:t>
                      </a:r>
                      <a:b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(ez001)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AB***@easymedia.net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010-****5678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답변완료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859175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18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품질아카데미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품질입문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교육 신청은 어떻게 하나요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600" u="sng" kern="1200" noProof="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동</a:t>
                      </a:r>
                      <a:b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(ez001)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AB***@easymedia.net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010-****5678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답변완료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001671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17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문의제목이 표시됩니다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600" u="sng" kern="1200" noProof="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동</a:t>
                      </a:r>
                      <a:b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(ez001)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AB***@easymedia.net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010-****5678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답변완료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395008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16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문의제목이 표시됩니다</a:t>
                      </a:r>
                      <a:r>
                        <a:rPr kumimoji="0" lang="en-US" altLang="ko-KR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동</a:t>
                      </a:r>
                      <a:b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(ez001)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AB***@easymedia.net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010-****5678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답변완료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359769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15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문의제목이 표시됩니다</a:t>
                      </a:r>
                      <a:r>
                        <a:rPr kumimoji="0" lang="en-US" altLang="ko-KR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동</a:t>
                      </a:r>
                      <a:b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(ez001)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AB***@easymedia.net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010-****5678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답변완료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307463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14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문의제목이 표시됩니다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동</a:t>
                      </a:r>
                      <a:b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(ez001)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AB***@easymedia.net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010-****5678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2023-01-01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답변완료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30316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2299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>
              <a:lumMod val="50000"/>
              <a:lumOff val="50000"/>
            </a:schemeClr>
          </a:solidFill>
        </a:ln>
      </a:spPr>
      <a:bodyPr wrap="none" lIns="0" tIns="0" rIns="0" bIns="0" rtlCol="0" anchor="ctr">
        <a:noAutofit/>
      </a:bodyPr>
      <a:lstStyle>
        <a:defPPr algn="ctr">
          <a:lnSpc>
            <a:spcPct val="130000"/>
          </a:lnSpc>
          <a:defRPr sz="800" smtClean="0">
            <a:latin typeface="+mn-ea"/>
          </a:defRPr>
        </a:defPPr>
      </a:lstStyle>
    </a:spDef>
    <a:lnDef>
      <a:spPr>
        <a:ln w="3175">
          <a:solidFill>
            <a:schemeClr val="bg1">
              <a:lumMod val="50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80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76103</TotalTime>
  <Words>3413</Words>
  <Application>Microsoft Office PowerPoint</Application>
  <PresentationFormat>A4 용지(210x297mm)</PresentationFormat>
  <Paragraphs>1001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Arial</vt:lpstr>
      <vt:lpstr>Segoe UI</vt:lpstr>
      <vt:lpstr>Verdana</vt:lpstr>
      <vt:lpstr>맑은 고딕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Easymedia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화면설계서 가이드</dc:title>
  <dc:creator>곽영주</dc:creator>
  <dc:description>..</dc:description>
  <cp:lastModifiedBy>EM_NB97</cp:lastModifiedBy>
  <cp:revision>2204</cp:revision>
  <cp:lastPrinted>2018-01-27T04:46:28Z</cp:lastPrinted>
  <dcterms:created xsi:type="dcterms:W3CDTF">2012-12-12T07:35:12Z</dcterms:created>
  <dcterms:modified xsi:type="dcterms:W3CDTF">2023-10-16T01:08:21Z</dcterms:modified>
</cp:coreProperties>
</file>