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35"/>
  </p:notesMasterIdLst>
  <p:handoutMasterIdLst>
    <p:handoutMasterId r:id="rId36"/>
  </p:handoutMasterIdLst>
  <p:sldIdLst>
    <p:sldId id="849" r:id="rId2"/>
    <p:sldId id="859" r:id="rId3"/>
    <p:sldId id="1175" r:id="rId4"/>
    <p:sldId id="1581" r:id="rId5"/>
    <p:sldId id="1557" r:id="rId6"/>
    <p:sldId id="1156" r:id="rId7"/>
    <p:sldId id="1157" r:id="rId8"/>
    <p:sldId id="1233" r:id="rId9"/>
    <p:sldId id="1286" r:id="rId10"/>
    <p:sldId id="1166" r:id="rId11"/>
    <p:sldId id="1167" r:id="rId12"/>
    <p:sldId id="1558" r:id="rId13"/>
    <p:sldId id="1559" r:id="rId14"/>
    <p:sldId id="1235" r:id="rId15"/>
    <p:sldId id="1560" r:id="rId16"/>
    <p:sldId id="1561" r:id="rId17"/>
    <p:sldId id="1562" r:id="rId18"/>
    <p:sldId id="1563" r:id="rId19"/>
    <p:sldId id="1564" r:id="rId20"/>
    <p:sldId id="1565" r:id="rId21"/>
    <p:sldId id="1569" r:id="rId22"/>
    <p:sldId id="1570" r:id="rId23"/>
    <p:sldId id="1568" r:id="rId24"/>
    <p:sldId id="1571" r:id="rId25"/>
    <p:sldId id="1572" r:id="rId26"/>
    <p:sldId id="1573" r:id="rId27"/>
    <p:sldId id="1574" r:id="rId28"/>
    <p:sldId id="1575" r:id="rId29"/>
    <p:sldId id="1576" r:id="rId30"/>
    <p:sldId id="1577" r:id="rId31"/>
    <p:sldId id="1580" r:id="rId32"/>
    <p:sldId id="1579" r:id="rId33"/>
    <p:sldId id="856" r:id="rId34"/>
  </p:sldIdLst>
  <p:sldSz cx="9906000" cy="6858000" type="A4"/>
  <p:notesSz cx="6802438" cy="9934575"/>
  <p:embeddedFontLst>
    <p:embeddedFont>
      <p:font typeface="맑은 고딕" panose="020B0503020000020004" pitchFamily="50" charset="-127"/>
      <p:regular r:id="rId37"/>
      <p:bold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" id="{11E80F6B-D8AE-41A7-80D9-D04B551B72C4}">
          <p14:sldIdLst>
            <p14:sldId id="849"/>
            <p14:sldId id="859"/>
            <p14:sldId id="1175"/>
          </p14:sldIdLst>
        </p14:section>
        <p14:section name="메뉴구조도" id="{0087941A-43C4-46B7-A731-AF72B4A9F6BF}">
          <p14:sldIdLst>
            <p14:sldId id="1581"/>
          </p14:sldIdLst>
        </p14:section>
        <p14:section name="기능정의서" id="{33E2AB5E-E88A-476B-B817-1FD1C4F80F67}">
          <p14:sldIdLst>
            <p14:sldId id="1557"/>
          </p14:sldIdLst>
        </p14:section>
        <p14:section name="공지사항" id="{1D94C88E-CDDF-4BB3-92F7-E2C45333BADD}">
          <p14:sldIdLst>
            <p14:sldId id="1156"/>
            <p14:sldId id="1157"/>
            <p14:sldId id="1233"/>
            <p14:sldId id="1286"/>
            <p14:sldId id="1166"/>
            <p14:sldId id="1167"/>
            <p14:sldId id="1558"/>
            <p14:sldId id="1559"/>
            <p14:sldId id="1235"/>
          </p14:sldIdLst>
        </p14:section>
        <p14:section name="재단소식" id="{3B60BCEF-18ED-4D2D-8424-9E44C69D866C}">
          <p14:sldIdLst>
            <p14:sldId id="1560"/>
            <p14:sldId id="1561"/>
            <p14:sldId id="1562"/>
            <p14:sldId id="1563"/>
            <p14:sldId id="1564"/>
            <p14:sldId id="1565"/>
            <p14:sldId id="1569"/>
            <p14:sldId id="1570"/>
            <p14:sldId id="1568"/>
          </p14:sldIdLst>
        </p14:section>
        <p14:section name="FAQ" id="{13E0FAF5-B93E-486C-955F-AF92DA204CAB}">
          <p14:sldIdLst>
            <p14:sldId id="1571"/>
            <p14:sldId id="1572"/>
            <p14:sldId id="1573"/>
            <p14:sldId id="1574"/>
            <p14:sldId id="1575"/>
            <p14:sldId id="1576"/>
            <p14:sldId id="1577"/>
            <p14:sldId id="1580"/>
            <p14:sldId id="1579"/>
          </p14:sldIdLst>
        </p14:section>
        <p14:section name="END" id="{94865A15-500E-406A-9F4C-1C64365D15EB}">
          <p14:sldIdLst>
            <p14:sldId id="8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75" userDrawn="1">
          <p15:clr>
            <a:srgbClr val="A4A3A4"/>
          </p15:clr>
        </p15:guide>
        <p15:guide id="2" pos="149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4708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pos="1132" userDrawn="1">
          <p15:clr>
            <a:srgbClr val="A4A3A4"/>
          </p15:clr>
        </p15:guide>
        <p15:guide id="7" pos="2430" userDrawn="1">
          <p15:clr>
            <a:srgbClr val="A4A3A4"/>
          </p15:clr>
        </p15:guide>
        <p15:guide id="8" pos="436" userDrawn="1">
          <p15:clr>
            <a:srgbClr val="A4A3A4"/>
          </p15:clr>
        </p15:guide>
        <p15:guide id="9" pos="8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_NB97" initials="E" lastIdx="1" clrIdx="0">
    <p:extLst>
      <p:ext uri="{19B8F6BF-5375-455C-9EA6-DF929625EA0E}">
        <p15:presenceInfo xmlns:p15="http://schemas.microsoft.com/office/powerpoint/2012/main" userId="EM_NB9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2F2F2"/>
    <a:srgbClr val="000000"/>
    <a:srgbClr val="A6A6A6"/>
    <a:srgbClr val="5F5F5F"/>
    <a:srgbClr val="EE3B22"/>
    <a:srgbClr val="FF3300"/>
    <a:srgbClr val="0D0D0D"/>
    <a:srgbClr val="2626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7526" autoAdjust="0"/>
  </p:normalViewPr>
  <p:slideViewPr>
    <p:cSldViewPr snapToObjects="1" showGuides="1">
      <p:cViewPr varScale="1">
        <p:scale>
          <a:sx n="120" d="100"/>
          <a:sy n="120" d="100"/>
        </p:scale>
        <p:origin x="1218" y="90"/>
      </p:cViewPr>
      <p:guideLst>
        <p:guide orient="horz" pos="4175"/>
        <p:guide pos="149"/>
        <p:guide orient="horz" pos="550"/>
        <p:guide pos="4708"/>
        <p:guide orient="horz" pos="958"/>
        <p:guide pos="1132"/>
        <p:guide pos="2430"/>
        <p:guide pos="436"/>
        <p:guide pos="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40200"/>
    </p:cViewPr>
  </p:sorterViewPr>
  <p:notesViewPr>
    <p:cSldViewPr snapToObjects="1" showGuides="1">
      <p:cViewPr varScale="1">
        <p:scale>
          <a:sx n="117" d="100"/>
          <a:sy n="117" d="100"/>
        </p:scale>
        <p:origin x="4926" y="126"/>
      </p:cViewPr>
      <p:guideLst>
        <p:guide orient="horz" pos="3129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512" cy="496650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341" y="0"/>
            <a:ext cx="2947512" cy="496650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FFB5FEFA-8FE1-420F-9C68-457DE2F198DF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339"/>
            <a:ext cx="2947512" cy="49664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341" y="9436339"/>
            <a:ext cx="2947512" cy="49664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D1AA843A-FD8F-4B8D-A2C2-18C90876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341" y="1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7EF10E69-70DD-4E85-8D2E-79CD6095485E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0288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0846"/>
            <a:ext cx="5441316" cy="3911312"/>
          </a:xfrm>
          <a:prstGeom prst="rect">
            <a:avLst/>
          </a:prstGeom>
        </p:spPr>
        <p:txBody>
          <a:bodyPr vert="horz" lIns="91385" tIns="45693" rIns="91385" bIns="4569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339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341" y="9436339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451FF4E4-152F-4879-AFAE-892FD21A5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7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 userDrawn="1"/>
        </p:nvSpPr>
        <p:spPr>
          <a:xfrm>
            <a:off x="0" y="0"/>
            <a:ext cx="990600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27" name="자유형 126"/>
          <p:cNvSpPr/>
          <p:nvPr userDrawn="1"/>
        </p:nvSpPr>
        <p:spPr>
          <a:xfrm>
            <a:off x="4294219" y="-4936"/>
            <a:ext cx="5611783" cy="4269191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09" name="자유형 108"/>
          <p:cNvSpPr/>
          <p:nvPr userDrawn="1"/>
        </p:nvSpPr>
        <p:spPr>
          <a:xfrm>
            <a:off x="4052900" y="0"/>
            <a:ext cx="3951412" cy="1975706"/>
          </a:xfrm>
          <a:custGeom>
            <a:avLst/>
            <a:gdLst>
              <a:gd name="connsiteX0" fmla="*/ 0 w 3951412"/>
              <a:gd name="connsiteY0" fmla="*/ 0 h 1975706"/>
              <a:gd name="connsiteX1" fmla="*/ 3951412 w 3951412"/>
              <a:gd name="connsiteY1" fmla="*/ 0 h 1975706"/>
              <a:gd name="connsiteX2" fmla="*/ 1975706 w 3951412"/>
              <a:gd name="connsiteY2" fmla="*/ 1975706 h 1975706"/>
              <a:gd name="connsiteX3" fmla="*/ 0 w 3951412"/>
              <a:gd name="connsiteY3" fmla="*/ 0 h 197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1412" h="1975706">
                <a:moveTo>
                  <a:pt x="0" y="0"/>
                </a:moveTo>
                <a:lnTo>
                  <a:pt x="3951412" y="0"/>
                </a:lnTo>
                <a:lnTo>
                  <a:pt x="1975706" y="19757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3" name="자유형 52"/>
          <p:cNvSpPr/>
          <p:nvPr userDrawn="1"/>
        </p:nvSpPr>
        <p:spPr>
          <a:xfrm>
            <a:off x="3064" y="0"/>
            <a:ext cx="7798796" cy="6849380"/>
          </a:xfrm>
          <a:custGeom>
            <a:avLst/>
            <a:gdLst>
              <a:gd name="connsiteX0" fmla="*/ 0 w 7798796"/>
              <a:gd name="connsiteY0" fmla="*/ 0 h 6854316"/>
              <a:gd name="connsiteX1" fmla="*/ 4040166 w 7798796"/>
              <a:gd name="connsiteY1" fmla="*/ 0 h 6854316"/>
              <a:gd name="connsiteX2" fmla="*/ 7590709 w 7798796"/>
              <a:gd name="connsiteY2" fmla="*/ 3550543 h 6854316"/>
              <a:gd name="connsiteX3" fmla="*/ 7590709 w 7798796"/>
              <a:gd name="connsiteY3" fmla="*/ 4555278 h 6854316"/>
              <a:gd name="connsiteX4" fmla="*/ 5291671 w 7798796"/>
              <a:gd name="connsiteY4" fmla="*/ 6854316 h 6854316"/>
              <a:gd name="connsiteX5" fmla="*/ 0 w 7798796"/>
              <a:gd name="connsiteY5" fmla="*/ 6854316 h 6854316"/>
              <a:gd name="connsiteX6" fmla="*/ 0 w 7798796"/>
              <a:gd name="connsiteY6" fmla="*/ 0 h 685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8796" h="6854316">
                <a:moveTo>
                  <a:pt x="0" y="0"/>
                </a:moveTo>
                <a:lnTo>
                  <a:pt x="4040166" y="0"/>
                </a:lnTo>
                <a:lnTo>
                  <a:pt x="7590709" y="3550543"/>
                </a:lnTo>
                <a:cubicBezTo>
                  <a:pt x="7868158" y="3827993"/>
                  <a:pt x="7868158" y="4277829"/>
                  <a:pt x="7590709" y="4555278"/>
                </a:cubicBezTo>
                <a:lnTo>
                  <a:pt x="5291671" y="6854316"/>
                </a:lnTo>
                <a:lnTo>
                  <a:pt x="0" y="68543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12540" y="2362780"/>
            <a:ext cx="5328592" cy="504453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 dirty="0"/>
              <a:t>타이틀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812540" y="2867233"/>
            <a:ext cx="5328592" cy="348823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 dirty="0"/>
              <a:t>서브 타이틀</a:t>
            </a:r>
          </a:p>
        </p:txBody>
      </p:sp>
      <p:sp>
        <p:nvSpPr>
          <p:cNvPr id="125" name="TextBox 124"/>
          <p:cNvSpPr txBox="1"/>
          <p:nvPr userDrawn="1"/>
        </p:nvSpPr>
        <p:spPr>
          <a:xfrm>
            <a:off x="611161" y="6266076"/>
            <a:ext cx="448585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defRPr/>
            </a:pPr>
            <a:r>
              <a:rPr lang="ko-KR" altLang="en-US" sz="800" spc="-5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고객사</a:t>
            </a:r>
            <a:r>
              <a:rPr lang="ko-KR" altLang="en-US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 및 개발사의 사전 승인 없이 본 내용의 전부 또는 일부에 대한 복사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, </a:t>
            </a:r>
            <a:r>
              <a:rPr lang="ko-KR" altLang="en-US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전재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, </a:t>
            </a:r>
            <a:r>
              <a:rPr lang="ko-KR" altLang="en-US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배포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, </a:t>
            </a:r>
            <a:r>
              <a:rPr lang="ko-KR" altLang="en-US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사용을 금합니다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.</a:t>
            </a:r>
            <a:endParaRPr lang="ko-KR" altLang="en-US" sz="800" spc="-50" baseline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</a:endParaRPr>
          </a:p>
          <a:p>
            <a:pPr algn="l">
              <a:defRPr/>
            </a:pP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© </a:t>
            </a:r>
            <a:r>
              <a:rPr lang="en-US" altLang="ko-KR" sz="800" b="1" spc="-50" baseline="0" dirty="0">
                <a:latin typeface="+mj-lt"/>
                <a:ea typeface="+mn-ea"/>
              </a:rPr>
              <a:t>EASYMEDIA CORP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. ALL RIGHTS RESERVED</a:t>
            </a:r>
          </a:p>
        </p:txBody>
      </p:sp>
      <p:sp>
        <p:nvSpPr>
          <p:cNvPr id="15" name="자유형 14"/>
          <p:cNvSpPr/>
          <p:nvPr userDrawn="1"/>
        </p:nvSpPr>
        <p:spPr>
          <a:xfrm>
            <a:off x="4285200" y="0"/>
            <a:ext cx="5620802" cy="4264255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89879" y="2330388"/>
            <a:ext cx="108012" cy="936688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482171" y="6266076"/>
            <a:ext cx="20233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내   일   의    경   험   을     만   든   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A1503E-1B6C-4045-9823-A29CD8BE50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71" y="5934377"/>
            <a:ext cx="468557" cy="2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24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Group 70">
            <a:extLst>
              <a:ext uri="{FF2B5EF4-FFF2-40B4-BE49-F238E27FC236}">
                <a16:creationId xmlns:a16="http://schemas.microsoft.com/office/drawing/2014/main" id="{779EE2DB-A5BC-437C-8562-FA84ECEFFCE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09467157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69940B99-89F1-47BC-BA57-235BC21D08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1EA44EB5-BFBA-4940-9647-1BD84E212B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051F0811-3E21-4334-9612-4D7141783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183CE7B7-3459-4187-91C4-D99C3108EB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CAEFAE55-00A5-4532-B58B-C23FE81A8C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23A16830-2A69-41EA-861B-E43C2F3C5E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04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589E9D-ECA3-423A-A5BC-8071B5E5AB4D}"/>
              </a:ext>
            </a:extLst>
          </p:cNvPr>
          <p:cNvSpPr/>
          <p:nvPr userDrawn="1"/>
        </p:nvSpPr>
        <p:spPr>
          <a:xfrm>
            <a:off x="255854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96D164-120E-44AD-BB58-D382C47C4E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365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E6F9F-AEE8-4180-A883-D8BB68D38D02}"/>
              </a:ext>
            </a:extLst>
          </p:cNvPr>
          <p:cNvSpPr/>
          <p:nvPr userDrawn="1"/>
        </p:nvSpPr>
        <p:spPr>
          <a:xfrm>
            <a:off x="4068328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63BB9D-9E3A-456C-921E-55386C8870C1}"/>
              </a:ext>
            </a:extLst>
          </p:cNvPr>
          <p:cNvSpPr/>
          <p:nvPr userDrawn="1"/>
        </p:nvSpPr>
        <p:spPr>
          <a:xfrm>
            <a:off x="4068328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4C78467-BB0F-4352-8BFE-6D8A48FF88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35839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Chevron Left">
            <a:extLst>
              <a:ext uri="{FF2B5EF4-FFF2-40B4-BE49-F238E27FC236}">
                <a16:creationId xmlns:a16="http://schemas.microsoft.com/office/drawing/2014/main" id="{D56334D0-EA2B-429F-8324-070844B569C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13474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Chevron Left">
            <a:extLst>
              <a:ext uri="{FF2B5EF4-FFF2-40B4-BE49-F238E27FC236}">
                <a16:creationId xmlns:a16="http://schemas.microsoft.com/office/drawing/2014/main" id="{D1EEA8CC-D59E-4D40-B323-4878A1C770F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232175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Menu">
            <a:extLst>
              <a:ext uri="{FF2B5EF4-FFF2-40B4-BE49-F238E27FC236}">
                <a16:creationId xmlns:a16="http://schemas.microsoft.com/office/drawing/2014/main" id="{C409D310-EE2B-4EC2-9C6D-CF9D8B1A00C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3050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Menu">
            <a:extLst>
              <a:ext uri="{FF2B5EF4-FFF2-40B4-BE49-F238E27FC236}">
                <a16:creationId xmlns:a16="http://schemas.microsoft.com/office/drawing/2014/main" id="{9B8DEBFC-7024-4FBD-B938-7F563879665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1161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9" name="Group 70">
            <a:extLst>
              <a:ext uri="{FF2B5EF4-FFF2-40B4-BE49-F238E27FC236}">
                <a16:creationId xmlns:a16="http://schemas.microsoft.com/office/drawing/2014/main" id="{FA3E6CC2-C8A4-41FC-9F73-6362952C6FC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23807736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22F436D8-C65D-4D67-9AB6-84266C906D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638233AC-6F7E-47B7-A3F8-CDC826C16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0D522051-E90F-4F82-A41C-FA6E16FF1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CBDA0963-9868-4BD0-B06B-92DAC164D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5342BA1F-634A-4215-9C35-084DA51726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9E64BE0A-2D5C-4168-AFD9-85C28A54EA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72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589E9D-ECA3-423A-A5BC-8071B5E5AB4D}"/>
              </a:ext>
            </a:extLst>
          </p:cNvPr>
          <p:cNvSpPr/>
          <p:nvPr userDrawn="1"/>
        </p:nvSpPr>
        <p:spPr>
          <a:xfrm>
            <a:off x="255854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96D164-120E-44AD-BB58-D382C47C4E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365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Chevron Left">
            <a:extLst>
              <a:ext uri="{FF2B5EF4-FFF2-40B4-BE49-F238E27FC236}">
                <a16:creationId xmlns:a16="http://schemas.microsoft.com/office/drawing/2014/main" id="{D56334D0-EA2B-429F-8324-070844B569C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13474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Menu">
            <a:extLst>
              <a:ext uri="{FF2B5EF4-FFF2-40B4-BE49-F238E27FC236}">
                <a16:creationId xmlns:a16="http://schemas.microsoft.com/office/drawing/2014/main" id="{C409D310-EE2B-4EC2-9C6D-CF9D8B1A00C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3050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2" name="Group 70">
            <a:extLst>
              <a:ext uri="{FF2B5EF4-FFF2-40B4-BE49-F238E27FC236}">
                <a16:creationId xmlns:a16="http://schemas.microsoft.com/office/drawing/2014/main" id="{CEE1EEFF-CCF6-4BEE-BF4E-285BEE7BD4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14031734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86F1D02-365E-48FF-AB5B-654603F4AF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FC2777AD-5786-462D-AF05-E14EDCCDF3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CDFEE980-371E-4EC5-9D45-9386268C8C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C27F87F3-DD08-4F61-B4A6-CDE0E500A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86954820-092D-42CB-BC3C-E83E5F2FCD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19C920C6-4869-4A68-8850-82741AF822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0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589E9D-ECA3-423A-A5BC-8071B5E5AB4D}"/>
              </a:ext>
            </a:extLst>
          </p:cNvPr>
          <p:cNvSpPr/>
          <p:nvPr userDrawn="1"/>
        </p:nvSpPr>
        <p:spPr>
          <a:xfrm>
            <a:off x="255854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96D164-120E-44AD-BB58-D382C47C4E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365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Chevron Left">
            <a:extLst>
              <a:ext uri="{FF2B5EF4-FFF2-40B4-BE49-F238E27FC236}">
                <a16:creationId xmlns:a16="http://schemas.microsoft.com/office/drawing/2014/main" id="{D56334D0-EA2B-429F-8324-070844B569C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13474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Menu">
            <a:extLst>
              <a:ext uri="{FF2B5EF4-FFF2-40B4-BE49-F238E27FC236}">
                <a16:creationId xmlns:a16="http://schemas.microsoft.com/office/drawing/2014/main" id="{C409D310-EE2B-4EC2-9C6D-CF9D8B1A00C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3050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F9AD7A-EC00-4199-87C5-C4A19F3418B2}"/>
              </a:ext>
            </a:extLst>
          </p:cNvPr>
          <p:cNvSpPr/>
          <p:nvPr userDrawn="1"/>
        </p:nvSpPr>
        <p:spPr>
          <a:xfrm>
            <a:off x="4068328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70">
            <a:extLst>
              <a:ext uri="{FF2B5EF4-FFF2-40B4-BE49-F238E27FC236}">
                <a16:creationId xmlns:a16="http://schemas.microsoft.com/office/drawing/2014/main" id="{A3232B2B-DA5B-4ABF-B678-6B7F0429A8F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34556890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FAF87BBF-E19F-428B-B8CF-F4A3182F4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1564D53B-2530-45E1-8A17-33A12EDC88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854F7913-A268-4BE0-AD25-4341DD3C70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172A576B-1663-4B36-B4C9-1D9C4B0DC3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F1E68990-B67D-42C4-BEDD-9F4D71F64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C965DB1B-3B04-4E01-A0FC-5D06D9F6B5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66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F9AD7A-EC00-4199-87C5-C4A19F3418B2}"/>
              </a:ext>
            </a:extLst>
          </p:cNvPr>
          <p:cNvSpPr/>
          <p:nvPr userDrawn="1"/>
        </p:nvSpPr>
        <p:spPr>
          <a:xfrm>
            <a:off x="4068328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70">
            <a:extLst>
              <a:ext uri="{FF2B5EF4-FFF2-40B4-BE49-F238E27FC236}">
                <a16:creationId xmlns:a16="http://schemas.microsoft.com/office/drawing/2014/main" id="{AE945AD5-A499-4E8D-B4A5-259AE2E220D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8087755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053EDA5A-EB53-42A4-A7C0-10EC548919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B435E399-5B71-4108-B9FB-D4F354437B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D233F52-E8AB-4242-AFE4-A435B3B94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3DF6E9F3-D17B-4EC0-B4B9-2043A166A1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962EF3B8-2994-4485-9E83-09EAD6944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5BA8FEB5-AF47-46F1-9D0D-E93E6A940E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1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589E9D-ECA3-423A-A5BC-8071B5E5AB4D}"/>
              </a:ext>
            </a:extLst>
          </p:cNvPr>
          <p:cNvSpPr/>
          <p:nvPr userDrawn="1"/>
        </p:nvSpPr>
        <p:spPr>
          <a:xfrm>
            <a:off x="255854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96D164-120E-44AD-BB58-D382C47C4E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365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Chevron Left">
            <a:extLst>
              <a:ext uri="{FF2B5EF4-FFF2-40B4-BE49-F238E27FC236}">
                <a16:creationId xmlns:a16="http://schemas.microsoft.com/office/drawing/2014/main" id="{D56334D0-EA2B-429F-8324-070844B569C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13474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Menu">
            <a:extLst>
              <a:ext uri="{FF2B5EF4-FFF2-40B4-BE49-F238E27FC236}">
                <a16:creationId xmlns:a16="http://schemas.microsoft.com/office/drawing/2014/main" id="{C409D310-EE2B-4EC2-9C6D-CF9D8B1A00C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3050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F9AD7A-EC00-4199-87C5-C4A19F3418B2}"/>
              </a:ext>
            </a:extLst>
          </p:cNvPr>
          <p:cNvSpPr/>
          <p:nvPr userDrawn="1"/>
        </p:nvSpPr>
        <p:spPr>
          <a:xfrm>
            <a:off x="4068328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Delete">
            <a:extLst>
              <a:ext uri="{FF2B5EF4-FFF2-40B4-BE49-F238E27FC236}">
                <a16:creationId xmlns:a16="http://schemas.microsoft.com/office/drawing/2014/main" id="{9012DD97-D115-43AB-B9D8-8BD78B39BBD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35461" y="980728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1877F399-051B-421B-93F3-7EC98AF5608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33570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6" name="Group 70">
            <a:extLst>
              <a:ext uri="{FF2B5EF4-FFF2-40B4-BE49-F238E27FC236}">
                <a16:creationId xmlns:a16="http://schemas.microsoft.com/office/drawing/2014/main" id="{A488EB5F-2B07-4CEC-9E3F-894F610B8F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49730739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AC89B423-566C-48BA-874F-730545A75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1FB8ACDC-17A5-4732-870A-2991AF8A71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A79608BB-4823-4FB1-8352-E1550C8B4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B4016A16-F874-4750-AA77-F5E6EF5715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3537C558-28AC-472B-9738-D542A67310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6E1B9760-CB07-4399-8CDB-CD645BABDA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62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 userDrawn="1"/>
        </p:nvSpPr>
        <p:spPr>
          <a:xfrm>
            <a:off x="0" y="0"/>
            <a:ext cx="990600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27" name="자유형 126"/>
          <p:cNvSpPr/>
          <p:nvPr userDrawn="1"/>
        </p:nvSpPr>
        <p:spPr>
          <a:xfrm>
            <a:off x="4294219" y="-4936"/>
            <a:ext cx="5611783" cy="4269191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09" name="자유형 108"/>
          <p:cNvSpPr/>
          <p:nvPr userDrawn="1"/>
        </p:nvSpPr>
        <p:spPr>
          <a:xfrm>
            <a:off x="4052900" y="0"/>
            <a:ext cx="3951412" cy="1975706"/>
          </a:xfrm>
          <a:custGeom>
            <a:avLst/>
            <a:gdLst>
              <a:gd name="connsiteX0" fmla="*/ 0 w 3951412"/>
              <a:gd name="connsiteY0" fmla="*/ 0 h 1975706"/>
              <a:gd name="connsiteX1" fmla="*/ 3951412 w 3951412"/>
              <a:gd name="connsiteY1" fmla="*/ 0 h 1975706"/>
              <a:gd name="connsiteX2" fmla="*/ 1975706 w 3951412"/>
              <a:gd name="connsiteY2" fmla="*/ 1975706 h 1975706"/>
              <a:gd name="connsiteX3" fmla="*/ 0 w 3951412"/>
              <a:gd name="connsiteY3" fmla="*/ 0 h 197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1412" h="1975706">
                <a:moveTo>
                  <a:pt x="0" y="0"/>
                </a:moveTo>
                <a:lnTo>
                  <a:pt x="3951412" y="0"/>
                </a:lnTo>
                <a:lnTo>
                  <a:pt x="1975706" y="19757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3" name="자유형 52"/>
          <p:cNvSpPr/>
          <p:nvPr userDrawn="1"/>
        </p:nvSpPr>
        <p:spPr>
          <a:xfrm>
            <a:off x="3064" y="0"/>
            <a:ext cx="7798796" cy="6849380"/>
          </a:xfrm>
          <a:custGeom>
            <a:avLst/>
            <a:gdLst>
              <a:gd name="connsiteX0" fmla="*/ 0 w 7798796"/>
              <a:gd name="connsiteY0" fmla="*/ 0 h 6854316"/>
              <a:gd name="connsiteX1" fmla="*/ 4040166 w 7798796"/>
              <a:gd name="connsiteY1" fmla="*/ 0 h 6854316"/>
              <a:gd name="connsiteX2" fmla="*/ 7590709 w 7798796"/>
              <a:gd name="connsiteY2" fmla="*/ 3550543 h 6854316"/>
              <a:gd name="connsiteX3" fmla="*/ 7590709 w 7798796"/>
              <a:gd name="connsiteY3" fmla="*/ 4555278 h 6854316"/>
              <a:gd name="connsiteX4" fmla="*/ 5291671 w 7798796"/>
              <a:gd name="connsiteY4" fmla="*/ 6854316 h 6854316"/>
              <a:gd name="connsiteX5" fmla="*/ 0 w 7798796"/>
              <a:gd name="connsiteY5" fmla="*/ 6854316 h 6854316"/>
              <a:gd name="connsiteX6" fmla="*/ 0 w 7798796"/>
              <a:gd name="connsiteY6" fmla="*/ 0 h 685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8796" h="6854316">
                <a:moveTo>
                  <a:pt x="0" y="0"/>
                </a:moveTo>
                <a:lnTo>
                  <a:pt x="4040166" y="0"/>
                </a:lnTo>
                <a:lnTo>
                  <a:pt x="7590709" y="3550543"/>
                </a:lnTo>
                <a:cubicBezTo>
                  <a:pt x="7868158" y="3827993"/>
                  <a:pt x="7868158" y="4277829"/>
                  <a:pt x="7590709" y="4555278"/>
                </a:cubicBezTo>
                <a:lnTo>
                  <a:pt x="5291671" y="6854316"/>
                </a:lnTo>
                <a:lnTo>
                  <a:pt x="0" y="68543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5" name="자유형 14"/>
          <p:cNvSpPr/>
          <p:nvPr userDrawn="1"/>
        </p:nvSpPr>
        <p:spPr>
          <a:xfrm>
            <a:off x="4285200" y="0"/>
            <a:ext cx="5620802" cy="4264255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482171" y="6266076"/>
            <a:ext cx="20233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내   일   의    경   험   을     만   든   다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589879" y="2772436"/>
            <a:ext cx="3149765" cy="477054"/>
            <a:chOff x="589879" y="803186"/>
            <a:chExt cx="3149765" cy="477054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589879" y="803186"/>
              <a:ext cx="2660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800" b="1" dirty="0">
                  <a:solidFill>
                    <a:srgbClr val="000000"/>
                  </a:solidFill>
                </a:rPr>
                <a:t>01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88277" y="849353"/>
              <a:ext cx="4151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Kit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88277" y="1126352"/>
              <a:ext cx="265136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Web</a:t>
              </a:r>
              <a:r>
                <a:rPr lang="en-US" altLang="ko-KR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Mobile, App</a:t>
              </a:r>
              <a:r>
                <a:rPr lang="ko-KR" altLang="en-US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에 대한 다양한 </a:t>
              </a:r>
              <a:r>
                <a:rPr lang="en-US" altLang="ko-KR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UI kit </a:t>
              </a:r>
              <a:r>
                <a:rPr lang="ko-KR" altLang="en-US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모음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 userDrawn="1"/>
        </p:nvGrpSpPr>
        <p:grpSpPr>
          <a:xfrm>
            <a:off x="589879" y="3529458"/>
            <a:ext cx="2043693" cy="477054"/>
            <a:chOff x="589879" y="1498652"/>
            <a:chExt cx="2043693" cy="477054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589879" y="1498652"/>
              <a:ext cx="2660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800" b="1" dirty="0">
                  <a:solidFill>
                    <a:srgbClr val="000000"/>
                  </a:solidFill>
                </a:rPr>
                <a:t>02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1088277" y="1544819"/>
              <a:ext cx="149399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화면설계 작성 가이드</a:t>
              </a: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1088277" y="1821818"/>
              <a:ext cx="154529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화면설계</a:t>
              </a:r>
              <a:r>
                <a:rPr lang="ko-KR" altLang="en-US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기본 가이드 안내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589879" y="4286479"/>
            <a:ext cx="2473298" cy="477054"/>
            <a:chOff x="589879" y="1498652"/>
            <a:chExt cx="2473298" cy="477054"/>
          </a:xfrm>
        </p:grpSpPr>
        <p:sp>
          <p:nvSpPr>
            <p:cNvPr id="29" name="TextBox 28"/>
            <p:cNvSpPr txBox="1"/>
            <p:nvPr userDrawn="1"/>
          </p:nvSpPr>
          <p:spPr>
            <a:xfrm>
              <a:off x="589879" y="1498652"/>
              <a:ext cx="2660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800" b="1" dirty="0">
                  <a:solidFill>
                    <a:srgbClr val="000000"/>
                  </a:solidFill>
                </a:rPr>
                <a:t>03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1088277" y="1544819"/>
              <a:ext cx="97783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화면설계 샘플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1088277" y="1821818"/>
              <a:ext cx="1974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화면설계</a:t>
              </a:r>
              <a:r>
                <a:rPr lang="ko-KR" altLang="en-US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기본 레이아웃 샘플 </a:t>
              </a:r>
              <a:r>
                <a:rPr lang="ko-KR" altLang="en-US" sz="1000" b="1" baseline="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장표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589879" y="2255390"/>
            <a:ext cx="13115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310642B-7232-4E6B-81BD-1C3781D9B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71" y="5934377"/>
            <a:ext cx="468557" cy="2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3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27" name="자유형 126"/>
          <p:cNvSpPr/>
          <p:nvPr userDrawn="1"/>
        </p:nvSpPr>
        <p:spPr>
          <a:xfrm>
            <a:off x="4294219" y="-4936"/>
            <a:ext cx="5611783" cy="4269191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09" name="자유형 108"/>
          <p:cNvSpPr/>
          <p:nvPr userDrawn="1"/>
        </p:nvSpPr>
        <p:spPr>
          <a:xfrm>
            <a:off x="4052900" y="0"/>
            <a:ext cx="3951412" cy="1975706"/>
          </a:xfrm>
          <a:custGeom>
            <a:avLst/>
            <a:gdLst>
              <a:gd name="connsiteX0" fmla="*/ 0 w 3951412"/>
              <a:gd name="connsiteY0" fmla="*/ 0 h 1975706"/>
              <a:gd name="connsiteX1" fmla="*/ 3951412 w 3951412"/>
              <a:gd name="connsiteY1" fmla="*/ 0 h 1975706"/>
              <a:gd name="connsiteX2" fmla="*/ 1975706 w 3951412"/>
              <a:gd name="connsiteY2" fmla="*/ 1975706 h 1975706"/>
              <a:gd name="connsiteX3" fmla="*/ 0 w 3951412"/>
              <a:gd name="connsiteY3" fmla="*/ 0 h 197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1412" h="1975706">
                <a:moveTo>
                  <a:pt x="0" y="0"/>
                </a:moveTo>
                <a:lnTo>
                  <a:pt x="3951412" y="0"/>
                </a:lnTo>
                <a:lnTo>
                  <a:pt x="1975706" y="19757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175">
            <a:noFill/>
          </a:ln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3" name="자유형 52"/>
          <p:cNvSpPr/>
          <p:nvPr userDrawn="1"/>
        </p:nvSpPr>
        <p:spPr>
          <a:xfrm>
            <a:off x="3064" y="0"/>
            <a:ext cx="7798796" cy="6849380"/>
          </a:xfrm>
          <a:custGeom>
            <a:avLst/>
            <a:gdLst>
              <a:gd name="connsiteX0" fmla="*/ 0 w 7798796"/>
              <a:gd name="connsiteY0" fmla="*/ 0 h 6854316"/>
              <a:gd name="connsiteX1" fmla="*/ 4040166 w 7798796"/>
              <a:gd name="connsiteY1" fmla="*/ 0 h 6854316"/>
              <a:gd name="connsiteX2" fmla="*/ 7590709 w 7798796"/>
              <a:gd name="connsiteY2" fmla="*/ 3550543 h 6854316"/>
              <a:gd name="connsiteX3" fmla="*/ 7590709 w 7798796"/>
              <a:gd name="connsiteY3" fmla="*/ 4555278 h 6854316"/>
              <a:gd name="connsiteX4" fmla="*/ 5291671 w 7798796"/>
              <a:gd name="connsiteY4" fmla="*/ 6854316 h 6854316"/>
              <a:gd name="connsiteX5" fmla="*/ 0 w 7798796"/>
              <a:gd name="connsiteY5" fmla="*/ 6854316 h 6854316"/>
              <a:gd name="connsiteX6" fmla="*/ 0 w 7798796"/>
              <a:gd name="connsiteY6" fmla="*/ 0 h 685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8796" h="6854316">
                <a:moveTo>
                  <a:pt x="0" y="0"/>
                </a:moveTo>
                <a:lnTo>
                  <a:pt x="4040166" y="0"/>
                </a:lnTo>
                <a:lnTo>
                  <a:pt x="7590709" y="3550543"/>
                </a:lnTo>
                <a:cubicBezTo>
                  <a:pt x="7868158" y="3827993"/>
                  <a:pt x="7868158" y="4277829"/>
                  <a:pt x="7590709" y="4555278"/>
                </a:cubicBezTo>
                <a:lnTo>
                  <a:pt x="5291671" y="6854316"/>
                </a:lnTo>
                <a:lnTo>
                  <a:pt x="0" y="68543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5" name="자유형 14"/>
          <p:cNvSpPr/>
          <p:nvPr userDrawn="1"/>
        </p:nvSpPr>
        <p:spPr>
          <a:xfrm>
            <a:off x="4285200" y="0"/>
            <a:ext cx="5620802" cy="4264255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482171" y="6266076"/>
            <a:ext cx="20233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내   일   의    경   험   을     만   든   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812540" y="2362780"/>
            <a:ext cx="5040560" cy="504453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 dirty="0"/>
              <a:t>타이틀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89879" y="2330388"/>
            <a:ext cx="108012" cy="536845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9DA0FD-0EE7-4F7E-8C35-0103E4D5D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71" y="5934377"/>
            <a:ext cx="468557" cy="2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8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서브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 rot="5400000">
            <a:off x="722307" y="-522282"/>
            <a:ext cx="108012" cy="1152574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19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" y="188640"/>
            <a:ext cx="5940648" cy="288032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285750" indent="-285750">
              <a:buFont typeface="Arial" panose="020B0604020202020204" pitchFamily="34" charset="0"/>
              <a:buChar char="•"/>
              <a:defRPr sz="1600" b="1" spc="-70" baseline="0"/>
            </a:lvl1pPr>
            <a:lvl2pPr>
              <a:defRPr sz="2800" b="1"/>
            </a:lvl2pPr>
            <a:lvl3pPr>
              <a:defRPr sz="2800" b="1"/>
            </a:lvl3pPr>
            <a:lvl4pPr>
              <a:defRPr sz="2800" b="1"/>
            </a:lvl4pPr>
            <a:lvl5pPr>
              <a:defRPr sz="2800" b="1"/>
            </a:lvl5pPr>
          </a:lstStyle>
          <a:p>
            <a:pPr lvl="0"/>
            <a:r>
              <a:rPr lang="ko-KR" altLang="en-US"/>
              <a:t>분류명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00025" y="548680"/>
            <a:ext cx="950595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52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서브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 rot="5400000">
            <a:off x="722307" y="-522282"/>
            <a:ext cx="108012" cy="1152574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" name="타원 4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930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서브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4953000" y="0"/>
            <a:ext cx="4953000" cy="684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 rot="5400000">
            <a:off x="722307" y="-522282"/>
            <a:ext cx="108012" cy="1152574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" name="타원 4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187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서브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 rot="5400000">
            <a:off x="3238927" y="190927"/>
            <a:ext cx="3429000" cy="99051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 rot="5400000">
            <a:off x="722307" y="-522282"/>
            <a:ext cx="108012" cy="1152574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" name="타원 4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614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50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설계_샘플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9" name="Group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8723265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AB6AD-EAC6-43D5-989D-B89A42A24B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98C86407-558B-496E-B60E-9F742C1A05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CAD24458-B585-4663-8C58-6C19D4928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E8E6CB58-B215-4CF8-8F17-82048B43DE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8CB07C01-7448-41C7-ADE9-73138E8AC2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A201068C-7431-4D13-A599-A1FE9D4F38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460" y="6602869"/>
            <a:ext cx="320601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 </a:t>
            </a:r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95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18" r:id="rId8"/>
    <p:sldLayoutId id="2147483789" r:id="rId9"/>
    <p:sldLayoutId id="2147483774" r:id="rId10"/>
    <p:sldLayoutId id="2147483784" r:id="rId11"/>
    <p:sldLayoutId id="2147483785" r:id="rId12"/>
    <p:sldLayoutId id="2147483786" r:id="rId13"/>
    <p:sldLayoutId id="2147483787" r:id="rId14"/>
    <p:sldLayoutId id="2147483788" r:id="rId15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관리자 화면설계서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게시판관리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55EB7-D505-41CF-99D3-CBBE2DEE2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3" y="1700808"/>
            <a:ext cx="756084" cy="3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C7ED3F05-BF30-469A-8636-58DF63D71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061518"/>
              </p:ext>
            </p:extLst>
          </p:nvPr>
        </p:nvGraphicFramePr>
        <p:xfrm>
          <a:off x="272676" y="2831182"/>
          <a:ext cx="7020581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828091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866297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609865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조회수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</a:t>
                      </a:r>
                      <a:r>
                        <a:rPr lang="ko-KR" altLang="en-US" sz="600" b="1" dirty="0" err="1"/>
                        <a:t>수정자</a:t>
                      </a:r>
                      <a:endParaRPr lang="ko-KR" altLang="en-US" sz="600" b="1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수정일시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노출여부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0">
                <a:tc gridSpan="9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검색결과가 없습니다</a:t>
                      </a:r>
                      <a:r>
                        <a:rPr lang="en-US" altLang="ko-KR" sz="700" dirty="0"/>
                        <a:t>.</a:t>
                      </a:r>
                      <a:br>
                        <a:rPr lang="en-US" altLang="ko-KR" sz="700" dirty="0"/>
                      </a:b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등록된 데이터가 없습니다</a:t>
                      </a:r>
                      <a:r>
                        <a:rPr lang="en-US" altLang="ko-KR" sz="700" dirty="0"/>
                        <a:t>.)</a:t>
                      </a:r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BO-PC-BOR-01-002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-</a:t>
            </a:r>
            <a:r>
              <a:rPr lang="ko-KR" altLang="en-US" dirty="0"/>
              <a:t>목록</a:t>
            </a:r>
            <a:r>
              <a:rPr lang="en-US" altLang="ko-KR" dirty="0"/>
              <a:t>(</a:t>
            </a:r>
            <a:r>
              <a:rPr lang="ko-KR" altLang="en-US" dirty="0" err="1"/>
              <a:t>데이터없음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69743"/>
              </p:ext>
            </p:extLst>
          </p:nvPr>
        </p:nvGraphicFramePr>
        <p:xfrm>
          <a:off x="7617296" y="727075"/>
          <a:ext cx="2201269" cy="815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조회결과 없음 안내문구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검색한 조건에 해당하는 결과가 하나도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없을 경우 또는 등록된 게시물이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없는 경우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해당 문구표시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공지사항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D9C2B31-C093-4202-AB30-F717B02555E5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872F5B-857B-4C7B-BDDB-294146E3AA96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4E5DC6F-412F-4211-8F18-FEA3E93870F9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22C0FEA-33A3-43E1-9709-DB2FBA1D818D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61E5031-4D3D-425D-8B4E-AE5BAC34961B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94" name="Chevron Down">
              <a:extLst>
                <a:ext uri="{FF2B5EF4-FFF2-40B4-BE49-F238E27FC236}">
                  <a16:creationId xmlns:a16="http://schemas.microsoft.com/office/drawing/2014/main" id="{1FDF45EF-6D81-4B74-9B13-8F3F1CCB23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5682B56-FAA6-4682-9F41-5B4450013C5A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98BE95-9A7A-4F46-A889-6A4109583642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0D54AE-DCCF-4E5C-9CC4-F2B00FBB120A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10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5F8802FB-853F-444A-B626-83FEB8B804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109" name="Text Box">
              <a:extLst>
                <a:ext uri="{FF2B5EF4-FFF2-40B4-BE49-F238E27FC236}">
                  <a16:creationId xmlns:a16="http://schemas.microsoft.com/office/drawing/2014/main" id="{B8A9640F-FCC3-4010-9E99-3621901E60F9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11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ECD820D9-9763-4B87-8E99-90C24606F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D0E85A03-661B-41DB-813A-E20D2EA574A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112" name="Text Box">
              <a:extLst>
                <a:ext uri="{FF2B5EF4-FFF2-40B4-BE49-F238E27FC236}">
                  <a16:creationId xmlns:a16="http://schemas.microsoft.com/office/drawing/2014/main" id="{E92EEF16-0734-4744-83E1-0F65ABC8F2B8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113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56554346-2B4C-47F6-8A99-A4C9466D0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EF0BEB0-9BE7-46A7-A288-E2D36209C14A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420891E-305B-428A-9600-48868FE3DC62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6468ACC-3D76-46A2-92C2-635F9EA621E6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42350CB-4BDC-4101-9391-7966C2E4880A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0D95BB7-096B-498D-BBED-A07F7540549A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6CC4008-A04F-496B-B086-C1D9B56C1EE0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E8669A1-3F7C-41A0-AC5C-28233424F579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3111190-2A9F-4158-836F-3B09FE5169A3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122" name="Chevron Down">
            <a:extLst>
              <a:ext uri="{FF2B5EF4-FFF2-40B4-BE49-F238E27FC236}">
                <a16:creationId xmlns:a16="http://schemas.microsoft.com/office/drawing/2014/main" id="{07C38879-31D9-4D7A-84D0-8B4AB82CEE09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48EBFB3-D3F6-467E-ADA9-6FC7E9A8ACAB}"/>
              </a:ext>
            </a:extLst>
          </p:cNvPr>
          <p:cNvSpPr txBox="1"/>
          <p:nvPr/>
        </p:nvSpPr>
        <p:spPr>
          <a:xfrm>
            <a:off x="272679" y="2592090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공지사항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342C0303-3B1A-4B3C-B86D-E650614CE476}"/>
              </a:ext>
            </a:extLst>
          </p:cNvPr>
          <p:cNvSpPr/>
          <p:nvPr/>
        </p:nvSpPr>
        <p:spPr>
          <a:xfrm>
            <a:off x="347275" y="289768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73011983-C9CE-486C-8616-3A99E49B8E88}"/>
              </a:ext>
            </a:extLst>
          </p:cNvPr>
          <p:cNvSpPr/>
          <p:nvPr/>
        </p:nvSpPr>
        <p:spPr>
          <a:xfrm>
            <a:off x="6823650" y="612583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2A3B622-C923-4F36-AFAC-E0004635FEE6}"/>
              </a:ext>
            </a:extLst>
          </p:cNvPr>
          <p:cNvSpPr/>
          <p:nvPr/>
        </p:nvSpPr>
        <p:spPr>
          <a:xfrm>
            <a:off x="272676" y="612598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D20820E-274F-417F-B90F-509967A734AE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1E9BD3B-E12C-448F-965E-D18DFCBEA70A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154DFDC-219B-4ACB-9FE9-DCD6F2FE8860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198" name="Track">
              <a:extLst>
                <a:ext uri="{FF2B5EF4-FFF2-40B4-BE49-F238E27FC236}">
                  <a16:creationId xmlns:a16="http://schemas.microsoft.com/office/drawing/2014/main" id="{1863B5C3-C7AA-4A28-BA22-B06F47B714C7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9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51D1BEB-BAC9-48E1-94FD-8586955E3800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0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5481CB6-1FFB-4AB1-B1DF-E96B85B8A5E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1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179F708-1AB0-4C8A-B53C-65C360986CA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FE38F65E-9BE9-40B9-B6D7-08D9153C0DEF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219" name="Track">
              <a:extLst>
                <a:ext uri="{FF2B5EF4-FFF2-40B4-BE49-F238E27FC236}">
                  <a16:creationId xmlns:a16="http://schemas.microsoft.com/office/drawing/2014/main" id="{FF6682EE-D651-4C03-A6DE-EF06938B31A6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0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A2773F5-4C12-46EC-ACFD-34F6694298B5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1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3B0D645-F4B1-42F6-9A76-A71EF6E7058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2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0933D62-1B93-47A3-8FC2-910F5FD82E8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2896162D-894D-46A2-97E1-DC11740A125A}"/>
              </a:ext>
            </a:extLst>
          </p:cNvPr>
          <p:cNvGrpSpPr/>
          <p:nvPr/>
        </p:nvGrpSpPr>
        <p:grpSpPr>
          <a:xfrm>
            <a:off x="432408" y="5845195"/>
            <a:ext cx="968746" cy="161504"/>
            <a:chOff x="432408" y="5825234"/>
            <a:chExt cx="968746" cy="161504"/>
          </a:xfrm>
        </p:grpSpPr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BC41D880-15B1-4AAB-A825-EE4D19C25484}"/>
                </a:ext>
              </a:extLst>
            </p:cNvPr>
            <p:cNvGrpSpPr/>
            <p:nvPr/>
          </p:nvGrpSpPr>
          <p:grpSpPr>
            <a:xfrm>
              <a:off x="628228" y="5825234"/>
              <a:ext cx="161504" cy="161504"/>
              <a:chOff x="628228" y="6150898"/>
              <a:chExt cx="161504" cy="161504"/>
            </a:xfrm>
          </p:grpSpPr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242C70AF-FE0B-428B-8051-25D13E81BA8F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40" name="Chevron Left">
                <a:extLst>
                  <a:ext uri="{FF2B5EF4-FFF2-40B4-BE49-F238E27FC236}">
                    <a16:creationId xmlns:a16="http://schemas.microsoft.com/office/drawing/2014/main" id="{997322BD-3A6B-4A8D-88C2-D4D0352396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85143AD8-AEF4-4945-9C4E-B304525DB637}"/>
                </a:ext>
              </a:extLst>
            </p:cNvPr>
            <p:cNvGrpSpPr/>
            <p:nvPr/>
          </p:nvGrpSpPr>
          <p:grpSpPr>
            <a:xfrm>
              <a:off x="432408" y="5825234"/>
              <a:ext cx="161504" cy="161504"/>
              <a:chOff x="432408" y="6150898"/>
              <a:chExt cx="161504" cy="161504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86EBF060-A976-48F9-9997-F963C7EF009D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36" name="그룹 235">
                <a:extLst>
                  <a:ext uri="{FF2B5EF4-FFF2-40B4-BE49-F238E27FC236}">
                    <a16:creationId xmlns:a16="http://schemas.microsoft.com/office/drawing/2014/main" id="{6A04E2B9-90F6-4C8A-81D4-D4BDB6C23DE7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37" name="Chevron Left">
                  <a:extLst>
                    <a:ext uri="{FF2B5EF4-FFF2-40B4-BE49-F238E27FC236}">
                      <a16:creationId xmlns:a16="http://schemas.microsoft.com/office/drawing/2014/main" id="{A2742E08-6733-4838-A8A4-02EEFF1BBB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8" name="Chevron Left">
                  <a:extLst>
                    <a:ext uri="{FF2B5EF4-FFF2-40B4-BE49-F238E27FC236}">
                      <a16:creationId xmlns:a16="http://schemas.microsoft.com/office/drawing/2014/main" id="{E4035DC2-8346-406F-9C38-FBEAA1CCAEA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05D38A47-FE54-4177-9CE6-677EE42E04FD}"/>
                </a:ext>
              </a:extLst>
            </p:cNvPr>
            <p:cNvSpPr/>
            <p:nvPr/>
          </p:nvSpPr>
          <p:spPr>
            <a:xfrm>
              <a:off x="824048" y="5825234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E47EA2CB-A0AB-4F6A-A490-4B73DB43E78C}"/>
                </a:ext>
              </a:extLst>
            </p:cNvPr>
            <p:cNvGrpSpPr/>
            <p:nvPr/>
          </p:nvGrpSpPr>
          <p:grpSpPr>
            <a:xfrm rot="10800000">
              <a:off x="1039846" y="5825234"/>
              <a:ext cx="161504" cy="161504"/>
              <a:chOff x="628228" y="6150898"/>
              <a:chExt cx="161504" cy="161504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E528CDE8-F3C2-41BC-90C0-1F64EBF3A682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34" name="Chevron Left">
                <a:extLst>
                  <a:ext uri="{FF2B5EF4-FFF2-40B4-BE49-F238E27FC236}">
                    <a16:creationId xmlns:a16="http://schemas.microsoft.com/office/drawing/2014/main" id="{17AEF2F1-EC10-4E68-AF44-2C91F61E2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E57A34EF-CA63-4982-8BB3-9ADB9E3A1A72}"/>
                </a:ext>
              </a:extLst>
            </p:cNvPr>
            <p:cNvGrpSpPr/>
            <p:nvPr/>
          </p:nvGrpSpPr>
          <p:grpSpPr>
            <a:xfrm rot="10800000">
              <a:off x="1239650" y="5825234"/>
              <a:ext cx="161504" cy="161504"/>
              <a:chOff x="432408" y="6150898"/>
              <a:chExt cx="161504" cy="161504"/>
            </a:xfrm>
          </p:grpSpPr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08F4B282-178A-4481-AE4A-A1CA004117BE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29A51A1E-D8D9-4394-8A0E-E27512D4C977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31" name="Chevron Left">
                  <a:extLst>
                    <a:ext uri="{FF2B5EF4-FFF2-40B4-BE49-F238E27FC236}">
                      <a16:creationId xmlns:a16="http://schemas.microsoft.com/office/drawing/2014/main" id="{9DD4F774-CEE2-474C-91FD-E45D44E5D76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vron Left">
                  <a:extLst>
                    <a:ext uri="{FF2B5EF4-FFF2-40B4-BE49-F238E27FC236}">
                      <a16:creationId xmlns:a16="http://schemas.microsoft.com/office/drawing/2014/main" id="{D3F8B714-9956-403B-BEAD-F1B66D2289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AA55BAF9-4F81-4AFE-8056-84841B185B5C}"/>
              </a:ext>
            </a:extLst>
          </p:cNvPr>
          <p:cNvGrpSpPr/>
          <p:nvPr/>
        </p:nvGrpSpPr>
        <p:grpSpPr>
          <a:xfrm>
            <a:off x="1595235" y="5839292"/>
            <a:ext cx="923978" cy="184662"/>
            <a:chOff x="2256858" y="6144995"/>
            <a:chExt cx="923978" cy="184662"/>
          </a:xfrm>
        </p:grpSpPr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985828C9-FDD4-45F1-AA65-E3F8C68C1D7D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09696133-C0AF-4BE9-B031-A805D6E6FF3B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245" name="Chevron Down">
                <a:extLst>
                  <a:ext uri="{FF2B5EF4-FFF2-40B4-BE49-F238E27FC236}">
                    <a16:creationId xmlns:a16="http://schemas.microsoft.com/office/drawing/2014/main" id="{AD90B297-019F-47B2-9735-FA180A7518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BD32C83-68DD-46E1-A069-954E97645127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D4071235-A8C5-4432-8B4D-325071EA277C}"/>
              </a:ext>
            </a:extLst>
          </p:cNvPr>
          <p:cNvSpPr txBox="1"/>
          <p:nvPr/>
        </p:nvSpPr>
        <p:spPr>
          <a:xfrm>
            <a:off x="6667326" y="5864391"/>
            <a:ext cx="5498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없음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7" name="모서리가 둥근 직사각형 97">
            <a:extLst>
              <a:ext uri="{FF2B5EF4-FFF2-40B4-BE49-F238E27FC236}">
                <a16:creationId xmlns:a16="http://schemas.microsoft.com/office/drawing/2014/main" id="{F9A14DD9-4F2A-45ED-A8F3-996D58CC6C9E}"/>
              </a:ext>
            </a:extLst>
          </p:cNvPr>
          <p:cNvSpPr/>
          <p:nvPr/>
        </p:nvSpPr>
        <p:spPr>
          <a:xfrm>
            <a:off x="2983036" y="415084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0B0E78B-D7CC-491C-B20A-6A0EEB3364C8}"/>
              </a:ext>
            </a:extLst>
          </p:cNvPr>
          <p:cNvSpPr txBox="1"/>
          <p:nvPr/>
        </p:nvSpPr>
        <p:spPr>
          <a:xfrm>
            <a:off x="452500" y="170584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노출여부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DD064DA-1773-4DB1-9FFB-BBABD8F90CFA}"/>
              </a:ext>
            </a:extLst>
          </p:cNvPr>
          <p:cNvGrpSpPr/>
          <p:nvPr/>
        </p:nvGrpSpPr>
        <p:grpSpPr>
          <a:xfrm>
            <a:off x="1254916" y="1701618"/>
            <a:ext cx="385005" cy="131556"/>
            <a:chOff x="1145282" y="1525820"/>
            <a:chExt cx="385005" cy="131556"/>
          </a:xfrm>
        </p:grpSpPr>
        <p:sp>
          <p:nvSpPr>
            <p:cNvPr id="126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602F287-4EAF-4764-B698-7C3EA7DA589B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5AA6BE-24B0-4874-A57E-48FDE7099C3B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5564779-27E9-4C08-9B8B-F667C7F7C646}"/>
              </a:ext>
            </a:extLst>
          </p:cNvPr>
          <p:cNvGrpSpPr/>
          <p:nvPr/>
        </p:nvGrpSpPr>
        <p:grpSpPr>
          <a:xfrm>
            <a:off x="1925747" y="1701618"/>
            <a:ext cx="385005" cy="131556"/>
            <a:chOff x="1750519" y="1525820"/>
            <a:chExt cx="385005" cy="131556"/>
          </a:xfrm>
        </p:grpSpPr>
        <p:sp>
          <p:nvSpPr>
            <p:cNvPr id="129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5505DA4-9603-41A7-BEFC-CFCD34C15823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73A35C4-6994-49F4-8C00-E412BE04643F}"/>
                </a:ext>
              </a:extLst>
            </p:cNvPr>
            <p:cNvSpPr txBox="1"/>
            <p:nvPr/>
          </p:nvSpPr>
          <p:spPr>
            <a:xfrm>
              <a:off x="1930340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노출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082B2D2-14AE-45AB-93DD-A6ADACC324C7}"/>
              </a:ext>
            </a:extLst>
          </p:cNvPr>
          <p:cNvGrpSpPr/>
          <p:nvPr/>
        </p:nvGrpSpPr>
        <p:grpSpPr>
          <a:xfrm>
            <a:off x="2593043" y="1701618"/>
            <a:ext cx="487598" cy="131556"/>
            <a:chOff x="2393562" y="1525820"/>
            <a:chExt cx="487598" cy="131556"/>
          </a:xfrm>
        </p:grpSpPr>
        <p:sp>
          <p:nvSpPr>
            <p:cNvPr id="132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96FA298-8675-4519-81C5-451E86705C9F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77DE4F5-5D4D-4DFA-93AC-ED19371FC4EB}"/>
                </a:ext>
              </a:extLst>
            </p:cNvPr>
            <p:cNvSpPr txBox="1"/>
            <p:nvPr/>
          </p:nvSpPr>
          <p:spPr>
            <a:xfrm>
              <a:off x="2573383" y="1530043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미노출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5830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B9F3EE8-8436-40B2-954A-3EE5D7113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10009"/>
              </p:ext>
            </p:extLst>
          </p:nvPr>
        </p:nvGraphicFramePr>
        <p:xfrm>
          <a:off x="272678" y="1092117"/>
          <a:ext cx="7164597" cy="354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jpg,jpeg,gif,png,bmp,mp4,webm,wmv,avi,mkv,pdf,ppt,pptx,xls,xlsx,doc,docx,dox,hwp,txt,zip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(50MB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3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노출여부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4188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BO-PC-BOR-01-003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-</a:t>
            </a:r>
            <a:r>
              <a:rPr lang="ko-KR" altLang="en-US" dirty="0"/>
              <a:t>등록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31244"/>
              </p:ext>
            </p:extLst>
          </p:nvPr>
        </p:nvGraphicFramePr>
        <p:xfrm>
          <a:off x="7617296" y="727075"/>
          <a:ext cx="2201269" cy="507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공지사항등록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: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테이블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└ 제목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노출여부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인풋박스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한글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영문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숫자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특수문자 입력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200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자까지 입력 가능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Placeholder ‘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제목을 입력하세요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.’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15430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중요공지 설정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체크박스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사용자페이지에서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1page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최상단에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내용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필수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글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이미지 등 자유롭게 입력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첨부파일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파일첨부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문구에 표시된 확장자 외 다른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확장자 파일 등록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AL_006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용량이 초과되는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AL_007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파일은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개만 등록가능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 초과 등록 시도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AL_008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0877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노출여부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라디오버튼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└노출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Defualt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해당 값에 따라 사용자 페이지에 노출여부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결정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456744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CF_002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입력한 내용은 저장되지 않고 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목록으로 이동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(BO-PC-BOR-01-001)</a:t>
                      </a: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06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유효성 체크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CF_003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 선택 시 변경 내용 저장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(BO-PC-BOR-01-001)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링크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제목이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미입력된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AL_004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내용이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미입력된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AL_005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396340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EE76A37C-AC9C-4C34-86E7-87376B050B85}"/>
              </a:ext>
            </a:extLst>
          </p:cNvPr>
          <p:cNvSpPr txBox="1"/>
          <p:nvPr/>
        </p:nvSpPr>
        <p:spPr>
          <a:xfrm>
            <a:off x="272679" y="872716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공지사항 등록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E8A0741-BD7B-45DB-B8B3-09CE18AB6C19}"/>
              </a:ext>
            </a:extLst>
          </p:cNvPr>
          <p:cNvSpPr/>
          <p:nvPr/>
        </p:nvSpPr>
        <p:spPr>
          <a:xfrm>
            <a:off x="6823650" y="472132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90" name="Text Box">
            <a:extLst>
              <a:ext uri="{FF2B5EF4-FFF2-40B4-BE49-F238E27FC236}">
                <a16:creationId xmlns:a16="http://schemas.microsoft.com/office/drawing/2014/main" id="{48638E26-59F2-419C-AFAC-77A3CD2C5928}"/>
              </a:ext>
            </a:extLst>
          </p:cNvPr>
          <p:cNvSpPr/>
          <p:nvPr/>
        </p:nvSpPr>
        <p:spPr>
          <a:xfrm>
            <a:off x="1568623" y="1135480"/>
            <a:ext cx="4752529" cy="2462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제목을 입력해주세요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B601BC8-D9F2-41BC-8CAF-1EC2CD4AA8C3}"/>
              </a:ext>
            </a:extLst>
          </p:cNvPr>
          <p:cNvSpPr/>
          <p:nvPr/>
        </p:nvSpPr>
        <p:spPr>
          <a:xfrm>
            <a:off x="272678" y="472132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목록</a:t>
            </a:r>
          </a:p>
        </p:txBody>
      </p:sp>
      <p:grpSp>
        <p:nvGrpSpPr>
          <p:cNvPr id="9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87E5340-D223-4017-B7BD-7AD68B26212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68623" y="4329987"/>
            <a:ext cx="511915" cy="212366"/>
            <a:chOff x="593892" y="1585163"/>
            <a:chExt cx="511915" cy="212366"/>
          </a:xfrm>
        </p:grpSpPr>
        <p:sp>
          <p:nvSpPr>
            <p:cNvPr id="93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8AD1495-FD29-4DB0-B2A8-43EC4091FD20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4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AE2CECB-87B6-4020-B659-93601910AB86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5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B46FF76-6C3C-42E5-84AB-9D730A28A68C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노출</a:t>
              </a:r>
              <a:endParaRPr lang="en-US" altLang="ko-KR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76FE69D-CFFE-4785-81BB-32F1AD26A20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06506" y="4329987"/>
            <a:ext cx="627331" cy="212366"/>
            <a:chOff x="593892" y="1585163"/>
            <a:chExt cx="627331" cy="212366"/>
          </a:xfrm>
        </p:grpSpPr>
        <p:sp>
          <p:nvSpPr>
            <p:cNvPr id="97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5AD1A9E-19DF-4979-B34C-F7FAA174E6A6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4A83831B-3BAC-48AE-A070-CB69C01C1C05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50286AF-6C4D-499C-94D8-75149E2CA14C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미노출</a:t>
              </a:r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12972D7A-1108-41B6-AFF8-6E5DADBB4625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모서리가 둥근 직사각형 97">
            <a:extLst>
              <a:ext uri="{FF2B5EF4-FFF2-40B4-BE49-F238E27FC236}">
                <a16:creationId xmlns:a16="http://schemas.microsoft.com/office/drawing/2014/main" id="{364D60DA-78FC-4DC5-8ECF-447D9F18C26E}"/>
              </a:ext>
            </a:extLst>
          </p:cNvPr>
          <p:cNvSpPr/>
          <p:nvPr/>
        </p:nvSpPr>
        <p:spPr>
          <a:xfrm>
            <a:off x="1354476" y="417115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모서리가 둥근 직사각형 97">
            <a:extLst>
              <a:ext uri="{FF2B5EF4-FFF2-40B4-BE49-F238E27FC236}">
                <a16:creationId xmlns:a16="http://schemas.microsoft.com/office/drawing/2014/main" id="{98146E17-8F60-4A33-A3F5-06E6B17D342B}"/>
              </a:ext>
            </a:extLst>
          </p:cNvPr>
          <p:cNvSpPr/>
          <p:nvPr/>
        </p:nvSpPr>
        <p:spPr>
          <a:xfrm>
            <a:off x="160046" y="467973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모서리가 둥근 직사각형 97">
            <a:extLst>
              <a:ext uri="{FF2B5EF4-FFF2-40B4-BE49-F238E27FC236}">
                <a16:creationId xmlns:a16="http://schemas.microsoft.com/office/drawing/2014/main" id="{5FCF856D-207B-4CD6-8013-4E57B4DD2352}"/>
              </a:ext>
            </a:extLst>
          </p:cNvPr>
          <p:cNvSpPr/>
          <p:nvPr/>
        </p:nvSpPr>
        <p:spPr>
          <a:xfrm>
            <a:off x="6699513" y="467973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모서리가 둥근 직사각형 97">
            <a:extLst>
              <a:ext uri="{FF2B5EF4-FFF2-40B4-BE49-F238E27FC236}">
                <a16:creationId xmlns:a16="http://schemas.microsoft.com/office/drawing/2014/main" id="{AD4CB1A9-5F86-45C6-9B29-D217D7074611}"/>
              </a:ext>
            </a:extLst>
          </p:cNvPr>
          <p:cNvSpPr/>
          <p:nvPr/>
        </p:nvSpPr>
        <p:spPr>
          <a:xfrm>
            <a:off x="1354476" y="136122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 Box">
            <a:extLst>
              <a:ext uri="{FF2B5EF4-FFF2-40B4-BE49-F238E27FC236}">
                <a16:creationId xmlns:a16="http://schemas.microsoft.com/office/drawing/2014/main" id="{8CB1321D-89B7-4D44-A2F8-F8840A954979}"/>
              </a:ext>
            </a:extLst>
          </p:cNvPr>
          <p:cNvSpPr/>
          <p:nvPr/>
        </p:nvSpPr>
        <p:spPr>
          <a:xfrm>
            <a:off x="1568623" y="3377366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파일을 드래그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&amp;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드랍 또는 선택해주세요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6AD308-AE31-4C80-BC8E-AC0F8F7942CA}"/>
              </a:ext>
            </a:extLst>
          </p:cNvPr>
          <p:cNvSpPr/>
          <p:nvPr/>
        </p:nvSpPr>
        <p:spPr>
          <a:xfrm>
            <a:off x="6568083" y="349655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sp>
        <p:nvSpPr>
          <p:cNvPr id="43" name="모서리가 둥근 직사각형 97">
            <a:extLst>
              <a:ext uri="{FF2B5EF4-FFF2-40B4-BE49-F238E27FC236}">
                <a16:creationId xmlns:a16="http://schemas.microsoft.com/office/drawing/2014/main" id="{9A09C0CB-EAC5-4C07-B724-195EB2C179BB}"/>
              </a:ext>
            </a:extLst>
          </p:cNvPr>
          <p:cNvSpPr/>
          <p:nvPr/>
        </p:nvSpPr>
        <p:spPr>
          <a:xfrm>
            <a:off x="1354476" y="325016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914546E-75C1-4479-86BC-48DFBA79713D}"/>
              </a:ext>
            </a:extLst>
          </p:cNvPr>
          <p:cNvGrpSpPr/>
          <p:nvPr/>
        </p:nvGrpSpPr>
        <p:grpSpPr>
          <a:xfrm>
            <a:off x="6438645" y="1191313"/>
            <a:ext cx="832244" cy="131556"/>
            <a:chOff x="1750519" y="1525820"/>
            <a:chExt cx="832244" cy="131556"/>
          </a:xfrm>
        </p:grpSpPr>
        <p:sp>
          <p:nvSpPr>
            <p:cNvPr id="45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EE5F856-C4B7-4386-9442-DBF7970F8557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E5891D-155F-4106-9AA3-4CD086816A69}"/>
                </a:ext>
              </a:extLst>
            </p:cNvPr>
            <p:cNvSpPr txBox="1"/>
            <p:nvPr/>
          </p:nvSpPr>
          <p:spPr>
            <a:xfrm>
              <a:off x="1930340" y="1530043"/>
              <a:ext cx="65242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중요공지 설정</a:t>
              </a:r>
            </a:p>
          </p:txBody>
        </p:sp>
      </p:grpSp>
      <p:sp>
        <p:nvSpPr>
          <p:cNvPr id="47" name="모서리가 둥근 직사각형 97">
            <a:extLst>
              <a:ext uri="{FF2B5EF4-FFF2-40B4-BE49-F238E27FC236}">
                <a16:creationId xmlns:a16="http://schemas.microsoft.com/office/drawing/2014/main" id="{1D9DEE2C-2336-452E-A647-58E0E77DC595}"/>
              </a:ext>
            </a:extLst>
          </p:cNvPr>
          <p:cNvSpPr/>
          <p:nvPr/>
        </p:nvSpPr>
        <p:spPr>
          <a:xfrm>
            <a:off x="1354476" y="104652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모서리가 둥근 직사각형 97">
            <a:extLst>
              <a:ext uri="{FF2B5EF4-FFF2-40B4-BE49-F238E27FC236}">
                <a16:creationId xmlns:a16="http://schemas.microsoft.com/office/drawing/2014/main" id="{FB408586-66D1-4191-BFF1-ECC8C654FB1D}"/>
              </a:ext>
            </a:extLst>
          </p:cNvPr>
          <p:cNvSpPr/>
          <p:nvPr/>
        </p:nvSpPr>
        <p:spPr>
          <a:xfrm>
            <a:off x="6257116" y="104652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5538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B9F3EE8-8436-40B2-954A-3EE5D7113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909921"/>
              </p:ext>
            </p:extLst>
          </p:nvPr>
        </p:nvGraphicFramePr>
        <p:xfrm>
          <a:off x="272678" y="1092117"/>
          <a:ext cx="7164597" cy="354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2023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하반기 자문위원 채용 공고</a:t>
                      </a: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jpg,jpeg,gif,png,bmp,mp4,webm,wmv,avi,mkv,pdf,ppt,pptx,xls,xlsx,doc,docx,dox,hwp,txt,zip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(50MB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3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노출여부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4188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BO-PC-BOR-01-004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-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76A37C-AC9C-4C34-86E7-87376B050B85}"/>
              </a:ext>
            </a:extLst>
          </p:cNvPr>
          <p:cNvSpPr txBox="1"/>
          <p:nvPr/>
        </p:nvSpPr>
        <p:spPr>
          <a:xfrm>
            <a:off x="272679" y="872716"/>
            <a:ext cx="130003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공지사항 상세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E8A0741-BD7B-45DB-B8B3-09CE18AB6C19}"/>
              </a:ext>
            </a:extLst>
          </p:cNvPr>
          <p:cNvSpPr/>
          <p:nvPr/>
        </p:nvSpPr>
        <p:spPr>
          <a:xfrm>
            <a:off x="6823650" y="472132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90" name="Text Box">
            <a:extLst>
              <a:ext uri="{FF2B5EF4-FFF2-40B4-BE49-F238E27FC236}">
                <a16:creationId xmlns:a16="http://schemas.microsoft.com/office/drawing/2014/main" id="{48638E26-59F2-419C-AFAC-77A3CD2C5928}"/>
              </a:ext>
            </a:extLst>
          </p:cNvPr>
          <p:cNvSpPr/>
          <p:nvPr/>
        </p:nvSpPr>
        <p:spPr>
          <a:xfrm>
            <a:off x="1568623" y="1135480"/>
            <a:ext cx="4752529" cy="2462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2023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하반기 자문위원 채용 공고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B601BC8-D9F2-41BC-8CAF-1EC2CD4AA8C3}"/>
              </a:ext>
            </a:extLst>
          </p:cNvPr>
          <p:cNvSpPr/>
          <p:nvPr/>
        </p:nvSpPr>
        <p:spPr>
          <a:xfrm>
            <a:off x="272678" y="472132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목록</a:t>
            </a:r>
          </a:p>
        </p:txBody>
      </p:sp>
      <p:grpSp>
        <p:nvGrpSpPr>
          <p:cNvPr id="9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87E5340-D223-4017-B7BD-7AD68B26212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68623" y="4329987"/>
            <a:ext cx="511915" cy="212366"/>
            <a:chOff x="593892" y="1585163"/>
            <a:chExt cx="511915" cy="212366"/>
          </a:xfrm>
        </p:grpSpPr>
        <p:sp>
          <p:nvSpPr>
            <p:cNvPr id="93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8AD1495-FD29-4DB0-B2A8-43EC4091FD20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4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AE2CECB-87B6-4020-B659-93601910AB86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5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B46FF76-6C3C-42E5-84AB-9D730A28A68C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노출</a:t>
              </a:r>
              <a:endParaRPr lang="en-US" altLang="ko-KR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76FE69D-CFFE-4785-81BB-32F1AD26A20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06506" y="4329987"/>
            <a:ext cx="627331" cy="212366"/>
            <a:chOff x="593892" y="1585163"/>
            <a:chExt cx="627331" cy="212366"/>
          </a:xfrm>
        </p:grpSpPr>
        <p:sp>
          <p:nvSpPr>
            <p:cNvPr id="97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5AD1A9E-19DF-4979-B34C-F7FAA174E6A6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4A83831B-3BAC-48AE-A070-CB69C01C1C05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50286AF-6C4D-499C-94D8-75149E2CA14C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미노출</a:t>
              </a:r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12972D7A-1108-41B6-AFF8-6E5DADBB4625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모서리가 둥근 직사각형 97">
            <a:extLst>
              <a:ext uri="{FF2B5EF4-FFF2-40B4-BE49-F238E27FC236}">
                <a16:creationId xmlns:a16="http://schemas.microsoft.com/office/drawing/2014/main" id="{98146E17-8F60-4A33-A3F5-06E6B17D342B}"/>
              </a:ext>
            </a:extLst>
          </p:cNvPr>
          <p:cNvSpPr/>
          <p:nvPr/>
        </p:nvSpPr>
        <p:spPr>
          <a:xfrm>
            <a:off x="160046" y="467973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모서리가 둥근 직사각형 97">
            <a:extLst>
              <a:ext uri="{FF2B5EF4-FFF2-40B4-BE49-F238E27FC236}">
                <a16:creationId xmlns:a16="http://schemas.microsoft.com/office/drawing/2014/main" id="{5FCF856D-207B-4CD6-8013-4E57B4DD2352}"/>
              </a:ext>
            </a:extLst>
          </p:cNvPr>
          <p:cNvSpPr/>
          <p:nvPr/>
        </p:nvSpPr>
        <p:spPr>
          <a:xfrm>
            <a:off x="6699513" y="467973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 Box">
            <a:extLst>
              <a:ext uri="{FF2B5EF4-FFF2-40B4-BE49-F238E27FC236}">
                <a16:creationId xmlns:a16="http://schemas.microsoft.com/office/drawing/2014/main" id="{8CB1321D-89B7-4D44-A2F8-F8840A954979}"/>
              </a:ext>
            </a:extLst>
          </p:cNvPr>
          <p:cNvSpPr/>
          <p:nvPr/>
        </p:nvSpPr>
        <p:spPr>
          <a:xfrm>
            <a:off x="1568623" y="3377366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6AD308-AE31-4C80-BC8E-AC0F8F7942CA}"/>
              </a:ext>
            </a:extLst>
          </p:cNvPr>
          <p:cNvSpPr/>
          <p:nvPr/>
        </p:nvSpPr>
        <p:spPr>
          <a:xfrm>
            <a:off x="6568083" y="349655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914546E-75C1-4479-86BC-48DFBA79713D}"/>
              </a:ext>
            </a:extLst>
          </p:cNvPr>
          <p:cNvGrpSpPr/>
          <p:nvPr/>
        </p:nvGrpSpPr>
        <p:grpSpPr>
          <a:xfrm>
            <a:off x="6438645" y="1191313"/>
            <a:ext cx="832244" cy="131556"/>
            <a:chOff x="1750519" y="1525820"/>
            <a:chExt cx="832244" cy="131556"/>
          </a:xfrm>
        </p:grpSpPr>
        <p:sp>
          <p:nvSpPr>
            <p:cNvPr id="45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EE5F856-C4B7-4386-9442-DBF7970F8557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E5891D-155F-4106-9AA3-4CD086816A69}"/>
                </a:ext>
              </a:extLst>
            </p:cNvPr>
            <p:cNvSpPr txBox="1"/>
            <p:nvPr/>
          </p:nvSpPr>
          <p:spPr>
            <a:xfrm>
              <a:off x="1930340" y="1530043"/>
              <a:ext cx="65242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중요공지 설정</a:t>
              </a:r>
            </a:p>
          </p:txBody>
        </p:sp>
      </p:grpSp>
      <p:sp>
        <p:nvSpPr>
          <p:cNvPr id="48" name="모서리가 둥근 직사각형 97">
            <a:extLst>
              <a:ext uri="{FF2B5EF4-FFF2-40B4-BE49-F238E27FC236}">
                <a16:creationId xmlns:a16="http://schemas.microsoft.com/office/drawing/2014/main" id="{FB408586-66D1-4191-BFF1-ECC8C654FB1D}"/>
              </a:ext>
            </a:extLst>
          </p:cNvPr>
          <p:cNvSpPr/>
          <p:nvPr/>
        </p:nvSpPr>
        <p:spPr>
          <a:xfrm>
            <a:off x="6257116" y="104652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35D1C3-9102-497D-9DE3-F48BBEE6461F}"/>
              </a:ext>
            </a:extLst>
          </p:cNvPr>
          <p:cNvSpPr/>
          <p:nvPr/>
        </p:nvSpPr>
        <p:spPr>
          <a:xfrm>
            <a:off x="954997" y="472132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5B7A79-F38E-4229-A37D-9318CB456628}"/>
              </a:ext>
            </a:extLst>
          </p:cNvPr>
          <p:cNvSpPr txBox="1"/>
          <p:nvPr/>
        </p:nvSpPr>
        <p:spPr>
          <a:xfrm>
            <a:off x="272679" y="5101502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8554F6E-A17A-4B36-8E67-44BCCC1DA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89957"/>
              </p:ext>
            </p:extLst>
          </p:nvPr>
        </p:nvGraphicFramePr>
        <p:xfrm>
          <a:off x="272678" y="5365771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2023.01.01 00:00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DB8C147-995B-421F-8DA4-B69C22327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13928"/>
              </p:ext>
            </p:extLst>
          </p:nvPr>
        </p:nvGraphicFramePr>
        <p:xfrm>
          <a:off x="7617296" y="727075"/>
          <a:ext cx="2201269" cy="528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상세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등록되어 있는 정보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05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첨부파일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첨부파일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문구에 표시된 확장자 외 다른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확장자 파일 등록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AL_006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용량이 초과되는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AL_007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파일은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개만 등록가능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 초과 등록 시도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AL_008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이미지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이미지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썸네일 이미지 노출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이미지 외 파일의 경우 썸네일 영역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15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파일용량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파일용량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MB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단위로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(1MB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미만은 소수점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한자리까지만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987714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파일명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파일명 노출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텍스트 노출 영역보다 긴 경우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말줄임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처리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삭제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해당 첨부파일 삭제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삭제 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버튼을 선택하지 않을 경우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미삭제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대체텍스트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인풋박스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첨부한 파일에 대한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대체텍스트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입력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06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CF_002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입력한 내용은 저장되지 않고 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목록으로 이동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(BO-PC-BOR-01-001)</a:t>
                      </a: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97717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삭제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선택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시해당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게시물 삭제되며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(BO-PC-BOR-01-001)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93507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F746615-AA6D-41DB-A2B5-0D4D5E4F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90133"/>
              </p:ext>
            </p:extLst>
          </p:nvPr>
        </p:nvGraphicFramePr>
        <p:xfrm>
          <a:off x="5416027" y="727075"/>
          <a:ext cx="2201269" cy="84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643505682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3035428224"/>
                    </a:ext>
                  </a:extLst>
                </a:gridCol>
              </a:tblGrid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유효성 체크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CF_003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 선택 시 변경 내용 저장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(BO-PC-BOR-01-001)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링크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제목이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미입력된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AL_004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내용이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미입력된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AL_005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16386"/>
                  </a:ext>
                </a:extLst>
              </a:tr>
            </a:tbl>
          </a:graphicData>
        </a:graphic>
      </p:graphicFrame>
      <p:sp>
        <p:nvSpPr>
          <p:cNvPr id="50" name="모서리가 둥근 직사각형 97">
            <a:extLst>
              <a:ext uri="{FF2B5EF4-FFF2-40B4-BE49-F238E27FC236}">
                <a16:creationId xmlns:a16="http://schemas.microsoft.com/office/drawing/2014/main" id="{282DE51E-E76B-4DDC-A3EB-7E6F806E83FE}"/>
              </a:ext>
            </a:extLst>
          </p:cNvPr>
          <p:cNvSpPr/>
          <p:nvPr/>
        </p:nvSpPr>
        <p:spPr>
          <a:xfrm>
            <a:off x="852177" y="467973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1751648-60E6-4AA5-8315-2E8B9F18B709}"/>
              </a:ext>
            </a:extLst>
          </p:cNvPr>
          <p:cNvGrpSpPr/>
          <p:nvPr/>
        </p:nvGrpSpPr>
        <p:grpSpPr>
          <a:xfrm>
            <a:off x="1717989" y="3405215"/>
            <a:ext cx="845310" cy="633022"/>
            <a:chOff x="1717989" y="3665668"/>
            <a:chExt cx="845310" cy="63302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5B3040B-7F88-4F60-8CCF-7CFA699B740D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AC40750-73E4-4A8B-9AF3-DC580A2C3AAB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A7BE2B-5F6F-404B-8618-61CA22C7D289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70" name="Text Box">
              <a:extLst>
                <a:ext uri="{FF2B5EF4-FFF2-40B4-BE49-F238E27FC236}">
                  <a16:creationId xmlns:a16="http://schemas.microsoft.com/office/drawing/2014/main" id="{4EBB9D51-9D0A-4E49-9488-91FBA129F996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모서리가 둥근 직사각형 97">
            <a:extLst>
              <a:ext uri="{FF2B5EF4-FFF2-40B4-BE49-F238E27FC236}">
                <a16:creationId xmlns:a16="http://schemas.microsoft.com/office/drawing/2014/main" id="{293A5910-5C8A-4751-A97B-C50368AD62A5}"/>
              </a:ext>
            </a:extLst>
          </p:cNvPr>
          <p:cNvSpPr/>
          <p:nvPr/>
        </p:nvSpPr>
        <p:spPr>
          <a:xfrm>
            <a:off x="1688382" y="326967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모서리가 둥근 직사각형 97">
            <a:extLst>
              <a:ext uri="{FF2B5EF4-FFF2-40B4-BE49-F238E27FC236}">
                <a16:creationId xmlns:a16="http://schemas.microsoft.com/office/drawing/2014/main" id="{301A29A7-CE5C-4A2D-AE79-832E70F26A57}"/>
              </a:ext>
            </a:extLst>
          </p:cNvPr>
          <p:cNvSpPr/>
          <p:nvPr/>
        </p:nvSpPr>
        <p:spPr>
          <a:xfrm>
            <a:off x="1350098" y="326967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6A23A6B-7323-47C1-A1AB-6BB420FA8EEB}"/>
              </a:ext>
            </a:extLst>
          </p:cNvPr>
          <p:cNvGrpSpPr/>
          <p:nvPr/>
        </p:nvGrpSpPr>
        <p:grpSpPr>
          <a:xfrm>
            <a:off x="2675792" y="3405215"/>
            <a:ext cx="845310" cy="633022"/>
            <a:chOff x="1717989" y="3665668"/>
            <a:chExt cx="845310" cy="63302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235F3F9-2948-4F91-9F33-F766DC9DCBFA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55CCFBB-A277-4B84-B568-FA67BDA590F4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013FDF5-0B23-4FB9-B84A-09ECEF87654B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80" name="Text Box">
              <a:extLst>
                <a:ext uri="{FF2B5EF4-FFF2-40B4-BE49-F238E27FC236}">
                  <a16:creationId xmlns:a16="http://schemas.microsoft.com/office/drawing/2014/main" id="{60EB9F82-71A3-4F44-9FD4-5BC0A9D16D3E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3E1CD32-1382-4584-B999-35F146B4161D}"/>
              </a:ext>
            </a:extLst>
          </p:cNvPr>
          <p:cNvGrpSpPr/>
          <p:nvPr/>
        </p:nvGrpSpPr>
        <p:grpSpPr>
          <a:xfrm>
            <a:off x="3634504" y="3583155"/>
            <a:ext cx="840549" cy="455082"/>
            <a:chOff x="1722750" y="3843608"/>
            <a:chExt cx="840549" cy="45508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2118BE0-6930-4D97-82D5-D847AB37CB2E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D3BAABF-99F9-4420-A65C-57A860460965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86" name="Text Box">
              <a:extLst>
                <a:ext uri="{FF2B5EF4-FFF2-40B4-BE49-F238E27FC236}">
                  <a16:creationId xmlns:a16="http://schemas.microsoft.com/office/drawing/2014/main" id="{1BE8911C-6D32-46F2-87FE-8459E078B2F8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13C3003-3FC4-491B-AA29-F3186D20BDDF}"/>
                </a:ext>
              </a:extLst>
            </p:cNvPr>
            <p:cNvSpPr txBox="1"/>
            <p:nvPr/>
          </p:nvSpPr>
          <p:spPr>
            <a:xfrm>
              <a:off x="1824869" y="3843608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0.7MB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2" name="모서리가 둥근 직사각형 97">
            <a:extLst>
              <a:ext uri="{FF2B5EF4-FFF2-40B4-BE49-F238E27FC236}">
                <a16:creationId xmlns:a16="http://schemas.microsoft.com/office/drawing/2014/main" id="{923840D3-2A7A-461F-B121-CEBC8C2F39B7}"/>
              </a:ext>
            </a:extLst>
          </p:cNvPr>
          <p:cNvSpPr/>
          <p:nvPr/>
        </p:nvSpPr>
        <p:spPr>
          <a:xfrm>
            <a:off x="2512612" y="364082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모서리가 둥근 직사각형 97">
            <a:extLst>
              <a:ext uri="{FF2B5EF4-FFF2-40B4-BE49-F238E27FC236}">
                <a16:creationId xmlns:a16="http://schemas.microsoft.com/office/drawing/2014/main" id="{82E96BA1-FC4D-49D1-B0F6-BCEC02128E0E}"/>
              </a:ext>
            </a:extLst>
          </p:cNvPr>
          <p:cNvSpPr/>
          <p:nvPr/>
        </p:nvSpPr>
        <p:spPr>
          <a:xfrm>
            <a:off x="3213811" y="364082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모서리가 둥근 직사각형 97">
            <a:extLst>
              <a:ext uri="{FF2B5EF4-FFF2-40B4-BE49-F238E27FC236}">
                <a16:creationId xmlns:a16="http://schemas.microsoft.com/office/drawing/2014/main" id="{44BF7B11-56C1-487C-8BBD-10E3CEBFE1E6}"/>
              </a:ext>
            </a:extLst>
          </p:cNvPr>
          <p:cNvSpPr/>
          <p:nvPr/>
        </p:nvSpPr>
        <p:spPr>
          <a:xfrm>
            <a:off x="2512612" y="382228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93DFD7B0-9303-4446-A9BA-085A2A194A81}"/>
              </a:ext>
            </a:extLst>
          </p:cNvPr>
          <p:cNvSpPr/>
          <p:nvPr/>
        </p:nvSpPr>
        <p:spPr>
          <a:xfrm>
            <a:off x="1688382" y="350977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190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B9F3EE8-8436-40B2-954A-3EE5D7113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22965"/>
              </p:ext>
            </p:extLst>
          </p:nvPr>
        </p:nvGraphicFramePr>
        <p:xfrm>
          <a:off x="272678" y="1092117"/>
          <a:ext cx="7164597" cy="3540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2023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하반기 자문위원 채용 공고</a:t>
                      </a: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jpg,jpeg,gif,png,bmp,mp4,webm,wmv,avi,mkv,pdf,ppt,pptx,xls,xlsx,doc,docx,dox,hwp,txt,zip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(50MB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3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노출여부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4188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BO-PC-BOR-01-004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-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76A37C-AC9C-4C34-86E7-87376B050B85}"/>
              </a:ext>
            </a:extLst>
          </p:cNvPr>
          <p:cNvSpPr txBox="1"/>
          <p:nvPr/>
        </p:nvSpPr>
        <p:spPr>
          <a:xfrm>
            <a:off x="272679" y="872716"/>
            <a:ext cx="130003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공지사항 상세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E8A0741-BD7B-45DB-B8B3-09CE18AB6C19}"/>
              </a:ext>
            </a:extLst>
          </p:cNvPr>
          <p:cNvSpPr/>
          <p:nvPr/>
        </p:nvSpPr>
        <p:spPr>
          <a:xfrm>
            <a:off x="6823650" y="472132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90" name="Text Box">
            <a:extLst>
              <a:ext uri="{FF2B5EF4-FFF2-40B4-BE49-F238E27FC236}">
                <a16:creationId xmlns:a16="http://schemas.microsoft.com/office/drawing/2014/main" id="{48638E26-59F2-419C-AFAC-77A3CD2C5928}"/>
              </a:ext>
            </a:extLst>
          </p:cNvPr>
          <p:cNvSpPr/>
          <p:nvPr/>
        </p:nvSpPr>
        <p:spPr>
          <a:xfrm>
            <a:off x="1568623" y="1135480"/>
            <a:ext cx="4752529" cy="2462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2023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하반기 자문위원 채용 공고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B601BC8-D9F2-41BC-8CAF-1EC2CD4AA8C3}"/>
              </a:ext>
            </a:extLst>
          </p:cNvPr>
          <p:cNvSpPr/>
          <p:nvPr/>
        </p:nvSpPr>
        <p:spPr>
          <a:xfrm>
            <a:off x="272678" y="472132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목록</a:t>
            </a:r>
          </a:p>
        </p:txBody>
      </p:sp>
      <p:grpSp>
        <p:nvGrpSpPr>
          <p:cNvPr id="9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87E5340-D223-4017-B7BD-7AD68B26212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68623" y="4329987"/>
            <a:ext cx="511915" cy="212366"/>
            <a:chOff x="593892" y="1585163"/>
            <a:chExt cx="511915" cy="212366"/>
          </a:xfrm>
        </p:grpSpPr>
        <p:sp>
          <p:nvSpPr>
            <p:cNvPr id="93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8AD1495-FD29-4DB0-B2A8-43EC4091FD20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4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AE2CECB-87B6-4020-B659-93601910AB86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5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B46FF76-6C3C-42E5-84AB-9D730A28A68C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노출</a:t>
              </a:r>
              <a:endParaRPr lang="en-US" altLang="ko-KR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76FE69D-CFFE-4785-81BB-32F1AD26A20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06506" y="4329987"/>
            <a:ext cx="627331" cy="212366"/>
            <a:chOff x="593892" y="1585163"/>
            <a:chExt cx="627331" cy="212366"/>
          </a:xfrm>
        </p:grpSpPr>
        <p:sp>
          <p:nvSpPr>
            <p:cNvPr id="97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5AD1A9E-19DF-4979-B34C-F7FAA174E6A6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4A83831B-3BAC-48AE-A070-CB69C01C1C05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50286AF-6C4D-499C-94D8-75149E2CA14C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미노출</a:t>
              </a:r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1" name="Text Box">
            <a:extLst>
              <a:ext uri="{FF2B5EF4-FFF2-40B4-BE49-F238E27FC236}">
                <a16:creationId xmlns:a16="http://schemas.microsoft.com/office/drawing/2014/main" id="{8CB1321D-89B7-4D44-A2F8-F8840A954979}"/>
              </a:ext>
            </a:extLst>
          </p:cNvPr>
          <p:cNvSpPr/>
          <p:nvPr/>
        </p:nvSpPr>
        <p:spPr>
          <a:xfrm>
            <a:off x="1568623" y="3377366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6AD308-AE31-4C80-BC8E-AC0F8F7942CA}"/>
              </a:ext>
            </a:extLst>
          </p:cNvPr>
          <p:cNvSpPr/>
          <p:nvPr/>
        </p:nvSpPr>
        <p:spPr>
          <a:xfrm>
            <a:off x="6568083" y="349655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914546E-75C1-4479-86BC-48DFBA79713D}"/>
              </a:ext>
            </a:extLst>
          </p:cNvPr>
          <p:cNvGrpSpPr/>
          <p:nvPr/>
        </p:nvGrpSpPr>
        <p:grpSpPr>
          <a:xfrm>
            <a:off x="6438645" y="1191313"/>
            <a:ext cx="832244" cy="131556"/>
            <a:chOff x="1750519" y="1525820"/>
            <a:chExt cx="832244" cy="131556"/>
          </a:xfrm>
        </p:grpSpPr>
        <p:sp>
          <p:nvSpPr>
            <p:cNvPr id="45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EE5F856-C4B7-4386-9442-DBF7970F8557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E5891D-155F-4106-9AA3-4CD086816A69}"/>
                </a:ext>
              </a:extLst>
            </p:cNvPr>
            <p:cNvSpPr txBox="1"/>
            <p:nvPr/>
          </p:nvSpPr>
          <p:spPr>
            <a:xfrm>
              <a:off x="1930340" y="1530043"/>
              <a:ext cx="652423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중요공지 설정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735D1C3-9102-497D-9DE3-F48BBEE6461F}"/>
              </a:ext>
            </a:extLst>
          </p:cNvPr>
          <p:cNvSpPr/>
          <p:nvPr/>
        </p:nvSpPr>
        <p:spPr>
          <a:xfrm>
            <a:off x="954997" y="472132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5B7A79-F38E-4229-A37D-9318CB456628}"/>
              </a:ext>
            </a:extLst>
          </p:cNvPr>
          <p:cNvSpPr txBox="1"/>
          <p:nvPr/>
        </p:nvSpPr>
        <p:spPr>
          <a:xfrm>
            <a:off x="272679" y="5101502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8554F6E-A17A-4B36-8E67-44BCCC1DA4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5365771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2023.01.01 00:00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60" name="모서리가 둥근 직사각형 97">
            <a:extLst>
              <a:ext uri="{FF2B5EF4-FFF2-40B4-BE49-F238E27FC236}">
                <a16:creationId xmlns:a16="http://schemas.microsoft.com/office/drawing/2014/main" id="{81BF21E9-4153-4386-A883-6E02F689CCE3}"/>
              </a:ext>
            </a:extLst>
          </p:cNvPr>
          <p:cNvSpPr/>
          <p:nvPr/>
        </p:nvSpPr>
        <p:spPr>
          <a:xfrm>
            <a:off x="160046" y="531786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01F1818B-7DB9-4F68-BADB-E481A58D48D9}"/>
              </a:ext>
            </a:extLst>
          </p:cNvPr>
          <p:cNvSpPr/>
          <p:nvPr/>
        </p:nvSpPr>
        <p:spPr>
          <a:xfrm>
            <a:off x="1387024" y="531786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모서리가 둥근 직사각형 97">
            <a:extLst>
              <a:ext uri="{FF2B5EF4-FFF2-40B4-BE49-F238E27FC236}">
                <a16:creationId xmlns:a16="http://schemas.microsoft.com/office/drawing/2014/main" id="{73D7D6BB-2E7C-4B18-ABAE-27D777BD85F8}"/>
              </a:ext>
            </a:extLst>
          </p:cNvPr>
          <p:cNvSpPr/>
          <p:nvPr/>
        </p:nvSpPr>
        <p:spPr>
          <a:xfrm>
            <a:off x="4704726" y="531786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모서리가 둥근 직사각형 97">
            <a:extLst>
              <a:ext uri="{FF2B5EF4-FFF2-40B4-BE49-F238E27FC236}">
                <a16:creationId xmlns:a16="http://schemas.microsoft.com/office/drawing/2014/main" id="{2B07C9C5-C2BF-41E9-98E5-D02FDA63CB7B}"/>
              </a:ext>
            </a:extLst>
          </p:cNvPr>
          <p:cNvSpPr/>
          <p:nvPr/>
        </p:nvSpPr>
        <p:spPr>
          <a:xfrm>
            <a:off x="1387024" y="566478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모서리가 둥근 직사각형 97">
            <a:extLst>
              <a:ext uri="{FF2B5EF4-FFF2-40B4-BE49-F238E27FC236}">
                <a16:creationId xmlns:a16="http://schemas.microsoft.com/office/drawing/2014/main" id="{35A228F6-EA5F-41DE-9598-906C4ADB6AC7}"/>
              </a:ext>
            </a:extLst>
          </p:cNvPr>
          <p:cNvSpPr/>
          <p:nvPr/>
        </p:nvSpPr>
        <p:spPr>
          <a:xfrm>
            <a:off x="4704726" y="566478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067CE921-D9B9-4A87-B2D9-3A85EBD9E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67027"/>
              </p:ext>
            </p:extLst>
          </p:nvPr>
        </p:nvGraphicFramePr>
        <p:xfrm>
          <a:off x="7617296" y="727075"/>
          <a:ext cx="2201269" cy="3200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05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15430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하이픈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(–)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하이픈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(–)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794D057B-23EE-4C7D-96A9-5EE626C79D78}"/>
              </a:ext>
            </a:extLst>
          </p:cNvPr>
          <p:cNvGrpSpPr/>
          <p:nvPr/>
        </p:nvGrpSpPr>
        <p:grpSpPr>
          <a:xfrm>
            <a:off x="1717989" y="3405215"/>
            <a:ext cx="845310" cy="633022"/>
            <a:chOff x="1717989" y="3665668"/>
            <a:chExt cx="845310" cy="633022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AF2FAA8-C630-47EB-8D5A-5DBA65761E87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06A7787-3746-4480-9CD9-73BB936EBE28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10CAE5E-06B5-489A-9595-FE689DF8FFFB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70" name="Text Box">
              <a:extLst>
                <a:ext uri="{FF2B5EF4-FFF2-40B4-BE49-F238E27FC236}">
                  <a16:creationId xmlns:a16="http://schemas.microsoft.com/office/drawing/2014/main" id="{519E163B-0AE2-461F-A78A-9773144AF53B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7E5980F-5580-4664-8357-3397576F9EE7}"/>
              </a:ext>
            </a:extLst>
          </p:cNvPr>
          <p:cNvGrpSpPr/>
          <p:nvPr/>
        </p:nvGrpSpPr>
        <p:grpSpPr>
          <a:xfrm>
            <a:off x="2675792" y="3405215"/>
            <a:ext cx="845310" cy="633022"/>
            <a:chOff x="1717989" y="3665668"/>
            <a:chExt cx="845310" cy="63302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F274896-0BA2-45E3-813D-3ED2C0C124CC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CF43B19-D876-44F8-BCB9-99D68A28D691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23E6DF5-E848-42C1-A22B-AA17DB6C6F1C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77" name="Text Box">
              <a:extLst>
                <a:ext uri="{FF2B5EF4-FFF2-40B4-BE49-F238E27FC236}">
                  <a16:creationId xmlns:a16="http://schemas.microsoft.com/office/drawing/2014/main" id="{DDD0D6EC-8542-48AC-8F8D-24CE1B749115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1042907-68D7-4430-B7B3-C5ED11ABD6C9}"/>
              </a:ext>
            </a:extLst>
          </p:cNvPr>
          <p:cNvGrpSpPr/>
          <p:nvPr/>
        </p:nvGrpSpPr>
        <p:grpSpPr>
          <a:xfrm>
            <a:off x="3634504" y="3583155"/>
            <a:ext cx="840549" cy="455082"/>
            <a:chOff x="1722750" y="3843608"/>
            <a:chExt cx="840549" cy="45508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BC9D08-C6F8-478D-B0FF-351CDDC9F112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8A441FC-0C95-4DFB-A3D7-E4C4ED589B57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81" name="Text Box">
              <a:extLst>
                <a:ext uri="{FF2B5EF4-FFF2-40B4-BE49-F238E27FC236}">
                  <a16:creationId xmlns:a16="http://schemas.microsoft.com/office/drawing/2014/main" id="{C093E44F-384C-4BB2-91C1-70F33A550288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982B33A-1AD0-40EF-A71A-FBC2526D778F}"/>
                </a:ext>
              </a:extLst>
            </p:cNvPr>
            <p:cNvSpPr txBox="1"/>
            <p:nvPr/>
          </p:nvSpPr>
          <p:spPr>
            <a:xfrm>
              <a:off x="1824869" y="3843608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0.7MB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46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35972"/>
              </p:ext>
            </p:extLst>
          </p:nvPr>
        </p:nvGraphicFramePr>
        <p:xfrm>
          <a:off x="200024" y="1088740"/>
          <a:ext cx="4500947" cy="2052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시작일이 종료일보다 이후일 수 없습니다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AL_002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종료일이 시작일보다 이전일 수 없습니다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AL_003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삭제할 게시물을 선택해주세요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제목을 입력해주세요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내용을 입력해주세요</a:t>
                      </a:r>
                      <a:r>
                        <a:rPr lang="en-US" altLang="ko-KR" sz="800" dirty="0"/>
                        <a:t>,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 가능한 파일 확장자가 아닙니다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3841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AL_007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첨부파일 용량은 최대 </a:t>
                      </a:r>
                      <a:r>
                        <a:rPr lang="en-US" altLang="ko-KR" sz="800" dirty="0"/>
                        <a:t>50MB</a:t>
                      </a:r>
                      <a:r>
                        <a:rPr lang="ko-KR" altLang="en-US" sz="800" dirty="0"/>
                        <a:t>까지만 등록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25610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AL_008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첨부파일은 최대 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 err="1"/>
                        <a:t>개까지만</a:t>
                      </a:r>
                      <a:r>
                        <a:rPr lang="ko-KR" altLang="en-US" sz="800" dirty="0"/>
                        <a:t> 등록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344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80376"/>
              </p:ext>
            </p:extLst>
          </p:nvPr>
        </p:nvGraphicFramePr>
        <p:xfrm>
          <a:off x="5078414" y="1088740"/>
          <a:ext cx="4500947" cy="1019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선택한 게시물을 삭제하시겠습니까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 [</a:t>
                      </a:r>
                      <a:r>
                        <a:rPr lang="ko-KR" altLang="en-US" sz="800" dirty="0"/>
                        <a:t>취소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CF_002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목록으로 이동 시 입력한 값이 초기화 처리됩니다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이동하시겠습니까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 [</a:t>
                      </a:r>
                      <a:r>
                        <a:rPr lang="ko-KR" altLang="en-US" sz="800" dirty="0"/>
                        <a:t>취소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CF_003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저장하시겠습니까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 [</a:t>
                      </a:r>
                      <a:r>
                        <a:rPr lang="ko-KR" altLang="en-US" sz="800" dirty="0"/>
                        <a:t>취소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8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재단소식</a:t>
            </a:r>
          </a:p>
        </p:txBody>
      </p:sp>
    </p:spTree>
    <p:extLst>
      <p:ext uri="{BB962C8B-B14F-4D97-AF65-F5344CB8AC3E}">
        <p14:creationId xmlns:p14="http://schemas.microsoft.com/office/powerpoint/2010/main" val="606699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표 156">
            <a:extLst>
              <a:ext uri="{FF2B5EF4-FFF2-40B4-BE49-F238E27FC236}">
                <a16:creationId xmlns:a16="http://schemas.microsoft.com/office/drawing/2014/main" id="{5A45F821-6C87-483A-9B2E-DF34C29B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00493"/>
              </p:ext>
            </p:extLst>
          </p:nvPr>
        </p:nvGraphicFramePr>
        <p:xfrm>
          <a:off x="272676" y="2831182"/>
          <a:ext cx="7020581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828091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866297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609865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조회수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</a:t>
                      </a:r>
                      <a:r>
                        <a:rPr lang="ko-KR" altLang="en-US" sz="600" b="1" dirty="0" err="1"/>
                        <a:t>수정자</a:t>
                      </a:r>
                      <a:endParaRPr lang="ko-KR" altLang="en-US" sz="600" b="1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수정일시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노출여부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재단소식 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2023.01.01 00:00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64374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2132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8532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59175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0167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95008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9769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07463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031665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BO-PC-BOR-02-001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재단소식</a:t>
            </a:r>
            <a:r>
              <a:rPr lang="en-US" altLang="ko-KR" dirty="0"/>
              <a:t>-</a:t>
            </a:r>
            <a:r>
              <a:rPr lang="ko-KR" altLang="en-US" dirty="0"/>
              <a:t>목록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재단소식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470603"/>
              </p:ext>
            </p:extLst>
          </p:nvPr>
        </p:nvGraphicFramePr>
        <p:xfrm>
          <a:off x="7617296" y="727075"/>
          <a:ext cx="2201269" cy="4988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재단소식 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검색영역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등록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수정기간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노출여부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검색키워드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목록에서 노출되는 항목 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등록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수정기간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셀렉트박스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└ 등록일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Defualt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수정일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선택한 값에 맞게 기간 검색 가능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2104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기간검색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캘린더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Default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선택불가 상태 및 시작일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종료일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모두 조회당일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(Today())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단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목록의 데이터는 전체 데이터 노출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시작일자가 종료일자보다 이후일 경우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 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종료일자가 시작일자보다 이전일 경우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 AL_002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기간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└직접입력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주일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3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6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직접입력 버튼 선택 시 캘린더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활성화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기간선택 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번째 캘린더의 일자가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‘Today()-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선택한 기간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자동 계산되어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캘린더에 표시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기간선택 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번째 캘린더의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일자는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Today()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표시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노출여부 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체크박스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전체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(Default),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노출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미노출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전체 체크 시 노출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미노출값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전체 선택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항목을 해지할 경우 전체체크 해지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선택한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노출여부값에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따라 포함된 게시물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직접검색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셀렉트박스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인풋박스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└전체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(Default),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한글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영문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숫자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특수문자 입력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입력한 검색어가 제목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최종수정자에 포함된 게시물 노출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438F7B99-FF50-45F5-9BD1-F1A4C4AF91D7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재단소식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7A877E-88B4-4590-8829-134E9CA824DB}"/>
              </a:ext>
            </a:extLst>
          </p:cNvPr>
          <p:cNvSpPr txBox="1"/>
          <p:nvPr/>
        </p:nvSpPr>
        <p:spPr>
          <a:xfrm>
            <a:off x="272679" y="2592090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재단소식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03F3A5F-11BE-4FF4-80A2-2BEE1180BCB9}"/>
              </a:ext>
            </a:extLst>
          </p:cNvPr>
          <p:cNvSpPr/>
          <p:nvPr/>
        </p:nvSpPr>
        <p:spPr>
          <a:xfrm>
            <a:off x="347275" y="289768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5E5329F-1076-4D75-A659-D1C4C65AE678}"/>
              </a:ext>
            </a:extLst>
          </p:cNvPr>
          <p:cNvSpPr/>
          <p:nvPr/>
        </p:nvSpPr>
        <p:spPr>
          <a:xfrm>
            <a:off x="347275" y="315157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67C8878-58CA-41C9-B465-6EC2FF23ECAA}"/>
              </a:ext>
            </a:extLst>
          </p:cNvPr>
          <p:cNvSpPr/>
          <p:nvPr/>
        </p:nvSpPr>
        <p:spPr>
          <a:xfrm>
            <a:off x="347275" y="3405470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1693FA28-A9A3-46B5-AF54-21B6CDDC3E6D}"/>
              </a:ext>
            </a:extLst>
          </p:cNvPr>
          <p:cNvSpPr/>
          <p:nvPr/>
        </p:nvSpPr>
        <p:spPr>
          <a:xfrm>
            <a:off x="347275" y="365936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16D483E-309D-461A-9002-631766DA7C59}"/>
              </a:ext>
            </a:extLst>
          </p:cNvPr>
          <p:cNvSpPr/>
          <p:nvPr/>
        </p:nvSpPr>
        <p:spPr>
          <a:xfrm>
            <a:off x="347275" y="3913256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2D5E9B6-91E4-46E0-80A9-65E154ED5CAF}"/>
              </a:ext>
            </a:extLst>
          </p:cNvPr>
          <p:cNvSpPr/>
          <p:nvPr/>
        </p:nvSpPr>
        <p:spPr>
          <a:xfrm>
            <a:off x="347275" y="4167149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9337596C-7471-40EA-9566-129EAD156406}"/>
              </a:ext>
            </a:extLst>
          </p:cNvPr>
          <p:cNvSpPr/>
          <p:nvPr/>
        </p:nvSpPr>
        <p:spPr>
          <a:xfrm>
            <a:off x="347275" y="442701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F5C6009-8C77-4567-B8F1-A24961C701C4}"/>
              </a:ext>
            </a:extLst>
          </p:cNvPr>
          <p:cNvSpPr/>
          <p:nvPr/>
        </p:nvSpPr>
        <p:spPr>
          <a:xfrm>
            <a:off x="347275" y="468090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1C225554-7B9C-43D6-873F-0FDF033BD551}"/>
              </a:ext>
            </a:extLst>
          </p:cNvPr>
          <p:cNvSpPr/>
          <p:nvPr/>
        </p:nvSpPr>
        <p:spPr>
          <a:xfrm>
            <a:off x="347275" y="4934801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A399C48-2A83-4D2B-A5F6-2365B48BBC06}"/>
              </a:ext>
            </a:extLst>
          </p:cNvPr>
          <p:cNvSpPr/>
          <p:nvPr/>
        </p:nvSpPr>
        <p:spPr>
          <a:xfrm>
            <a:off x="347275" y="518869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9F7515C-25D0-4ED3-BDCF-F64F6387D1FF}"/>
              </a:ext>
            </a:extLst>
          </p:cNvPr>
          <p:cNvSpPr/>
          <p:nvPr/>
        </p:nvSpPr>
        <p:spPr>
          <a:xfrm>
            <a:off x="347275" y="544258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7227CC1-8282-4AD0-B883-BA6DF4E7ED6D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615D79-6544-431F-9944-202A1B0DF5F3}"/>
              </a:ext>
            </a:extLst>
          </p:cNvPr>
          <p:cNvSpPr txBox="1"/>
          <p:nvPr/>
        </p:nvSpPr>
        <p:spPr>
          <a:xfrm>
            <a:off x="6271385" y="5864391"/>
            <a:ext cx="945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76CDBAB-5F11-459C-8B95-839DB6944D09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92" name="Track">
              <a:extLst>
                <a:ext uri="{FF2B5EF4-FFF2-40B4-BE49-F238E27FC236}">
                  <a16:creationId xmlns:a16="http://schemas.microsoft.com/office/drawing/2014/main" id="{6DC22A0F-DCD0-4039-BE83-19A8AB8C6C4F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3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55A838DC-8F70-4317-A4DD-929A3C584B0B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4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06030F9-4148-4895-9CD7-A6FC0C4BB486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A2F73B93-5D66-4EBD-BE39-9986A2AF897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766EF5C-8A93-40C9-8A1C-DF2713363395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97" name="Track">
              <a:extLst>
                <a:ext uri="{FF2B5EF4-FFF2-40B4-BE49-F238E27FC236}">
                  <a16:creationId xmlns:a16="http://schemas.microsoft.com/office/drawing/2014/main" id="{CDC6D320-FF0D-49DC-9CE0-60791855C693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491F774B-8E04-4104-9235-5CCF2F5AC5F1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2D644C7-074E-4046-BA1E-8E0EA204062E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E816A8BC-303B-42CB-9DCB-F4FEDFC0E27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C11740B-4D21-409D-A728-75DCC33A86AA}"/>
              </a:ext>
            </a:extLst>
          </p:cNvPr>
          <p:cNvGrpSpPr/>
          <p:nvPr/>
        </p:nvGrpSpPr>
        <p:grpSpPr>
          <a:xfrm>
            <a:off x="432408" y="5845195"/>
            <a:ext cx="1616692" cy="161504"/>
            <a:chOff x="432408" y="6150898"/>
            <a:chExt cx="1616692" cy="161504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76F0B62-8C5C-49AB-92ED-18BDE3E947CC}"/>
                </a:ext>
              </a:extLst>
            </p:cNvPr>
            <p:cNvGrpSpPr/>
            <p:nvPr/>
          </p:nvGrpSpPr>
          <p:grpSpPr>
            <a:xfrm>
              <a:off x="628228" y="6150898"/>
              <a:ext cx="161504" cy="161504"/>
              <a:chOff x="628228" y="6150898"/>
              <a:chExt cx="161504" cy="161504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EF2BB18-8948-438F-9D51-F6CA78AFCBE0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20" name="Chevron Left">
                <a:extLst>
                  <a:ext uri="{FF2B5EF4-FFF2-40B4-BE49-F238E27FC236}">
                    <a16:creationId xmlns:a16="http://schemas.microsoft.com/office/drawing/2014/main" id="{B9489C95-D57A-43B9-8DF7-6A8C9FE066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ECCBB570-964D-47EB-B38F-CE572D3AD174}"/>
                </a:ext>
              </a:extLst>
            </p:cNvPr>
            <p:cNvGrpSpPr/>
            <p:nvPr/>
          </p:nvGrpSpPr>
          <p:grpSpPr>
            <a:xfrm>
              <a:off x="432408" y="6150898"/>
              <a:ext cx="161504" cy="161504"/>
              <a:chOff x="432408" y="6150898"/>
              <a:chExt cx="161504" cy="161504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4E115A38-FD40-4ABF-87F2-9491479A65DC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DDF2F217-7161-472D-B971-609E74D0290E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117" name="Chevron Left">
                  <a:extLst>
                    <a:ext uri="{FF2B5EF4-FFF2-40B4-BE49-F238E27FC236}">
                      <a16:creationId xmlns:a16="http://schemas.microsoft.com/office/drawing/2014/main" id="{52E7414A-D57A-4755-A19F-C8A4B704C1B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8" name="Chevron Left">
                  <a:extLst>
                    <a:ext uri="{FF2B5EF4-FFF2-40B4-BE49-F238E27FC236}">
                      <a16:creationId xmlns:a16="http://schemas.microsoft.com/office/drawing/2014/main" id="{8AC5C609-818C-4B9E-80DF-13AC53CE934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E690BBF-AF8D-43ED-A437-B6C7DDE923E3}"/>
                </a:ext>
              </a:extLst>
            </p:cNvPr>
            <p:cNvSpPr/>
            <p:nvPr/>
          </p:nvSpPr>
          <p:spPr>
            <a:xfrm>
              <a:off x="824048" y="6150898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9E27552-4A17-46EF-A7A4-EC320B2A892C}"/>
                </a:ext>
              </a:extLst>
            </p:cNvPr>
            <p:cNvSpPr txBox="1"/>
            <p:nvPr/>
          </p:nvSpPr>
          <p:spPr>
            <a:xfrm>
              <a:off x="1038709" y="61700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 3  4  5  …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EAC8B5A2-9D23-4893-B7AC-C56F9757B806}"/>
                </a:ext>
              </a:extLst>
            </p:cNvPr>
            <p:cNvGrpSpPr/>
            <p:nvPr/>
          </p:nvGrpSpPr>
          <p:grpSpPr>
            <a:xfrm rot="10800000">
              <a:off x="1687792" y="6150898"/>
              <a:ext cx="161504" cy="161504"/>
              <a:chOff x="628228" y="6150898"/>
              <a:chExt cx="161504" cy="161504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39312BB6-E20C-4271-8061-6FEA3FA4CB30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14" name="Chevron Left">
                <a:extLst>
                  <a:ext uri="{FF2B5EF4-FFF2-40B4-BE49-F238E27FC236}">
                    <a16:creationId xmlns:a16="http://schemas.microsoft.com/office/drawing/2014/main" id="{522599D0-46E7-40D5-9358-F069A63BDF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22C7C70-2107-404F-80A5-CAF71F00B1CC}"/>
                </a:ext>
              </a:extLst>
            </p:cNvPr>
            <p:cNvGrpSpPr/>
            <p:nvPr/>
          </p:nvGrpSpPr>
          <p:grpSpPr>
            <a:xfrm rot="10800000">
              <a:off x="1887596" y="6150898"/>
              <a:ext cx="161504" cy="161504"/>
              <a:chOff x="432408" y="6150898"/>
              <a:chExt cx="161504" cy="161504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5DBC9A19-2253-4A3B-95BF-88BC2CBC9307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906EF9DC-44BA-4926-B96D-91BF382679FC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111" name="Chevron Left">
                  <a:extLst>
                    <a:ext uri="{FF2B5EF4-FFF2-40B4-BE49-F238E27FC236}">
                      <a16:creationId xmlns:a16="http://schemas.microsoft.com/office/drawing/2014/main" id="{8EAF337E-0B8B-4849-97F5-807BC92FA0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Chevron Left">
                  <a:extLst>
                    <a:ext uri="{FF2B5EF4-FFF2-40B4-BE49-F238E27FC236}">
                      <a16:creationId xmlns:a16="http://schemas.microsoft.com/office/drawing/2014/main" id="{8731A9CD-49E4-4B77-BBA7-613D7BAAB4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14CCE5C-E6F3-41FA-82E3-319115D3C4FD}"/>
              </a:ext>
            </a:extLst>
          </p:cNvPr>
          <p:cNvGrpSpPr/>
          <p:nvPr/>
        </p:nvGrpSpPr>
        <p:grpSpPr>
          <a:xfrm>
            <a:off x="2256858" y="5839292"/>
            <a:ext cx="923978" cy="184662"/>
            <a:chOff x="2256858" y="6144995"/>
            <a:chExt cx="923978" cy="184662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7A766446-668E-4DAC-BA15-F2F8E44943CA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517F118-BE63-4AE8-A22F-554EE67917B5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141" name="Chevron Down">
                <a:extLst>
                  <a:ext uri="{FF2B5EF4-FFF2-40B4-BE49-F238E27FC236}">
                    <a16:creationId xmlns:a16="http://schemas.microsoft.com/office/drawing/2014/main" id="{FC6DB650-ECAB-4034-B2E8-EDA048A417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EC62AA6-F625-4F49-8031-9AAE3811B980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725CA4B-A4F3-48A8-8CC0-04BBE0EFB4DB}"/>
              </a:ext>
            </a:extLst>
          </p:cNvPr>
          <p:cNvSpPr/>
          <p:nvPr/>
        </p:nvSpPr>
        <p:spPr>
          <a:xfrm>
            <a:off x="6823650" y="612583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8320FA4-9614-42DB-A221-B92BE74DE096}"/>
              </a:ext>
            </a:extLst>
          </p:cNvPr>
          <p:cNvSpPr/>
          <p:nvPr/>
        </p:nvSpPr>
        <p:spPr>
          <a:xfrm>
            <a:off x="272676" y="612598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9ED8ABD-5C90-4901-BF46-2F691D48B730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B2F1956-1554-4E61-AEA8-06EDAE3F0872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9C299AA-EF3D-448E-81E5-37A40B07E30F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F543A46-AEC5-472C-9C07-3C2EE57F9FC2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B5A9124-CB85-4BDA-8786-52F05C892A59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153" name="Chevron Down">
              <a:extLst>
                <a:ext uri="{FF2B5EF4-FFF2-40B4-BE49-F238E27FC236}">
                  <a16:creationId xmlns:a16="http://schemas.microsoft.com/office/drawing/2014/main" id="{756DD152-5C7C-4835-9043-806669614B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9921E4-0290-48D8-814F-3D75D78F65D6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E5FE45A-107E-4343-BF5B-268496F1C565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9EA49B4-8DA2-43B6-8156-C360F90655B9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20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DA44B273-7723-4D37-B3B8-D585C0F0586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204" name="Text Box">
              <a:extLst>
                <a:ext uri="{FF2B5EF4-FFF2-40B4-BE49-F238E27FC236}">
                  <a16:creationId xmlns:a16="http://schemas.microsoft.com/office/drawing/2014/main" id="{07D267B2-EDA2-4D5A-AFB7-EBE6ADB87B3F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05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993EACCC-03CF-4CB5-8A72-2907C5C92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06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45239A53-2EF5-4360-908C-E7B108C05C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207" name="Text Box">
              <a:extLst>
                <a:ext uri="{FF2B5EF4-FFF2-40B4-BE49-F238E27FC236}">
                  <a16:creationId xmlns:a16="http://schemas.microsoft.com/office/drawing/2014/main" id="{BB5774F1-A369-4E5E-B22C-62D995221602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08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306E7EB5-B35C-49CC-BCE5-0A9D2A3ECA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D26C9-0E46-4967-BB83-879F8D04B9A1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9B7B928-83DE-4E0D-AEB6-9C64B492378D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86CB160-352C-4F4E-883B-70169281F69F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E84D043-BECD-45BD-A161-0D2FB64FB94C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A3EDC434-17C3-4B1A-8314-DA41647D0F4D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F9F315D-7F31-49DE-BB9E-97FE83568D4E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0BB2ECF-73FB-48E7-BED5-E2331AD5D290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4806BF5F-8C3D-45D1-94AE-359C484D4688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217" name="Chevron Down">
            <a:extLst>
              <a:ext uri="{FF2B5EF4-FFF2-40B4-BE49-F238E27FC236}">
                <a16:creationId xmlns:a16="http://schemas.microsoft.com/office/drawing/2014/main" id="{5CC396E4-B694-4527-8C01-7DD510DB3008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ED9FD47B-EC7F-4942-A05B-7849F16B1C4C}"/>
              </a:ext>
            </a:extLst>
          </p:cNvPr>
          <p:cNvSpPr/>
          <p:nvPr/>
        </p:nvSpPr>
        <p:spPr>
          <a:xfrm>
            <a:off x="156276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97">
            <a:extLst>
              <a:ext uri="{FF2B5EF4-FFF2-40B4-BE49-F238E27FC236}">
                <a16:creationId xmlns:a16="http://schemas.microsoft.com/office/drawing/2014/main" id="{933DDE3F-B49A-4B6B-AB56-410B71D56E69}"/>
              </a:ext>
            </a:extLst>
          </p:cNvPr>
          <p:cNvSpPr/>
          <p:nvPr/>
        </p:nvSpPr>
        <p:spPr>
          <a:xfrm>
            <a:off x="1015878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모서리가 둥근 직사각형 97">
            <a:extLst>
              <a:ext uri="{FF2B5EF4-FFF2-40B4-BE49-F238E27FC236}">
                <a16:creationId xmlns:a16="http://schemas.microsoft.com/office/drawing/2014/main" id="{876CE780-AE31-4138-ACDA-732DE9A1546F}"/>
              </a:ext>
            </a:extLst>
          </p:cNvPr>
          <p:cNvSpPr/>
          <p:nvPr/>
        </p:nvSpPr>
        <p:spPr>
          <a:xfrm>
            <a:off x="4144836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모서리가 둥근 직사각형 97">
            <a:extLst>
              <a:ext uri="{FF2B5EF4-FFF2-40B4-BE49-F238E27FC236}">
                <a16:creationId xmlns:a16="http://schemas.microsoft.com/office/drawing/2014/main" id="{08512B0E-ECC4-431F-8B94-907CBB8C5941}"/>
              </a:ext>
            </a:extLst>
          </p:cNvPr>
          <p:cNvSpPr/>
          <p:nvPr/>
        </p:nvSpPr>
        <p:spPr>
          <a:xfrm>
            <a:off x="1021145" y="2013699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9" name="모서리가 둥근 직사각형 97">
            <a:extLst>
              <a:ext uri="{FF2B5EF4-FFF2-40B4-BE49-F238E27FC236}">
                <a16:creationId xmlns:a16="http://schemas.microsoft.com/office/drawing/2014/main" id="{FB30CAC6-42EC-4467-B5CB-EE2DD4D97070}"/>
              </a:ext>
            </a:extLst>
          </p:cNvPr>
          <p:cNvSpPr/>
          <p:nvPr/>
        </p:nvSpPr>
        <p:spPr>
          <a:xfrm>
            <a:off x="5723915" y="20469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0" name="모서리가 둥근 직사각형 97">
            <a:extLst>
              <a:ext uri="{FF2B5EF4-FFF2-40B4-BE49-F238E27FC236}">
                <a16:creationId xmlns:a16="http://schemas.microsoft.com/office/drawing/2014/main" id="{FBDEF381-2D84-49BD-B057-5FBAE7B22C59}"/>
              </a:ext>
            </a:extLst>
          </p:cNvPr>
          <p:cNvSpPr/>
          <p:nvPr/>
        </p:nvSpPr>
        <p:spPr>
          <a:xfrm>
            <a:off x="6355853" y="20469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1" name="모서리가 둥근 직사각형 97">
            <a:extLst>
              <a:ext uri="{FF2B5EF4-FFF2-40B4-BE49-F238E27FC236}">
                <a16:creationId xmlns:a16="http://schemas.microsoft.com/office/drawing/2014/main" id="{55CD5AB5-45BC-42EA-9025-92E7A758279C}"/>
              </a:ext>
            </a:extLst>
          </p:cNvPr>
          <p:cNvSpPr/>
          <p:nvPr/>
        </p:nvSpPr>
        <p:spPr>
          <a:xfrm>
            <a:off x="1799325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C7C840-3596-4CEE-8AA2-88C9E5365235}"/>
              </a:ext>
            </a:extLst>
          </p:cNvPr>
          <p:cNvSpPr txBox="1"/>
          <p:nvPr/>
        </p:nvSpPr>
        <p:spPr>
          <a:xfrm>
            <a:off x="452500" y="170584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노출여부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1A8A162-4F65-4CC6-A5F4-105B6BF1B434}"/>
              </a:ext>
            </a:extLst>
          </p:cNvPr>
          <p:cNvGrpSpPr/>
          <p:nvPr/>
        </p:nvGrpSpPr>
        <p:grpSpPr>
          <a:xfrm>
            <a:off x="1254916" y="1701618"/>
            <a:ext cx="385005" cy="131556"/>
            <a:chOff x="1145282" y="1525820"/>
            <a:chExt cx="385005" cy="131556"/>
          </a:xfrm>
        </p:grpSpPr>
        <p:sp>
          <p:nvSpPr>
            <p:cNvPr id="133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AD2684E-7A4B-43B5-B2F8-1772E87152FE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961616F-DAC9-430C-9616-BBB6CF4D41EE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4178A04-CD37-4A3D-88F5-E4523F792444}"/>
              </a:ext>
            </a:extLst>
          </p:cNvPr>
          <p:cNvGrpSpPr/>
          <p:nvPr/>
        </p:nvGrpSpPr>
        <p:grpSpPr>
          <a:xfrm>
            <a:off x="1925747" y="1701618"/>
            <a:ext cx="385005" cy="131556"/>
            <a:chOff x="1750519" y="1525820"/>
            <a:chExt cx="385005" cy="131556"/>
          </a:xfrm>
        </p:grpSpPr>
        <p:sp>
          <p:nvSpPr>
            <p:cNvPr id="136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C952755-FEFE-4F9A-B99D-B08469612246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CAF18AC-BBAE-43EE-9CC3-48F2E0D6416A}"/>
                </a:ext>
              </a:extLst>
            </p:cNvPr>
            <p:cNvSpPr txBox="1"/>
            <p:nvPr/>
          </p:nvSpPr>
          <p:spPr>
            <a:xfrm>
              <a:off x="1930340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노출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29D76E5-17A8-40AD-869A-27DDFB3FD4B8}"/>
              </a:ext>
            </a:extLst>
          </p:cNvPr>
          <p:cNvGrpSpPr/>
          <p:nvPr/>
        </p:nvGrpSpPr>
        <p:grpSpPr>
          <a:xfrm>
            <a:off x="2593043" y="1701618"/>
            <a:ext cx="487598" cy="131556"/>
            <a:chOff x="2393562" y="1525820"/>
            <a:chExt cx="487598" cy="131556"/>
          </a:xfrm>
        </p:grpSpPr>
        <p:sp>
          <p:nvSpPr>
            <p:cNvPr id="139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573D93F-7061-4DE1-8702-2C8C21AE2B45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F4E717E-4434-4CD5-9F4A-407432C79528}"/>
                </a:ext>
              </a:extLst>
            </p:cNvPr>
            <p:cNvSpPr txBox="1"/>
            <p:nvPr/>
          </p:nvSpPr>
          <p:spPr>
            <a:xfrm>
              <a:off x="2573383" y="1530043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미노출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6" name="모서리가 둥근 직사각형 97">
            <a:extLst>
              <a:ext uri="{FF2B5EF4-FFF2-40B4-BE49-F238E27FC236}">
                <a16:creationId xmlns:a16="http://schemas.microsoft.com/office/drawing/2014/main" id="{8B417841-DD77-42B3-821B-2C7CAB0D6BFA}"/>
              </a:ext>
            </a:extLst>
          </p:cNvPr>
          <p:cNvSpPr/>
          <p:nvPr/>
        </p:nvSpPr>
        <p:spPr>
          <a:xfrm>
            <a:off x="1021145" y="161506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3F34F71-F62A-41FC-90F1-579C30292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8145" y="722433"/>
          <a:ext cx="2201269" cy="101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61344638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495144601"/>
                    </a:ext>
                  </a:extLst>
                </a:gridCol>
              </a:tblGrid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입력한 검색조건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값에 맞는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게시물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1204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초기화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입력한 검색조건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값들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초기화 되고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전체 게시물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15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56DD12CD-0F48-48FD-BE21-D2627FB04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207000"/>
              </p:ext>
            </p:extLst>
          </p:nvPr>
        </p:nvGraphicFramePr>
        <p:xfrm>
          <a:off x="272676" y="2831182"/>
          <a:ext cx="7020581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828091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866297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609865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조회수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</a:t>
                      </a:r>
                      <a:r>
                        <a:rPr lang="ko-KR" altLang="en-US" sz="600" b="1" dirty="0" err="1"/>
                        <a:t>수정자</a:t>
                      </a:r>
                      <a:endParaRPr lang="ko-KR" altLang="en-US" sz="600" b="1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수정일시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노출여부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재단소식 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2023.01.01 00:00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64374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2132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8532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59175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0167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95008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9769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07463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0316651"/>
                  </a:ext>
                </a:extLst>
              </a:tr>
            </a:tbl>
          </a:graphicData>
        </a:graphic>
      </p:graphicFrame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098AC8-2D03-4AD6-BC16-104E66E1CE4E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CADB868-59A3-4B22-82C9-75DE70D78B71}"/>
              </a:ext>
            </a:extLst>
          </p:cNvPr>
          <p:cNvSpPr txBox="1"/>
          <p:nvPr/>
        </p:nvSpPr>
        <p:spPr>
          <a:xfrm>
            <a:off x="272679" y="2592090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재단소식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5EC1F2A-2FD1-45BD-9513-09A0FE94E217}"/>
              </a:ext>
            </a:extLst>
          </p:cNvPr>
          <p:cNvSpPr/>
          <p:nvPr/>
        </p:nvSpPr>
        <p:spPr>
          <a:xfrm>
            <a:off x="347275" y="289768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4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185C274-FAD2-47F8-B7A4-03F17D0C95A4}"/>
              </a:ext>
            </a:extLst>
          </p:cNvPr>
          <p:cNvSpPr/>
          <p:nvPr/>
        </p:nvSpPr>
        <p:spPr>
          <a:xfrm>
            <a:off x="347275" y="315157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DDFC89D-F4EE-4485-B117-8C9A69D5C3BC}"/>
              </a:ext>
            </a:extLst>
          </p:cNvPr>
          <p:cNvSpPr/>
          <p:nvPr/>
        </p:nvSpPr>
        <p:spPr>
          <a:xfrm>
            <a:off x="347275" y="3405470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DF80FC7-FB1F-498A-8303-57641BA49F6D}"/>
              </a:ext>
            </a:extLst>
          </p:cNvPr>
          <p:cNvSpPr/>
          <p:nvPr/>
        </p:nvSpPr>
        <p:spPr>
          <a:xfrm>
            <a:off x="347275" y="365936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7092956-0D82-47EE-806D-ED9992EABD32}"/>
              </a:ext>
            </a:extLst>
          </p:cNvPr>
          <p:cNvSpPr/>
          <p:nvPr/>
        </p:nvSpPr>
        <p:spPr>
          <a:xfrm>
            <a:off x="347275" y="3913256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6EBFDD0-A3D7-4421-8888-BBB352A9306C}"/>
              </a:ext>
            </a:extLst>
          </p:cNvPr>
          <p:cNvSpPr/>
          <p:nvPr/>
        </p:nvSpPr>
        <p:spPr>
          <a:xfrm>
            <a:off x="347275" y="4167149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F4EF50A-84A5-404F-85CA-6B667E76A11F}"/>
              </a:ext>
            </a:extLst>
          </p:cNvPr>
          <p:cNvSpPr/>
          <p:nvPr/>
        </p:nvSpPr>
        <p:spPr>
          <a:xfrm>
            <a:off x="347275" y="442701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0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C7C66D3-EC7E-47B5-BD72-EBD2918AE4F1}"/>
              </a:ext>
            </a:extLst>
          </p:cNvPr>
          <p:cNvSpPr/>
          <p:nvPr/>
        </p:nvSpPr>
        <p:spPr>
          <a:xfrm>
            <a:off x="347275" y="468090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7EE9C7F-8C56-44D0-9856-6E18A9446C1E}"/>
              </a:ext>
            </a:extLst>
          </p:cNvPr>
          <p:cNvSpPr/>
          <p:nvPr/>
        </p:nvSpPr>
        <p:spPr>
          <a:xfrm>
            <a:off x="347275" y="4934801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2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A2EC13C-A9C7-45D5-86EF-0A4D17CBA7B1}"/>
              </a:ext>
            </a:extLst>
          </p:cNvPr>
          <p:cNvSpPr/>
          <p:nvPr/>
        </p:nvSpPr>
        <p:spPr>
          <a:xfrm>
            <a:off x="347275" y="518869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5B61C95-96BD-40D0-82D9-29AAE678F0D1}"/>
              </a:ext>
            </a:extLst>
          </p:cNvPr>
          <p:cNvSpPr/>
          <p:nvPr/>
        </p:nvSpPr>
        <p:spPr>
          <a:xfrm>
            <a:off x="347275" y="544258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D76EFDD-03AF-4E6F-8BD4-F432D7D9CBAD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CA62E6B-D17B-4A73-B3BF-D7E5EAD6BC80}"/>
              </a:ext>
            </a:extLst>
          </p:cNvPr>
          <p:cNvSpPr txBox="1"/>
          <p:nvPr/>
        </p:nvSpPr>
        <p:spPr>
          <a:xfrm>
            <a:off x="6271385" y="5864391"/>
            <a:ext cx="945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9D7BD7E7-F63A-49F5-8088-45A4733F01D1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277" name="Track">
              <a:extLst>
                <a:ext uri="{FF2B5EF4-FFF2-40B4-BE49-F238E27FC236}">
                  <a16:creationId xmlns:a16="http://schemas.microsoft.com/office/drawing/2014/main" id="{EB632F11-9AE8-424A-8592-34C73BC9589D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8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183CE39-3AAF-42B6-9DD6-0827CC9788DC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9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81937DE-24F8-4DAE-ACC3-D5DB8F25A3D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0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879157B-422D-4726-9A69-D899894F7C3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D3918695-03AB-47B6-8610-230875953549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282" name="Track">
              <a:extLst>
                <a:ext uri="{FF2B5EF4-FFF2-40B4-BE49-F238E27FC236}">
                  <a16:creationId xmlns:a16="http://schemas.microsoft.com/office/drawing/2014/main" id="{B6C684CC-1BCE-490F-84E8-69C67D90B4A9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3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3A2A7AC-F13B-4C1B-88AF-52DE5FF2DB11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4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EF74F40-8574-4121-931F-A945B5BEABA0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5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01C626F-DED1-4198-A0D5-687AE8E44AE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7B457C9B-82E0-4A46-BCA1-E181AB9935A7}"/>
              </a:ext>
            </a:extLst>
          </p:cNvPr>
          <p:cNvGrpSpPr/>
          <p:nvPr/>
        </p:nvGrpSpPr>
        <p:grpSpPr>
          <a:xfrm>
            <a:off x="432408" y="5845195"/>
            <a:ext cx="1616692" cy="161504"/>
            <a:chOff x="432408" y="6150898"/>
            <a:chExt cx="1616692" cy="161504"/>
          </a:xfrm>
        </p:grpSpPr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39AD18F7-8AC9-4FA0-999D-138E71C2BA84}"/>
                </a:ext>
              </a:extLst>
            </p:cNvPr>
            <p:cNvGrpSpPr/>
            <p:nvPr/>
          </p:nvGrpSpPr>
          <p:grpSpPr>
            <a:xfrm>
              <a:off x="628228" y="6150898"/>
              <a:ext cx="161504" cy="161504"/>
              <a:chOff x="628228" y="6150898"/>
              <a:chExt cx="161504" cy="161504"/>
            </a:xfrm>
          </p:grpSpPr>
          <p:sp>
            <p:nvSpPr>
              <p:cNvPr id="303" name="타원 302">
                <a:extLst>
                  <a:ext uri="{FF2B5EF4-FFF2-40B4-BE49-F238E27FC236}">
                    <a16:creationId xmlns:a16="http://schemas.microsoft.com/office/drawing/2014/main" id="{87BA3774-F755-4639-82A2-C5E0413D1777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304" name="Chevron Left">
                <a:extLst>
                  <a:ext uri="{FF2B5EF4-FFF2-40B4-BE49-F238E27FC236}">
                    <a16:creationId xmlns:a16="http://schemas.microsoft.com/office/drawing/2014/main" id="{C20F4A15-7691-494F-B7C1-214E5B3B51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17A4D4F0-9744-4FFC-89C5-CDD15A4A5001}"/>
                </a:ext>
              </a:extLst>
            </p:cNvPr>
            <p:cNvGrpSpPr/>
            <p:nvPr/>
          </p:nvGrpSpPr>
          <p:grpSpPr>
            <a:xfrm>
              <a:off x="432408" y="6150898"/>
              <a:ext cx="161504" cy="161504"/>
              <a:chOff x="432408" y="6150898"/>
              <a:chExt cx="161504" cy="161504"/>
            </a:xfrm>
          </p:grpSpPr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6351AADE-A074-40A0-BE46-FC56A47B5397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324B167D-01DA-46CA-B69E-23350C9D54DA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301" name="Chevron Left">
                  <a:extLst>
                    <a:ext uri="{FF2B5EF4-FFF2-40B4-BE49-F238E27FC236}">
                      <a16:creationId xmlns:a16="http://schemas.microsoft.com/office/drawing/2014/main" id="{53ACA3CA-BB53-431B-BE80-6DB3FB66BC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2" name="Chevron Left">
                  <a:extLst>
                    <a:ext uri="{FF2B5EF4-FFF2-40B4-BE49-F238E27FC236}">
                      <a16:creationId xmlns:a16="http://schemas.microsoft.com/office/drawing/2014/main" id="{7A8A3EE7-BBC2-4AF4-8C0F-2CD6017E50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91EF2FF-0F92-4A37-9F12-F81A87BA1E7E}"/>
                </a:ext>
              </a:extLst>
            </p:cNvPr>
            <p:cNvSpPr/>
            <p:nvPr/>
          </p:nvSpPr>
          <p:spPr>
            <a:xfrm>
              <a:off x="824048" y="6150898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7C64FB4-1CF6-49FF-ADEC-8FF421FC81C4}"/>
                </a:ext>
              </a:extLst>
            </p:cNvPr>
            <p:cNvSpPr txBox="1"/>
            <p:nvPr/>
          </p:nvSpPr>
          <p:spPr>
            <a:xfrm>
              <a:off x="1038709" y="61700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 3  4  5  …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2909343D-64D6-4DB6-8305-1992657D6EBB}"/>
                </a:ext>
              </a:extLst>
            </p:cNvPr>
            <p:cNvGrpSpPr/>
            <p:nvPr/>
          </p:nvGrpSpPr>
          <p:grpSpPr>
            <a:xfrm rot="10800000">
              <a:off x="1687792" y="6150898"/>
              <a:ext cx="161504" cy="161504"/>
              <a:chOff x="628228" y="6150898"/>
              <a:chExt cx="161504" cy="161504"/>
            </a:xfrm>
          </p:grpSpPr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C0140C0F-1368-4007-822E-E8A667760955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98" name="Chevron Left">
                <a:extLst>
                  <a:ext uri="{FF2B5EF4-FFF2-40B4-BE49-F238E27FC236}">
                    <a16:creationId xmlns:a16="http://schemas.microsoft.com/office/drawing/2014/main" id="{A43788BA-0578-4B1F-81EA-9129D27C5C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B8649A3-239A-4069-86CE-2D75F0C4E87A}"/>
                </a:ext>
              </a:extLst>
            </p:cNvPr>
            <p:cNvGrpSpPr/>
            <p:nvPr/>
          </p:nvGrpSpPr>
          <p:grpSpPr>
            <a:xfrm rot="10800000">
              <a:off x="1887596" y="6150898"/>
              <a:ext cx="161504" cy="161504"/>
              <a:chOff x="432408" y="6150898"/>
              <a:chExt cx="161504" cy="161504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3CB786A2-DA14-4324-AEEE-3258E2E2EA80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83290DD1-20D8-4166-94F0-1945E5330B88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95" name="Chevron Left">
                  <a:extLst>
                    <a:ext uri="{FF2B5EF4-FFF2-40B4-BE49-F238E27FC236}">
                      <a16:creationId xmlns:a16="http://schemas.microsoft.com/office/drawing/2014/main" id="{79397FDF-E8A0-444B-920A-1AF63974E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6" name="Chevron Left">
                  <a:extLst>
                    <a:ext uri="{FF2B5EF4-FFF2-40B4-BE49-F238E27FC236}">
                      <a16:creationId xmlns:a16="http://schemas.microsoft.com/office/drawing/2014/main" id="{B02020D0-74C8-44DF-B4AF-7D8C2FE9E6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D9252925-2589-43D9-A752-201A0C9191DE}"/>
              </a:ext>
            </a:extLst>
          </p:cNvPr>
          <p:cNvGrpSpPr/>
          <p:nvPr/>
        </p:nvGrpSpPr>
        <p:grpSpPr>
          <a:xfrm>
            <a:off x="2256858" y="5839292"/>
            <a:ext cx="923978" cy="184662"/>
            <a:chOff x="2256858" y="6144995"/>
            <a:chExt cx="923978" cy="184662"/>
          </a:xfrm>
        </p:grpSpPr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0536320-C481-4838-85AD-FF2728F503F2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B1414FC5-A014-4AB7-94B0-0799CC449037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309" name="Chevron Down">
                <a:extLst>
                  <a:ext uri="{FF2B5EF4-FFF2-40B4-BE49-F238E27FC236}">
                    <a16:creationId xmlns:a16="http://schemas.microsoft.com/office/drawing/2014/main" id="{8BEFC06C-06A0-4AB4-B1E8-95272345A8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D6A2FE6-390B-4757-88CA-5E1A4444D81A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0B3E9304-E071-425E-BB1F-9418BC765663}"/>
              </a:ext>
            </a:extLst>
          </p:cNvPr>
          <p:cNvSpPr/>
          <p:nvPr/>
        </p:nvSpPr>
        <p:spPr>
          <a:xfrm>
            <a:off x="6823650" y="612583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A155A711-6969-49F4-BAAA-8BAB8CE40548}"/>
              </a:ext>
            </a:extLst>
          </p:cNvPr>
          <p:cNvSpPr/>
          <p:nvPr/>
        </p:nvSpPr>
        <p:spPr>
          <a:xfrm>
            <a:off x="272676" y="612598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BO-PC-BOR-02-001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재단소식</a:t>
            </a:r>
            <a:r>
              <a:rPr lang="en-US" altLang="ko-KR" dirty="0"/>
              <a:t>-</a:t>
            </a:r>
            <a:r>
              <a:rPr lang="ko-KR" altLang="en-US" dirty="0"/>
              <a:t>목록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재단소식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7576"/>
              </p:ext>
            </p:extLst>
          </p:nvPr>
        </p:nvGraphicFramePr>
        <p:xfrm>
          <a:off x="7617296" y="727075"/>
          <a:ext cx="2201269" cy="551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재단소식 목록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└선택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번호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조회수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최초등록자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노출여부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정렬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최근 등록된 게시물이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최상단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정렬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선택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체크박스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최상단의 체크박스 선택 시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노출되어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있는 게시물 전체 선택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홀수 번 선택 시 체크되어지고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짝수 번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선택 시 해지 됨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377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번호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재단소식게시물 생성 시 자동 생성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21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 링크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등록된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제목명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해당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상세페이지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(BO-PC-BOR-02-004)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96047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조회수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해당 게시물의 조회수 표시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게시물 등록한 관리자의 이름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등록한 일자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(YYYY.MM.DD HH:MM)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4-7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게시물 수정한 관리자의 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이름과 아이디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최종 수정일시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마지막으로 수정한 일자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(YYYY.MM.DD HH:MM)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4-9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노출여부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등록한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노출여부값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11522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재단소식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모서리가 둥근 직사각형 97">
            <a:extLst>
              <a:ext uri="{FF2B5EF4-FFF2-40B4-BE49-F238E27FC236}">
                <a16:creationId xmlns:a16="http://schemas.microsoft.com/office/drawing/2014/main" id="{C7B743D9-B470-488D-A442-D0043483742F}"/>
              </a:ext>
            </a:extLst>
          </p:cNvPr>
          <p:cNvSpPr/>
          <p:nvPr/>
        </p:nvSpPr>
        <p:spPr>
          <a:xfrm>
            <a:off x="197599" y="29974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4" name="모서리가 둥근 직사각형 97">
            <a:extLst>
              <a:ext uri="{FF2B5EF4-FFF2-40B4-BE49-F238E27FC236}">
                <a16:creationId xmlns:a16="http://schemas.microsoft.com/office/drawing/2014/main" id="{BABD496C-3FF5-489F-93FD-ADAD74A813D2}"/>
              </a:ext>
            </a:extLst>
          </p:cNvPr>
          <p:cNvSpPr/>
          <p:nvPr/>
        </p:nvSpPr>
        <p:spPr>
          <a:xfrm>
            <a:off x="197599" y="276020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5" name="모서리가 둥근 직사각형 97">
            <a:extLst>
              <a:ext uri="{FF2B5EF4-FFF2-40B4-BE49-F238E27FC236}">
                <a16:creationId xmlns:a16="http://schemas.microsoft.com/office/drawing/2014/main" id="{4D8DFBE1-85FB-44A6-BD36-48A83E7E0F8C}"/>
              </a:ext>
            </a:extLst>
          </p:cNvPr>
          <p:cNvSpPr/>
          <p:nvPr/>
        </p:nvSpPr>
        <p:spPr>
          <a:xfrm>
            <a:off x="539847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모서리가 둥근 직사각형 97">
            <a:extLst>
              <a:ext uri="{FF2B5EF4-FFF2-40B4-BE49-F238E27FC236}">
                <a16:creationId xmlns:a16="http://schemas.microsoft.com/office/drawing/2014/main" id="{51B00FE5-159A-4F3B-8655-772591A8F127}"/>
              </a:ext>
            </a:extLst>
          </p:cNvPr>
          <p:cNvSpPr/>
          <p:nvPr/>
        </p:nvSpPr>
        <p:spPr>
          <a:xfrm>
            <a:off x="880996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모서리가 둥근 직사각형 97">
            <a:extLst>
              <a:ext uri="{FF2B5EF4-FFF2-40B4-BE49-F238E27FC236}">
                <a16:creationId xmlns:a16="http://schemas.microsoft.com/office/drawing/2014/main" id="{E5E86AFE-0A05-4176-83D7-D3CA05450598}"/>
              </a:ext>
            </a:extLst>
          </p:cNvPr>
          <p:cNvSpPr/>
          <p:nvPr/>
        </p:nvSpPr>
        <p:spPr>
          <a:xfrm>
            <a:off x="3351447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8" name="모서리가 둥근 직사각형 97">
            <a:extLst>
              <a:ext uri="{FF2B5EF4-FFF2-40B4-BE49-F238E27FC236}">
                <a16:creationId xmlns:a16="http://schemas.microsoft.com/office/drawing/2014/main" id="{369560A8-F353-43C2-9AD4-62DCDF0DE153}"/>
              </a:ext>
            </a:extLst>
          </p:cNvPr>
          <p:cNvSpPr/>
          <p:nvPr/>
        </p:nvSpPr>
        <p:spPr>
          <a:xfrm>
            <a:off x="4008656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9" name="모서리가 둥근 직사각형 97">
            <a:extLst>
              <a:ext uri="{FF2B5EF4-FFF2-40B4-BE49-F238E27FC236}">
                <a16:creationId xmlns:a16="http://schemas.microsoft.com/office/drawing/2014/main" id="{0CE65EC8-39BD-4773-954F-B14EA39A6C8C}"/>
              </a:ext>
            </a:extLst>
          </p:cNvPr>
          <p:cNvSpPr/>
          <p:nvPr/>
        </p:nvSpPr>
        <p:spPr>
          <a:xfrm>
            <a:off x="4881681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4" name="모서리가 둥근 직사각형 97">
            <a:extLst>
              <a:ext uri="{FF2B5EF4-FFF2-40B4-BE49-F238E27FC236}">
                <a16:creationId xmlns:a16="http://schemas.microsoft.com/office/drawing/2014/main" id="{6937DE77-FEE6-4004-B267-2FEC57DD0831}"/>
              </a:ext>
            </a:extLst>
          </p:cNvPr>
          <p:cNvSpPr/>
          <p:nvPr/>
        </p:nvSpPr>
        <p:spPr>
          <a:xfrm>
            <a:off x="5705031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모서리가 둥근 직사각형 97">
            <a:extLst>
              <a:ext uri="{FF2B5EF4-FFF2-40B4-BE49-F238E27FC236}">
                <a16:creationId xmlns:a16="http://schemas.microsoft.com/office/drawing/2014/main" id="{2BAB8999-8DA7-4582-911F-E066DBAE2E92}"/>
              </a:ext>
            </a:extLst>
          </p:cNvPr>
          <p:cNvSpPr/>
          <p:nvPr/>
        </p:nvSpPr>
        <p:spPr>
          <a:xfrm>
            <a:off x="6563076" y="276020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7B95FC2-AC2A-4254-BC47-53F434B6E327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7B18D5-8C84-4B3F-A536-87C6FC552C5A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64385CF3-90BC-4CBB-8458-F42C5B914861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C914303-4336-4199-856C-9046FBD422CD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B91E88C-366C-4ACB-A991-5DEA557F8682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222" name="Chevron Down">
              <a:extLst>
                <a:ext uri="{FF2B5EF4-FFF2-40B4-BE49-F238E27FC236}">
                  <a16:creationId xmlns:a16="http://schemas.microsoft.com/office/drawing/2014/main" id="{62ECD6D8-8F02-4AC0-9ED7-14239DADAE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5A27670-1703-4973-8F65-ED914A419443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8D48A73-CAE7-45EB-B2FC-D9C661AF2FDE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596596D-0169-4799-984D-E4F31179E583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23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BAB3CD40-C36E-4656-86F9-CC6DF6D41C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236" name="Text Box">
              <a:extLst>
                <a:ext uri="{FF2B5EF4-FFF2-40B4-BE49-F238E27FC236}">
                  <a16:creationId xmlns:a16="http://schemas.microsoft.com/office/drawing/2014/main" id="{DD33901C-52D0-445C-8306-09BE0EBCA69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3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9E0A4E9-0C74-4EA7-816C-8A842B573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F69DAC64-5DD5-4F51-83BA-E35FBA557C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239" name="Text Box">
              <a:extLst>
                <a:ext uri="{FF2B5EF4-FFF2-40B4-BE49-F238E27FC236}">
                  <a16:creationId xmlns:a16="http://schemas.microsoft.com/office/drawing/2014/main" id="{29C33982-C9C9-4B0C-9575-12F26C680737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4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BADE56FA-DE4E-428B-B54D-FA12CD92D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A8B49AEA-196D-45A0-9BB2-4F65F5B1A3D1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B47CADA-4DDE-475C-9330-993F53089E23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B8B0B40-CD91-4B3E-9AF3-347DBCF3593B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0657C4B-DB86-4D2D-B5A7-BC47650A9129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35AF22D-F8AD-4383-B463-7CC668F3E0CC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35BBA156-6C9A-4015-A5B8-020379373305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55ECF81-8A94-4CEA-9C36-A62106043305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60D9C93-D910-46FE-88CA-E5A12E2A6206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249" name="Chevron Down">
            <a:extLst>
              <a:ext uri="{FF2B5EF4-FFF2-40B4-BE49-F238E27FC236}">
                <a16:creationId xmlns:a16="http://schemas.microsoft.com/office/drawing/2014/main" id="{2EB20DF9-18F9-4BBA-A8EF-5E0599C084B2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13" name="모서리가 둥근 직사각형 97">
            <a:extLst>
              <a:ext uri="{FF2B5EF4-FFF2-40B4-BE49-F238E27FC236}">
                <a16:creationId xmlns:a16="http://schemas.microsoft.com/office/drawing/2014/main" id="{915C3565-BA3E-4756-BC9C-9F0F58F2B91A}"/>
              </a:ext>
            </a:extLst>
          </p:cNvPr>
          <p:cNvSpPr/>
          <p:nvPr/>
        </p:nvSpPr>
        <p:spPr>
          <a:xfrm>
            <a:off x="2929918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841C34-67A4-4918-953F-596768979B38}"/>
              </a:ext>
            </a:extLst>
          </p:cNvPr>
          <p:cNvSpPr txBox="1"/>
          <p:nvPr/>
        </p:nvSpPr>
        <p:spPr>
          <a:xfrm>
            <a:off x="452500" y="170584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노출여부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44DB1CD-1D6D-4F41-B853-C680090402E2}"/>
              </a:ext>
            </a:extLst>
          </p:cNvPr>
          <p:cNvGrpSpPr/>
          <p:nvPr/>
        </p:nvGrpSpPr>
        <p:grpSpPr>
          <a:xfrm>
            <a:off x="1254916" y="1701618"/>
            <a:ext cx="385005" cy="131556"/>
            <a:chOff x="1145282" y="1525820"/>
            <a:chExt cx="385005" cy="131556"/>
          </a:xfrm>
        </p:grpSpPr>
        <p:sp>
          <p:nvSpPr>
            <p:cNvPr id="121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23E1E4C-AC31-4644-BA84-B9BBE667558B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A20D5D5-7459-4C5A-965A-ED60C5F1F455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8B1426BD-844D-441E-B077-585BEEF38D97}"/>
              </a:ext>
            </a:extLst>
          </p:cNvPr>
          <p:cNvGrpSpPr/>
          <p:nvPr/>
        </p:nvGrpSpPr>
        <p:grpSpPr>
          <a:xfrm>
            <a:off x="1925747" y="1701618"/>
            <a:ext cx="385005" cy="131556"/>
            <a:chOff x="1750519" y="1525820"/>
            <a:chExt cx="385005" cy="131556"/>
          </a:xfrm>
        </p:grpSpPr>
        <p:sp>
          <p:nvSpPr>
            <p:cNvPr id="124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3DCC082-7074-4E98-A005-BC03141C9B0D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026C0EE-00ED-4BFE-BCED-B7DA54ECB14E}"/>
                </a:ext>
              </a:extLst>
            </p:cNvPr>
            <p:cNvSpPr txBox="1"/>
            <p:nvPr/>
          </p:nvSpPr>
          <p:spPr>
            <a:xfrm>
              <a:off x="1930340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노출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EE5F5F0E-46EE-4C84-AD71-C5D9A25AB0F1}"/>
              </a:ext>
            </a:extLst>
          </p:cNvPr>
          <p:cNvGrpSpPr/>
          <p:nvPr/>
        </p:nvGrpSpPr>
        <p:grpSpPr>
          <a:xfrm>
            <a:off x="2593043" y="1701618"/>
            <a:ext cx="487598" cy="131556"/>
            <a:chOff x="2393562" y="1525820"/>
            <a:chExt cx="487598" cy="131556"/>
          </a:xfrm>
        </p:grpSpPr>
        <p:sp>
          <p:nvSpPr>
            <p:cNvPr id="127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1B2D5D3-51F1-47DC-9733-DC7312470622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44A971A-F2D4-4978-B666-4AFE8EE22E11}"/>
                </a:ext>
              </a:extLst>
            </p:cNvPr>
            <p:cNvSpPr txBox="1"/>
            <p:nvPr/>
          </p:nvSpPr>
          <p:spPr>
            <a:xfrm>
              <a:off x="2573383" y="1530043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미노출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9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EB78EC6-D103-4AD0-95A3-EE1E73EEE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96600"/>
              </p:ext>
            </p:extLst>
          </p:nvPr>
        </p:nvGraphicFramePr>
        <p:xfrm>
          <a:off x="272676" y="2831182"/>
          <a:ext cx="7020581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828091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866297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609865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조회수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</a:t>
                      </a:r>
                      <a:r>
                        <a:rPr lang="ko-KR" altLang="en-US" sz="600" b="1" dirty="0" err="1"/>
                        <a:t>수정자</a:t>
                      </a:r>
                      <a:endParaRPr lang="ko-KR" altLang="en-US" sz="600" b="1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수정일시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노출여부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재단소식 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2023.01.01 00:00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64374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2132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8532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59175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0167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95008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9769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07463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재단소식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월호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0316651"/>
                  </a:ext>
                </a:extLst>
              </a:tr>
            </a:tbl>
          </a:graphicData>
        </a:graphic>
      </p:graphicFrame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098AC8-2D03-4AD6-BC16-104E66E1CE4E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CADB868-59A3-4B22-82C9-75DE70D78B71}"/>
              </a:ext>
            </a:extLst>
          </p:cNvPr>
          <p:cNvSpPr txBox="1"/>
          <p:nvPr/>
        </p:nvSpPr>
        <p:spPr>
          <a:xfrm>
            <a:off x="272679" y="2592090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재단소식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5EC1F2A-2FD1-45BD-9513-09A0FE94E217}"/>
              </a:ext>
            </a:extLst>
          </p:cNvPr>
          <p:cNvSpPr/>
          <p:nvPr/>
        </p:nvSpPr>
        <p:spPr>
          <a:xfrm>
            <a:off x="347275" y="289768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4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185C274-FAD2-47F8-B7A4-03F17D0C95A4}"/>
              </a:ext>
            </a:extLst>
          </p:cNvPr>
          <p:cNvSpPr/>
          <p:nvPr/>
        </p:nvSpPr>
        <p:spPr>
          <a:xfrm>
            <a:off x="347275" y="315157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DDFC89D-F4EE-4485-B117-8C9A69D5C3BC}"/>
              </a:ext>
            </a:extLst>
          </p:cNvPr>
          <p:cNvSpPr/>
          <p:nvPr/>
        </p:nvSpPr>
        <p:spPr>
          <a:xfrm>
            <a:off x="347275" y="3405470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DF80FC7-FB1F-498A-8303-57641BA49F6D}"/>
              </a:ext>
            </a:extLst>
          </p:cNvPr>
          <p:cNvSpPr/>
          <p:nvPr/>
        </p:nvSpPr>
        <p:spPr>
          <a:xfrm>
            <a:off x="347275" y="365936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7092956-0D82-47EE-806D-ED9992EABD32}"/>
              </a:ext>
            </a:extLst>
          </p:cNvPr>
          <p:cNvSpPr/>
          <p:nvPr/>
        </p:nvSpPr>
        <p:spPr>
          <a:xfrm>
            <a:off x="347275" y="3913256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6EBFDD0-A3D7-4421-8888-BBB352A9306C}"/>
              </a:ext>
            </a:extLst>
          </p:cNvPr>
          <p:cNvSpPr/>
          <p:nvPr/>
        </p:nvSpPr>
        <p:spPr>
          <a:xfrm>
            <a:off x="347275" y="4167149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F4EF50A-84A5-404F-85CA-6B667E76A11F}"/>
              </a:ext>
            </a:extLst>
          </p:cNvPr>
          <p:cNvSpPr/>
          <p:nvPr/>
        </p:nvSpPr>
        <p:spPr>
          <a:xfrm>
            <a:off x="347275" y="442701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0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C7C66D3-EC7E-47B5-BD72-EBD2918AE4F1}"/>
              </a:ext>
            </a:extLst>
          </p:cNvPr>
          <p:cNvSpPr/>
          <p:nvPr/>
        </p:nvSpPr>
        <p:spPr>
          <a:xfrm>
            <a:off x="347275" y="468090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7EE9C7F-8C56-44D0-9856-6E18A9446C1E}"/>
              </a:ext>
            </a:extLst>
          </p:cNvPr>
          <p:cNvSpPr/>
          <p:nvPr/>
        </p:nvSpPr>
        <p:spPr>
          <a:xfrm>
            <a:off x="347275" y="4934801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2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A2EC13C-A9C7-45D5-86EF-0A4D17CBA7B1}"/>
              </a:ext>
            </a:extLst>
          </p:cNvPr>
          <p:cNvSpPr/>
          <p:nvPr/>
        </p:nvSpPr>
        <p:spPr>
          <a:xfrm>
            <a:off x="347275" y="518869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5B61C95-96BD-40D0-82D9-29AAE678F0D1}"/>
              </a:ext>
            </a:extLst>
          </p:cNvPr>
          <p:cNvSpPr/>
          <p:nvPr/>
        </p:nvSpPr>
        <p:spPr>
          <a:xfrm>
            <a:off x="347275" y="544258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D76EFDD-03AF-4E6F-8BD4-F432D7D9CBAD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CA62E6B-D17B-4A73-B3BF-D7E5EAD6BC80}"/>
              </a:ext>
            </a:extLst>
          </p:cNvPr>
          <p:cNvSpPr txBox="1"/>
          <p:nvPr/>
        </p:nvSpPr>
        <p:spPr>
          <a:xfrm>
            <a:off x="6271385" y="5864391"/>
            <a:ext cx="945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9D7BD7E7-F63A-49F5-8088-45A4733F01D1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277" name="Track">
              <a:extLst>
                <a:ext uri="{FF2B5EF4-FFF2-40B4-BE49-F238E27FC236}">
                  <a16:creationId xmlns:a16="http://schemas.microsoft.com/office/drawing/2014/main" id="{EB632F11-9AE8-424A-8592-34C73BC9589D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8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183CE39-3AAF-42B6-9DD6-0827CC9788DC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9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81937DE-24F8-4DAE-ACC3-D5DB8F25A3D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0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879157B-422D-4726-9A69-D899894F7C3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D3918695-03AB-47B6-8610-230875953549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282" name="Track">
              <a:extLst>
                <a:ext uri="{FF2B5EF4-FFF2-40B4-BE49-F238E27FC236}">
                  <a16:creationId xmlns:a16="http://schemas.microsoft.com/office/drawing/2014/main" id="{B6C684CC-1BCE-490F-84E8-69C67D90B4A9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3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3A2A7AC-F13B-4C1B-88AF-52DE5FF2DB11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4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EF74F40-8574-4121-931F-A945B5BEABA0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5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01C626F-DED1-4198-A0D5-687AE8E44AE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7B457C9B-82E0-4A46-BCA1-E181AB9935A7}"/>
              </a:ext>
            </a:extLst>
          </p:cNvPr>
          <p:cNvGrpSpPr/>
          <p:nvPr/>
        </p:nvGrpSpPr>
        <p:grpSpPr>
          <a:xfrm>
            <a:off x="432408" y="5845195"/>
            <a:ext cx="1616692" cy="161504"/>
            <a:chOff x="432408" y="6150898"/>
            <a:chExt cx="1616692" cy="161504"/>
          </a:xfrm>
        </p:grpSpPr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39AD18F7-8AC9-4FA0-999D-138E71C2BA84}"/>
                </a:ext>
              </a:extLst>
            </p:cNvPr>
            <p:cNvGrpSpPr/>
            <p:nvPr/>
          </p:nvGrpSpPr>
          <p:grpSpPr>
            <a:xfrm>
              <a:off x="628228" y="6150898"/>
              <a:ext cx="161504" cy="161504"/>
              <a:chOff x="628228" y="6150898"/>
              <a:chExt cx="161504" cy="161504"/>
            </a:xfrm>
          </p:grpSpPr>
          <p:sp>
            <p:nvSpPr>
              <p:cNvPr id="303" name="타원 302">
                <a:extLst>
                  <a:ext uri="{FF2B5EF4-FFF2-40B4-BE49-F238E27FC236}">
                    <a16:creationId xmlns:a16="http://schemas.microsoft.com/office/drawing/2014/main" id="{87BA3774-F755-4639-82A2-C5E0413D1777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304" name="Chevron Left">
                <a:extLst>
                  <a:ext uri="{FF2B5EF4-FFF2-40B4-BE49-F238E27FC236}">
                    <a16:creationId xmlns:a16="http://schemas.microsoft.com/office/drawing/2014/main" id="{C20F4A15-7691-494F-B7C1-214E5B3B51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17A4D4F0-9744-4FFC-89C5-CDD15A4A5001}"/>
                </a:ext>
              </a:extLst>
            </p:cNvPr>
            <p:cNvGrpSpPr/>
            <p:nvPr/>
          </p:nvGrpSpPr>
          <p:grpSpPr>
            <a:xfrm>
              <a:off x="432408" y="6150898"/>
              <a:ext cx="161504" cy="161504"/>
              <a:chOff x="432408" y="6150898"/>
              <a:chExt cx="161504" cy="161504"/>
            </a:xfrm>
          </p:grpSpPr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6351AADE-A074-40A0-BE46-FC56A47B5397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324B167D-01DA-46CA-B69E-23350C9D54DA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301" name="Chevron Left">
                  <a:extLst>
                    <a:ext uri="{FF2B5EF4-FFF2-40B4-BE49-F238E27FC236}">
                      <a16:creationId xmlns:a16="http://schemas.microsoft.com/office/drawing/2014/main" id="{53ACA3CA-BB53-431B-BE80-6DB3FB66BC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2" name="Chevron Left">
                  <a:extLst>
                    <a:ext uri="{FF2B5EF4-FFF2-40B4-BE49-F238E27FC236}">
                      <a16:creationId xmlns:a16="http://schemas.microsoft.com/office/drawing/2014/main" id="{7A8A3EE7-BBC2-4AF4-8C0F-2CD6017E50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91EF2FF-0F92-4A37-9F12-F81A87BA1E7E}"/>
                </a:ext>
              </a:extLst>
            </p:cNvPr>
            <p:cNvSpPr/>
            <p:nvPr/>
          </p:nvSpPr>
          <p:spPr>
            <a:xfrm>
              <a:off x="824048" y="6150898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7C64FB4-1CF6-49FF-ADEC-8FF421FC81C4}"/>
                </a:ext>
              </a:extLst>
            </p:cNvPr>
            <p:cNvSpPr txBox="1"/>
            <p:nvPr/>
          </p:nvSpPr>
          <p:spPr>
            <a:xfrm>
              <a:off x="1038709" y="61700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 3  4  5  …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2909343D-64D6-4DB6-8305-1992657D6EBB}"/>
                </a:ext>
              </a:extLst>
            </p:cNvPr>
            <p:cNvGrpSpPr/>
            <p:nvPr/>
          </p:nvGrpSpPr>
          <p:grpSpPr>
            <a:xfrm rot="10800000">
              <a:off x="1687792" y="6150898"/>
              <a:ext cx="161504" cy="161504"/>
              <a:chOff x="628228" y="6150898"/>
              <a:chExt cx="161504" cy="161504"/>
            </a:xfrm>
          </p:grpSpPr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C0140C0F-1368-4007-822E-E8A667760955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98" name="Chevron Left">
                <a:extLst>
                  <a:ext uri="{FF2B5EF4-FFF2-40B4-BE49-F238E27FC236}">
                    <a16:creationId xmlns:a16="http://schemas.microsoft.com/office/drawing/2014/main" id="{A43788BA-0578-4B1F-81EA-9129D27C5C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B8649A3-239A-4069-86CE-2D75F0C4E87A}"/>
                </a:ext>
              </a:extLst>
            </p:cNvPr>
            <p:cNvGrpSpPr/>
            <p:nvPr/>
          </p:nvGrpSpPr>
          <p:grpSpPr>
            <a:xfrm rot="10800000">
              <a:off x="1887596" y="6150898"/>
              <a:ext cx="161504" cy="161504"/>
              <a:chOff x="432408" y="6150898"/>
              <a:chExt cx="161504" cy="161504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3CB786A2-DA14-4324-AEEE-3258E2E2EA80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83290DD1-20D8-4166-94F0-1945E5330B88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95" name="Chevron Left">
                  <a:extLst>
                    <a:ext uri="{FF2B5EF4-FFF2-40B4-BE49-F238E27FC236}">
                      <a16:creationId xmlns:a16="http://schemas.microsoft.com/office/drawing/2014/main" id="{79397FDF-E8A0-444B-920A-1AF63974E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6" name="Chevron Left">
                  <a:extLst>
                    <a:ext uri="{FF2B5EF4-FFF2-40B4-BE49-F238E27FC236}">
                      <a16:creationId xmlns:a16="http://schemas.microsoft.com/office/drawing/2014/main" id="{B02020D0-74C8-44DF-B4AF-7D8C2FE9E6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D9252925-2589-43D9-A752-201A0C9191DE}"/>
              </a:ext>
            </a:extLst>
          </p:cNvPr>
          <p:cNvGrpSpPr/>
          <p:nvPr/>
        </p:nvGrpSpPr>
        <p:grpSpPr>
          <a:xfrm>
            <a:off x="2256858" y="5839292"/>
            <a:ext cx="923978" cy="184662"/>
            <a:chOff x="2256858" y="6144995"/>
            <a:chExt cx="923978" cy="184662"/>
          </a:xfrm>
        </p:grpSpPr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0536320-C481-4838-85AD-FF2728F503F2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B1414FC5-A014-4AB7-94B0-0799CC449037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309" name="Chevron Down">
                <a:extLst>
                  <a:ext uri="{FF2B5EF4-FFF2-40B4-BE49-F238E27FC236}">
                    <a16:creationId xmlns:a16="http://schemas.microsoft.com/office/drawing/2014/main" id="{8BEFC06C-06A0-4AB4-B1E8-95272345A8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D6A2FE6-390B-4757-88CA-5E1A4444D81A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0B3E9304-E071-425E-BB1F-9418BC765663}"/>
              </a:ext>
            </a:extLst>
          </p:cNvPr>
          <p:cNvSpPr/>
          <p:nvPr/>
        </p:nvSpPr>
        <p:spPr>
          <a:xfrm>
            <a:off x="6823650" y="612583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A155A711-6969-49F4-BAAA-8BAB8CE40548}"/>
              </a:ext>
            </a:extLst>
          </p:cNvPr>
          <p:cNvSpPr/>
          <p:nvPr/>
        </p:nvSpPr>
        <p:spPr>
          <a:xfrm>
            <a:off x="272676" y="612598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BO-PC-BOR-02-001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재단소식</a:t>
            </a:r>
            <a:r>
              <a:rPr lang="en-US" altLang="ko-KR" dirty="0"/>
              <a:t>-</a:t>
            </a:r>
            <a:r>
              <a:rPr lang="ko-KR" altLang="en-US" dirty="0"/>
              <a:t>목록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재단소식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재단소식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7B95FC2-AC2A-4254-BC47-53F434B6E327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7B18D5-8C84-4B3F-A536-87C6FC552C5A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64385CF3-90BC-4CBB-8458-F42C5B914861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C914303-4336-4199-856C-9046FBD422CD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B91E88C-366C-4ACB-A991-5DEA557F8682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222" name="Chevron Down">
              <a:extLst>
                <a:ext uri="{FF2B5EF4-FFF2-40B4-BE49-F238E27FC236}">
                  <a16:creationId xmlns:a16="http://schemas.microsoft.com/office/drawing/2014/main" id="{62ECD6D8-8F02-4AC0-9ED7-14239DADAE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5A27670-1703-4973-8F65-ED914A419443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8D48A73-CAE7-45EB-B2FC-D9C661AF2FDE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596596D-0169-4799-984D-E4F31179E583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23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BAB3CD40-C36E-4656-86F9-CC6DF6D41C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236" name="Text Box">
              <a:extLst>
                <a:ext uri="{FF2B5EF4-FFF2-40B4-BE49-F238E27FC236}">
                  <a16:creationId xmlns:a16="http://schemas.microsoft.com/office/drawing/2014/main" id="{DD33901C-52D0-445C-8306-09BE0EBCA69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3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9E0A4E9-0C74-4EA7-816C-8A842B573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F69DAC64-5DD5-4F51-83BA-E35FBA557C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239" name="Text Box">
              <a:extLst>
                <a:ext uri="{FF2B5EF4-FFF2-40B4-BE49-F238E27FC236}">
                  <a16:creationId xmlns:a16="http://schemas.microsoft.com/office/drawing/2014/main" id="{29C33982-C9C9-4B0C-9575-12F26C680737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4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BADE56FA-DE4E-428B-B54D-FA12CD92D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A8B49AEA-196D-45A0-9BB2-4F65F5B1A3D1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B47CADA-4DDE-475C-9330-993F53089E23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B8B0B40-CD91-4B3E-9AF3-347DBCF3593B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0657C4B-DB86-4D2D-B5A7-BC47650A9129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35AF22D-F8AD-4383-B463-7CC668F3E0CC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35BBA156-6C9A-4015-A5B8-020379373305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55ECF81-8A94-4CEA-9C36-A62106043305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60D9C93-D910-46FE-88CA-E5A12E2A6206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249" name="Chevron Down">
            <a:extLst>
              <a:ext uri="{FF2B5EF4-FFF2-40B4-BE49-F238E27FC236}">
                <a16:creationId xmlns:a16="http://schemas.microsoft.com/office/drawing/2014/main" id="{2EB20DF9-18F9-4BBA-A8EF-5E0599C084B2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E3A9C0C7-D4A4-4BF6-A4B6-23795D233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4865"/>
              </p:ext>
            </p:extLst>
          </p:nvPr>
        </p:nvGraphicFramePr>
        <p:xfrm>
          <a:off x="7617296" y="727075"/>
          <a:ext cx="2201269" cy="3342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페이지처리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≪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선택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[&lt;]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현재페이지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≫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선택 시 마지막페이지로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[&gt;]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현재페이지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+1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검색결과나 데이터가 없을 경우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좌우 이동 버튼 선택 시 이동 불가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 개수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셀렉트박스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10(Default), 30, 50, 100</a:t>
                      </a: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 당 선택한 개수만큼 게시물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377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게시물 총 개수 및 노출개수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현재 노출되고있는 게시물의 총 개수 및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현재 리스트에 노출되는 개수 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2104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선택삭제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게시물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미선택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상태에서 클릭 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 AL_003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게시물 선택 후 클릭 시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CL_001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 후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버튼 선택 시 해당 게시물 삭제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등록 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(BO-PC-BOR-02-003)   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072220"/>
                  </a:ext>
                </a:extLst>
              </a:tr>
            </a:tbl>
          </a:graphicData>
        </a:graphic>
      </p:graphicFrame>
      <p:sp>
        <p:nvSpPr>
          <p:cNvPr id="119" name="모서리가 둥근 직사각형 97">
            <a:extLst>
              <a:ext uri="{FF2B5EF4-FFF2-40B4-BE49-F238E27FC236}">
                <a16:creationId xmlns:a16="http://schemas.microsoft.com/office/drawing/2014/main" id="{18A74463-8973-4833-989A-4AAE74F3C078}"/>
              </a:ext>
            </a:extLst>
          </p:cNvPr>
          <p:cNvSpPr/>
          <p:nvPr/>
        </p:nvSpPr>
        <p:spPr>
          <a:xfrm>
            <a:off x="195123" y="57366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0" name="모서리가 둥근 직사각형 97">
            <a:extLst>
              <a:ext uri="{FF2B5EF4-FFF2-40B4-BE49-F238E27FC236}">
                <a16:creationId xmlns:a16="http://schemas.microsoft.com/office/drawing/2014/main" id="{D9FB6CC8-3C74-4BAA-B4CF-829131272428}"/>
              </a:ext>
            </a:extLst>
          </p:cNvPr>
          <p:cNvSpPr/>
          <p:nvPr/>
        </p:nvSpPr>
        <p:spPr>
          <a:xfrm>
            <a:off x="2119431" y="57366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모서리가 둥근 직사각형 97">
            <a:extLst>
              <a:ext uri="{FF2B5EF4-FFF2-40B4-BE49-F238E27FC236}">
                <a16:creationId xmlns:a16="http://schemas.microsoft.com/office/drawing/2014/main" id="{9C4CA43C-CC08-4713-B589-04FEE16BDCF5}"/>
              </a:ext>
            </a:extLst>
          </p:cNvPr>
          <p:cNvSpPr/>
          <p:nvPr/>
        </p:nvSpPr>
        <p:spPr>
          <a:xfrm>
            <a:off x="6051266" y="57366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2" name="모서리가 둥근 직사각형 97">
            <a:extLst>
              <a:ext uri="{FF2B5EF4-FFF2-40B4-BE49-F238E27FC236}">
                <a16:creationId xmlns:a16="http://schemas.microsoft.com/office/drawing/2014/main" id="{AA739209-A7C9-4DA5-B626-2406E2220019}"/>
              </a:ext>
            </a:extLst>
          </p:cNvPr>
          <p:cNvSpPr/>
          <p:nvPr/>
        </p:nvSpPr>
        <p:spPr>
          <a:xfrm>
            <a:off x="195123" y="6054389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모서리가 둥근 직사각형 97">
            <a:extLst>
              <a:ext uri="{FF2B5EF4-FFF2-40B4-BE49-F238E27FC236}">
                <a16:creationId xmlns:a16="http://schemas.microsoft.com/office/drawing/2014/main" id="{87EC2169-65FD-4A76-A290-753F504B794A}"/>
              </a:ext>
            </a:extLst>
          </p:cNvPr>
          <p:cNvSpPr/>
          <p:nvPr/>
        </p:nvSpPr>
        <p:spPr>
          <a:xfrm>
            <a:off x="6699513" y="6054389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A7A013B-9879-4E4F-8096-28E13D63F0E1}"/>
              </a:ext>
            </a:extLst>
          </p:cNvPr>
          <p:cNvSpPr txBox="1"/>
          <p:nvPr/>
        </p:nvSpPr>
        <p:spPr>
          <a:xfrm>
            <a:off x="452500" y="170584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노출여부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50F7839-C4A7-4C1B-8EF3-FC78E1264033}"/>
              </a:ext>
            </a:extLst>
          </p:cNvPr>
          <p:cNvGrpSpPr/>
          <p:nvPr/>
        </p:nvGrpSpPr>
        <p:grpSpPr>
          <a:xfrm>
            <a:off x="1254916" y="1701618"/>
            <a:ext cx="385005" cy="131556"/>
            <a:chOff x="1145282" y="1525820"/>
            <a:chExt cx="385005" cy="131556"/>
          </a:xfrm>
        </p:grpSpPr>
        <p:sp>
          <p:nvSpPr>
            <p:cNvPr id="117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6CB2B64-5164-4F9A-BCBC-CEE8530589B7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C067868-B0BF-454D-A8AF-4ABBD993F847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FCF263B-450D-4CB4-865C-45F1BBCF2959}"/>
              </a:ext>
            </a:extLst>
          </p:cNvPr>
          <p:cNvGrpSpPr/>
          <p:nvPr/>
        </p:nvGrpSpPr>
        <p:grpSpPr>
          <a:xfrm>
            <a:off x="1925747" y="1701618"/>
            <a:ext cx="385005" cy="131556"/>
            <a:chOff x="1750519" y="1525820"/>
            <a:chExt cx="385005" cy="131556"/>
          </a:xfrm>
        </p:grpSpPr>
        <p:sp>
          <p:nvSpPr>
            <p:cNvPr id="127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71EBED9-0B2B-411A-90E2-74A5F745EE6E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F87DA8A-20D2-455C-BF38-98F6998308F1}"/>
                </a:ext>
              </a:extLst>
            </p:cNvPr>
            <p:cNvSpPr txBox="1"/>
            <p:nvPr/>
          </p:nvSpPr>
          <p:spPr>
            <a:xfrm>
              <a:off x="1930340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노출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CD6CB2B-1322-4CC7-B5DF-6811561363BD}"/>
              </a:ext>
            </a:extLst>
          </p:cNvPr>
          <p:cNvGrpSpPr/>
          <p:nvPr/>
        </p:nvGrpSpPr>
        <p:grpSpPr>
          <a:xfrm>
            <a:off x="2593043" y="1701618"/>
            <a:ext cx="487598" cy="131556"/>
            <a:chOff x="2393562" y="1525820"/>
            <a:chExt cx="487598" cy="131556"/>
          </a:xfrm>
        </p:grpSpPr>
        <p:sp>
          <p:nvSpPr>
            <p:cNvPr id="130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31A080A-9EC4-4B53-A6FA-3208A6327E16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378CF44-6C26-4FE2-85B8-AE76A6EC3E37}"/>
                </a:ext>
              </a:extLst>
            </p:cNvPr>
            <p:cNvSpPr txBox="1"/>
            <p:nvPr/>
          </p:nvSpPr>
          <p:spPr>
            <a:xfrm>
              <a:off x="2573383" y="1530043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미노출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60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C7ED3F05-BF30-469A-8636-58DF63D71A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6" y="2831182"/>
          <a:ext cx="7020581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828091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866297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609865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조회수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</a:t>
                      </a:r>
                      <a:r>
                        <a:rPr lang="ko-KR" altLang="en-US" sz="600" b="1" dirty="0" err="1"/>
                        <a:t>수정자</a:t>
                      </a:r>
                      <a:endParaRPr lang="ko-KR" altLang="en-US" sz="600" b="1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수정일시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노출여부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0">
                <a:tc gridSpan="9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검색결과가 없습니다</a:t>
                      </a:r>
                      <a:r>
                        <a:rPr lang="en-US" altLang="ko-KR" sz="700" dirty="0"/>
                        <a:t>.</a:t>
                      </a:r>
                      <a:br>
                        <a:rPr lang="en-US" altLang="ko-KR" sz="700" dirty="0"/>
                      </a:b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등록된 데이터가 없습니다</a:t>
                      </a:r>
                      <a:r>
                        <a:rPr lang="en-US" altLang="ko-KR" sz="700" dirty="0"/>
                        <a:t>.)</a:t>
                      </a:r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BO-PC-BOR-02-002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재단소식</a:t>
            </a:r>
            <a:r>
              <a:rPr lang="en-US" altLang="ko-KR" dirty="0"/>
              <a:t>-</a:t>
            </a:r>
            <a:r>
              <a:rPr lang="ko-KR" altLang="en-US" dirty="0"/>
              <a:t>목록</a:t>
            </a:r>
            <a:r>
              <a:rPr lang="en-US" altLang="ko-KR" dirty="0"/>
              <a:t>(</a:t>
            </a:r>
            <a:r>
              <a:rPr lang="ko-KR" altLang="en-US" dirty="0" err="1"/>
              <a:t>데이터없음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재단소식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815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조회결과 없음 안내문구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검색한 조건에 해당하는 결과가 하나도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없을 경우 또는 등록된 게시물이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없는 경우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해당 문구표시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재단소식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D9C2B31-C093-4202-AB30-F717B02555E5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872F5B-857B-4C7B-BDDB-294146E3AA96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4E5DC6F-412F-4211-8F18-FEA3E93870F9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22C0FEA-33A3-43E1-9709-DB2FBA1D818D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61E5031-4D3D-425D-8B4E-AE5BAC34961B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94" name="Chevron Down">
              <a:extLst>
                <a:ext uri="{FF2B5EF4-FFF2-40B4-BE49-F238E27FC236}">
                  <a16:creationId xmlns:a16="http://schemas.microsoft.com/office/drawing/2014/main" id="{1FDF45EF-6D81-4B74-9B13-8F3F1CCB23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5682B56-FAA6-4682-9F41-5B4450013C5A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98BE95-9A7A-4F46-A889-6A4109583642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0D54AE-DCCF-4E5C-9CC4-F2B00FBB120A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10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5F8802FB-853F-444A-B626-83FEB8B804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109" name="Text Box">
              <a:extLst>
                <a:ext uri="{FF2B5EF4-FFF2-40B4-BE49-F238E27FC236}">
                  <a16:creationId xmlns:a16="http://schemas.microsoft.com/office/drawing/2014/main" id="{B8A9640F-FCC3-4010-9E99-3621901E60F9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11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ECD820D9-9763-4B87-8E99-90C24606F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D0E85A03-661B-41DB-813A-E20D2EA574A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112" name="Text Box">
              <a:extLst>
                <a:ext uri="{FF2B5EF4-FFF2-40B4-BE49-F238E27FC236}">
                  <a16:creationId xmlns:a16="http://schemas.microsoft.com/office/drawing/2014/main" id="{E92EEF16-0734-4744-83E1-0F65ABC8F2B8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113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56554346-2B4C-47F6-8A99-A4C9466D0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EF0BEB0-9BE7-46A7-A288-E2D36209C14A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420891E-305B-428A-9600-48868FE3DC62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6468ACC-3D76-46A2-92C2-635F9EA621E6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42350CB-4BDC-4101-9391-7966C2E4880A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0D95BB7-096B-498D-BBED-A07F7540549A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6CC4008-A04F-496B-B086-C1D9B56C1EE0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E8669A1-3F7C-41A0-AC5C-28233424F579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3111190-2A9F-4158-836F-3B09FE5169A3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122" name="Chevron Down">
            <a:extLst>
              <a:ext uri="{FF2B5EF4-FFF2-40B4-BE49-F238E27FC236}">
                <a16:creationId xmlns:a16="http://schemas.microsoft.com/office/drawing/2014/main" id="{07C38879-31D9-4D7A-84D0-8B4AB82CEE09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48EBFB3-D3F6-467E-ADA9-6FC7E9A8ACAB}"/>
              </a:ext>
            </a:extLst>
          </p:cNvPr>
          <p:cNvSpPr txBox="1"/>
          <p:nvPr/>
        </p:nvSpPr>
        <p:spPr>
          <a:xfrm>
            <a:off x="272679" y="2592090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재단소식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342C0303-3B1A-4B3C-B86D-E650614CE476}"/>
              </a:ext>
            </a:extLst>
          </p:cNvPr>
          <p:cNvSpPr/>
          <p:nvPr/>
        </p:nvSpPr>
        <p:spPr>
          <a:xfrm>
            <a:off x="347275" y="289768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73011983-C9CE-486C-8616-3A99E49B8E88}"/>
              </a:ext>
            </a:extLst>
          </p:cNvPr>
          <p:cNvSpPr/>
          <p:nvPr/>
        </p:nvSpPr>
        <p:spPr>
          <a:xfrm>
            <a:off x="6823650" y="612583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2A3B622-C923-4F36-AFAC-E0004635FEE6}"/>
              </a:ext>
            </a:extLst>
          </p:cNvPr>
          <p:cNvSpPr/>
          <p:nvPr/>
        </p:nvSpPr>
        <p:spPr>
          <a:xfrm>
            <a:off x="272676" y="612598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D20820E-274F-417F-B90F-509967A734AE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1E9BD3B-E12C-448F-965E-D18DFCBEA70A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154DFDC-219B-4ACB-9FE9-DCD6F2FE8860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198" name="Track">
              <a:extLst>
                <a:ext uri="{FF2B5EF4-FFF2-40B4-BE49-F238E27FC236}">
                  <a16:creationId xmlns:a16="http://schemas.microsoft.com/office/drawing/2014/main" id="{1863B5C3-C7AA-4A28-BA22-B06F47B714C7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9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51D1BEB-BAC9-48E1-94FD-8586955E3800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0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5481CB6-1FFB-4AB1-B1DF-E96B85B8A5E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1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179F708-1AB0-4C8A-B53C-65C360986CA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FE38F65E-9BE9-40B9-B6D7-08D9153C0DEF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219" name="Track">
              <a:extLst>
                <a:ext uri="{FF2B5EF4-FFF2-40B4-BE49-F238E27FC236}">
                  <a16:creationId xmlns:a16="http://schemas.microsoft.com/office/drawing/2014/main" id="{FF6682EE-D651-4C03-A6DE-EF06938B31A6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0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A2773F5-4C12-46EC-ACFD-34F6694298B5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1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3B0D645-F4B1-42F6-9A76-A71EF6E7058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2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0933D62-1B93-47A3-8FC2-910F5FD82E8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2896162D-894D-46A2-97E1-DC11740A125A}"/>
              </a:ext>
            </a:extLst>
          </p:cNvPr>
          <p:cNvGrpSpPr/>
          <p:nvPr/>
        </p:nvGrpSpPr>
        <p:grpSpPr>
          <a:xfrm>
            <a:off x="432408" y="5845195"/>
            <a:ext cx="968746" cy="161504"/>
            <a:chOff x="432408" y="5825234"/>
            <a:chExt cx="968746" cy="161504"/>
          </a:xfrm>
        </p:grpSpPr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BC41D880-15B1-4AAB-A825-EE4D19C25484}"/>
                </a:ext>
              </a:extLst>
            </p:cNvPr>
            <p:cNvGrpSpPr/>
            <p:nvPr/>
          </p:nvGrpSpPr>
          <p:grpSpPr>
            <a:xfrm>
              <a:off x="628228" y="5825234"/>
              <a:ext cx="161504" cy="161504"/>
              <a:chOff x="628228" y="6150898"/>
              <a:chExt cx="161504" cy="161504"/>
            </a:xfrm>
          </p:grpSpPr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242C70AF-FE0B-428B-8051-25D13E81BA8F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40" name="Chevron Left">
                <a:extLst>
                  <a:ext uri="{FF2B5EF4-FFF2-40B4-BE49-F238E27FC236}">
                    <a16:creationId xmlns:a16="http://schemas.microsoft.com/office/drawing/2014/main" id="{997322BD-3A6B-4A8D-88C2-D4D0352396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85143AD8-AEF4-4945-9C4E-B304525DB637}"/>
                </a:ext>
              </a:extLst>
            </p:cNvPr>
            <p:cNvGrpSpPr/>
            <p:nvPr/>
          </p:nvGrpSpPr>
          <p:grpSpPr>
            <a:xfrm>
              <a:off x="432408" y="5825234"/>
              <a:ext cx="161504" cy="161504"/>
              <a:chOff x="432408" y="6150898"/>
              <a:chExt cx="161504" cy="161504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86EBF060-A976-48F9-9997-F963C7EF009D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36" name="그룹 235">
                <a:extLst>
                  <a:ext uri="{FF2B5EF4-FFF2-40B4-BE49-F238E27FC236}">
                    <a16:creationId xmlns:a16="http://schemas.microsoft.com/office/drawing/2014/main" id="{6A04E2B9-90F6-4C8A-81D4-D4BDB6C23DE7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37" name="Chevron Left">
                  <a:extLst>
                    <a:ext uri="{FF2B5EF4-FFF2-40B4-BE49-F238E27FC236}">
                      <a16:creationId xmlns:a16="http://schemas.microsoft.com/office/drawing/2014/main" id="{A2742E08-6733-4838-A8A4-02EEFF1BBB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8" name="Chevron Left">
                  <a:extLst>
                    <a:ext uri="{FF2B5EF4-FFF2-40B4-BE49-F238E27FC236}">
                      <a16:creationId xmlns:a16="http://schemas.microsoft.com/office/drawing/2014/main" id="{E4035DC2-8346-406F-9C38-FBEAA1CCAEA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05D38A47-FE54-4177-9CE6-677EE42E04FD}"/>
                </a:ext>
              </a:extLst>
            </p:cNvPr>
            <p:cNvSpPr/>
            <p:nvPr/>
          </p:nvSpPr>
          <p:spPr>
            <a:xfrm>
              <a:off x="824048" y="5825234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E47EA2CB-A0AB-4F6A-A490-4B73DB43E78C}"/>
                </a:ext>
              </a:extLst>
            </p:cNvPr>
            <p:cNvGrpSpPr/>
            <p:nvPr/>
          </p:nvGrpSpPr>
          <p:grpSpPr>
            <a:xfrm rot="10800000">
              <a:off x="1039846" y="5825234"/>
              <a:ext cx="161504" cy="161504"/>
              <a:chOff x="628228" y="6150898"/>
              <a:chExt cx="161504" cy="161504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E528CDE8-F3C2-41BC-90C0-1F64EBF3A682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34" name="Chevron Left">
                <a:extLst>
                  <a:ext uri="{FF2B5EF4-FFF2-40B4-BE49-F238E27FC236}">
                    <a16:creationId xmlns:a16="http://schemas.microsoft.com/office/drawing/2014/main" id="{17AEF2F1-EC10-4E68-AF44-2C91F61E2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E57A34EF-CA63-4982-8BB3-9ADB9E3A1A72}"/>
                </a:ext>
              </a:extLst>
            </p:cNvPr>
            <p:cNvGrpSpPr/>
            <p:nvPr/>
          </p:nvGrpSpPr>
          <p:grpSpPr>
            <a:xfrm rot="10800000">
              <a:off x="1239650" y="5825234"/>
              <a:ext cx="161504" cy="161504"/>
              <a:chOff x="432408" y="6150898"/>
              <a:chExt cx="161504" cy="161504"/>
            </a:xfrm>
          </p:grpSpPr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08F4B282-178A-4481-AE4A-A1CA004117BE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29A51A1E-D8D9-4394-8A0E-E27512D4C977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31" name="Chevron Left">
                  <a:extLst>
                    <a:ext uri="{FF2B5EF4-FFF2-40B4-BE49-F238E27FC236}">
                      <a16:creationId xmlns:a16="http://schemas.microsoft.com/office/drawing/2014/main" id="{9DD4F774-CEE2-474C-91FD-E45D44E5D76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vron Left">
                  <a:extLst>
                    <a:ext uri="{FF2B5EF4-FFF2-40B4-BE49-F238E27FC236}">
                      <a16:creationId xmlns:a16="http://schemas.microsoft.com/office/drawing/2014/main" id="{D3F8B714-9956-403B-BEAD-F1B66D2289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AA55BAF9-4F81-4AFE-8056-84841B185B5C}"/>
              </a:ext>
            </a:extLst>
          </p:cNvPr>
          <p:cNvGrpSpPr/>
          <p:nvPr/>
        </p:nvGrpSpPr>
        <p:grpSpPr>
          <a:xfrm>
            <a:off x="1595235" y="5839292"/>
            <a:ext cx="923978" cy="184662"/>
            <a:chOff x="2256858" y="6144995"/>
            <a:chExt cx="923978" cy="184662"/>
          </a:xfrm>
        </p:grpSpPr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985828C9-FDD4-45F1-AA65-E3F8C68C1D7D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09696133-C0AF-4BE9-B031-A805D6E6FF3B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245" name="Chevron Down">
                <a:extLst>
                  <a:ext uri="{FF2B5EF4-FFF2-40B4-BE49-F238E27FC236}">
                    <a16:creationId xmlns:a16="http://schemas.microsoft.com/office/drawing/2014/main" id="{AD90B297-019F-47B2-9735-FA180A7518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BD32C83-68DD-46E1-A069-954E97645127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D4071235-A8C5-4432-8B4D-325071EA277C}"/>
              </a:ext>
            </a:extLst>
          </p:cNvPr>
          <p:cNvSpPr txBox="1"/>
          <p:nvPr/>
        </p:nvSpPr>
        <p:spPr>
          <a:xfrm>
            <a:off x="6667326" y="5864391"/>
            <a:ext cx="5498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없음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7" name="모서리가 둥근 직사각형 97">
            <a:extLst>
              <a:ext uri="{FF2B5EF4-FFF2-40B4-BE49-F238E27FC236}">
                <a16:creationId xmlns:a16="http://schemas.microsoft.com/office/drawing/2014/main" id="{F9A14DD9-4F2A-45ED-A8F3-996D58CC6C9E}"/>
              </a:ext>
            </a:extLst>
          </p:cNvPr>
          <p:cNvSpPr/>
          <p:nvPr/>
        </p:nvSpPr>
        <p:spPr>
          <a:xfrm>
            <a:off x="2983036" y="415084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0B0E78B-D7CC-491C-B20A-6A0EEB3364C8}"/>
              </a:ext>
            </a:extLst>
          </p:cNvPr>
          <p:cNvSpPr txBox="1"/>
          <p:nvPr/>
        </p:nvSpPr>
        <p:spPr>
          <a:xfrm>
            <a:off x="452500" y="170584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노출여부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DD064DA-1773-4DB1-9FFB-BBABD8F90CFA}"/>
              </a:ext>
            </a:extLst>
          </p:cNvPr>
          <p:cNvGrpSpPr/>
          <p:nvPr/>
        </p:nvGrpSpPr>
        <p:grpSpPr>
          <a:xfrm>
            <a:off x="1254916" y="1701618"/>
            <a:ext cx="385005" cy="131556"/>
            <a:chOff x="1145282" y="1525820"/>
            <a:chExt cx="385005" cy="131556"/>
          </a:xfrm>
        </p:grpSpPr>
        <p:sp>
          <p:nvSpPr>
            <p:cNvPr id="126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602F287-4EAF-4764-B698-7C3EA7DA589B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B5AA6BE-24B0-4874-A57E-48FDE7099C3B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5564779-27E9-4C08-9B8B-F667C7F7C646}"/>
              </a:ext>
            </a:extLst>
          </p:cNvPr>
          <p:cNvGrpSpPr/>
          <p:nvPr/>
        </p:nvGrpSpPr>
        <p:grpSpPr>
          <a:xfrm>
            <a:off x="1925747" y="1701618"/>
            <a:ext cx="385005" cy="131556"/>
            <a:chOff x="1750519" y="1525820"/>
            <a:chExt cx="385005" cy="131556"/>
          </a:xfrm>
        </p:grpSpPr>
        <p:sp>
          <p:nvSpPr>
            <p:cNvPr id="129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5505DA4-9603-41A7-BEFC-CFCD34C15823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73A35C4-6994-49F4-8C00-E412BE04643F}"/>
                </a:ext>
              </a:extLst>
            </p:cNvPr>
            <p:cNvSpPr txBox="1"/>
            <p:nvPr/>
          </p:nvSpPr>
          <p:spPr>
            <a:xfrm>
              <a:off x="1930340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노출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5082B2D2-14AE-45AB-93DD-A6ADACC324C7}"/>
              </a:ext>
            </a:extLst>
          </p:cNvPr>
          <p:cNvGrpSpPr/>
          <p:nvPr/>
        </p:nvGrpSpPr>
        <p:grpSpPr>
          <a:xfrm>
            <a:off x="2593043" y="1701618"/>
            <a:ext cx="487598" cy="131556"/>
            <a:chOff x="2393562" y="1525820"/>
            <a:chExt cx="487598" cy="131556"/>
          </a:xfrm>
        </p:grpSpPr>
        <p:sp>
          <p:nvSpPr>
            <p:cNvPr id="132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96FA298-8675-4519-81C5-451E86705C9F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77DE4F5-5D4D-4DFA-93AC-ED19371FC4EB}"/>
                </a:ext>
              </a:extLst>
            </p:cNvPr>
            <p:cNvSpPr txBox="1"/>
            <p:nvPr/>
          </p:nvSpPr>
          <p:spPr>
            <a:xfrm>
              <a:off x="2573383" y="1530043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미노출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0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작업 내역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  <a:fld id="{DD8E095E-C092-453D-83C6-E918FA685101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3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1759"/>
              </p:ext>
            </p:extLst>
          </p:nvPr>
        </p:nvGraphicFramePr>
        <p:xfrm>
          <a:off x="200025" y="728700"/>
          <a:ext cx="9469499" cy="1854908"/>
        </p:xfrm>
        <a:graphic>
          <a:graphicData uri="http://schemas.openxmlformats.org/drawingml/2006/table">
            <a:tbl>
              <a:tblPr/>
              <a:tblGrid>
                <a:gridCol w="118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날짜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내용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및 변경이력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V0.1(2023.10.12)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초안 작성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곽영주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13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BO-PC-BOR-02-003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재단소식</a:t>
            </a:r>
            <a:r>
              <a:rPr lang="en-US" altLang="ko-KR" dirty="0"/>
              <a:t>-</a:t>
            </a:r>
            <a:r>
              <a:rPr lang="ko-KR" altLang="en-US" dirty="0"/>
              <a:t>등록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재단소식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79635"/>
              </p:ext>
            </p:extLst>
          </p:nvPr>
        </p:nvGraphicFramePr>
        <p:xfrm>
          <a:off x="7617296" y="727075"/>
          <a:ext cx="2201269" cy="5395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재단소식등록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: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테이블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└ 제목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노출여부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인풋박스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한글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영문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숫자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특수문자 입력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200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자까지 입력 가능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Placeholder ‘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제목을 입력하세요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.’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내용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필수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글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이미지 등 자유롭게 입력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첨부파일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파일첨부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문구에 표시된 확장자 외 다른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확장자 파일 등록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AL_006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용량이 초과되는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AL_007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파일은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개만 등록가능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 초과 등록 시도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AL_008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0877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PC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썸네일 이미지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파일첨부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문구에 표시된 확장자 외 다른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확장자 파일 등록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AL_006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용량이 초과되는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AL_009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파일은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개만 등록가능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 초과 등록 시도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AL_010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167151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MO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썸네일 이미지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파일첨부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문구에 표시된 확장자 외 다른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확장자 파일 등록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AL_006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용량이 초과되는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AL_009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파일은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개만 등록가능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 초과 등록 시도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AL_010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09826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노출여부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라디오버튼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└노출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Defualt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해당 값에 따라 사용자 페이지에 노출여부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결정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456744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CF_002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입력한 내용은 저장되지 않고 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목록으로 이동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(BO-PC-BOR-02-001)</a:t>
                      </a: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0699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EE76A37C-AC9C-4C34-86E7-87376B050B85}"/>
              </a:ext>
            </a:extLst>
          </p:cNvPr>
          <p:cNvSpPr txBox="1"/>
          <p:nvPr/>
        </p:nvSpPr>
        <p:spPr>
          <a:xfrm>
            <a:off x="272679" y="872716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재단소식 등록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F281012-3C5E-4871-8122-90A96A43D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04235"/>
              </p:ext>
            </p:extLst>
          </p:nvPr>
        </p:nvGraphicFramePr>
        <p:xfrm>
          <a:off x="272678" y="1092117"/>
          <a:ext cx="7164597" cy="4288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488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  <a:tr h="913984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jpg,jpeg,gif,png,bmp,mp4,webm,wmv,avi,mkv,pdf,ppt,pptx,xls,xlsx,doc,docx,dox,hwp,txt,zip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(50MB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6076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b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en-US" altLang="ko-KR" sz="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jpg,jpeg,gif,png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3002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 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b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en-US" altLang="ko-KR" sz="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jpg,jpeg,gif,png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54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노출여부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41880"/>
                  </a:ext>
                </a:extLst>
              </a:tr>
            </a:tbl>
          </a:graphicData>
        </a:graphic>
      </p:graphicFrame>
      <p:sp>
        <p:nvSpPr>
          <p:cNvPr id="52" name="직사각형 51">
            <a:extLst>
              <a:ext uri="{FF2B5EF4-FFF2-40B4-BE49-F238E27FC236}">
                <a16:creationId xmlns:a16="http://schemas.microsoft.com/office/drawing/2014/main" id="{326424CC-620C-419D-9B96-D2A1DD94D99C}"/>
              </a:ext>
            </a:extLst>
          </p:cNvPr>
          <p:cNvSpPr/>
          <p:nvPr/>
        </p:nvSpPr>
        <p:spPr>
          <a:xfrm>
            <a:off x="6823650" y="5484405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53" name="Text Box">
            <a:extLst>
              <a:ext uri="{FF2B5EF4-FFF2-40B4-BE49-F238E27FC236}">
                <a16:creationId xmlns:a16="http://schemas.microsoft.com/office/drawing/2014/main" id="{E0051B11-BE13-4A9C-A780-00D1C17D8CDF}"/>
              </a:ext>
            </a:extLst>
          </p:cNvPr>
          <p:cNvSpPr/>
          <p:nvPr/>
        </p:nvSpPr>
        <p:spPr>
          <a:xfrm>
            <a:off x="1568623" y="1135480"/>
            <a:ext cx="5766158" cy="2462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재단소식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2023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월호</a:t>
            </a:r>
            <a:endParaRPr lang="en-US" altLang="ko-KR" sz="700" dirty="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5FAAAF-496A-4583-82B8-7DB1FD9B6C90}"/>
              </a:ext>
            </a:extLst>
          </p:cNvPr>
          <p:cNvSpPr/>
          <p:nvPr/>
        </p:nvSpPr>
        <p:spPr>
          <a:xfrm>
            <a:off x="272678" y="5484405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목록</a:t>
            </a:r>
          </a:p>
        </p:txBody>
      </p:sp>
      <p:grpSp>
        <p:nvGrpSpPr>
          <p:cNvPr id="55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3745835B-22B2-4BDA-8299-B6ED891DE59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68623" y="5093065"/>
            <a:ext cx="511915" cy="212366"/>
            <a:chOff x="593892" y="1585163"/>
            <a:chExt cx="511915" cy="212366"/>
          </a:xfrm>
        </p:grpSpPr>
        <p:sp>
          <p:nvSpPr>
            <p:cNvPr id="56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0E11DC0-15EE-4EE8-AC7D-2B1541040207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7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78B0F5F-3B96-45B4-BEEB-9E8A46C198CD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8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857B39FD-F68A-4651-890D-4E39F7F6DF9A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노출</a:t>
              </a:r>
              <a:endParaRPr lang="en-US" altLang="ko-KR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4F823AA6-22CC-425A-A421-8004E99589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06506" y="5093065"/>
            <a:ext cx="627331" cy="212366"/>
            <a:chOff x="593892" y="1585163"/>
            <a:chExt cx="627331" cy="212366"/>
          </a:xfrm>
        </p:grpSpPr>
        <p:sp>
          <p:nvSpPr>
            <p:cNvPr id="60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3A3EA43-46B4-4A82-A027-76D18893B2E5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1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FA915BCA-0584-4B91-B773-5BE0A69F4163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5F6AD006-6FF6-4218-A6A3-C4FDD4C35B2A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미노출</a:t>
              </a:r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63" name="모서리가 둥근 직사각형 97">
            <a:extLst>
              <a:ext uri="{FF2B5EF4-FFF2-40B4-BE49-F238E27FC236}">
                <a16:creationId xmlns:a16="http://schemas.microsoft.com/office/drawing/2014/main" id="{7D1DEAE4-17A0-4DD3-9D36-90E653A6AD82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모서리가 둥근 직사각형 97">
            <a:extLst>
              <a:ext uri="{FF2B5EF4-FFF2-40B4-BE49-F238E27FC236}">
                <a16:creationId xmlns:a16="http://schemas.microsoft.com/office/drawing/2014/main" id="{53B80845-52DB-4574-B224-DEC26BEADCEE}"/>
              </a:ext>
            </a:extLst>
          </p:cNvPr>
          <p:cNvSpPr/>
          <p:nvPr/>
        </p:nvSpPr>
        <p:spPr>
          <a:xfrm>
            <a:off x="160046" y="54428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모서리가 둥근 직사각형 97">
            <a:extLst>
              <a:ext uri="{FF2B5EF4-FFF2-40B4-BE49-F238E27FC236}">
                <a16:creationId xmlns:a16="http://schemas.microsoft.com/office/drawing/2014/main" id="{AC9AAF19-C6D0-40AC-9E73-0964CC90E199}"/>
              </a:ext>
            </a:extLst>
          </p:cNvPr>
          <p:cNvSpPr/>
          <p:nvPr/>
        </p:nvSpPr>
        <p:spPr>
          <a:xfrm>
            <a:off x="6699513" y="54428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Text Box">
            <a:extLst>
              <a:ext uri="{FF2B5EF4-FFF2-40B4-BE49-F238E27FC236}">
                <a16:creationId xmlns:a16="http://schemas.microsoft.com/office/drawing/2014/main" id="{DE969FE4-FDE2-454E-92A2-387828A139B3}"/>
              </a:ext>
            </a:extLst>
          </p:cNvPr>
          <p:cNvSpPr/>
          <p:nvPr/>
        </p:nvSpPr>
        <p:spPr>
          <a:xfrm>
            <a:off x="1568623" y="3191668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파일을 드래그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&amp;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드랍 또는 선택해주세요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768839-7657-43D5-BA06-A74CD1AB408A}"/>
              </a:ext>
            </a:extLst>
          </p:cNvPr>
          <p:cNvSpPr/>
          <p:nvPr/>
        </p:nvSpPr>
        <p:spPr>
          <a:xfrm>
            <a:off x="6568083" y="331086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sp>
        <p:nvSpPr>
          <p:cNvPr id="68" name="Text Box">
            <a:extLst>
              <a:ext uri="{FF2B5EF4-FFF2-40B4-BE49-F238E27FC236}">
                <a16:creationId xmlns:a16="http://schemas.microsoft.com/office/drawing/2014/main" id="{83497CFF-3217-4954-B9BA-086779610965}"/>
              </a:ext>
            </a:extLst>
          </p:cNvPr>
          <p:cNvSpPr/>
          <p:nvPr/>
        </p:nvSpPr>
        <p:spPr>
          <a:xfrm>
            <a:off x="1568623" y="4140277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파일을 드래그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&amp;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드랍 또는 선택해주세요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965908B-4190-4033-8FAA-E1ED66576B89}"/>
              </a:ext>
            </a:extLst>
          </p:cNvPr>
          <p:cNvSpPr/>
          <p:nvPr/>
        </p:nvSpPr>
        <p:spPr>
          <a:xfrm>
            <a:off x="6568083" y="4259470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sp>
        <p:nvSpPr>
          <p:cNvPr id="70" name="Text Box">
            <a:extLst>
              <a:ext uri="{FF2B5EF4-FFF2-40B4-BE49-F238E27FC236}">
                <a16:creationId xmlns:a16="http://schemas.microsoft.com/office/drawing/2014/main" id="{716AEFEE-7134-447A-A15F-0CE21F837FB5}"/>
              </a:ext>
            </a:extLst>
          </p:cNvPr>
          <p:cNvSpPr/>
          <p:nvPr/>
        </p:nvSpPr>
        <p:spPr>
          <a:xfrm>
            <a:off x="1568623" y="2259381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파일을 드래그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&amp;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드랍 또는 선택해주세요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5134D51-A7E0-4C5C-B75C-59CD395D7B65}"/>
              </a:ext>
            </a:extLst>
          </p:cNvPr>
          <p:cNvSpPr/>
          <p:nvPr/>
        </p:nvSpPr>
        <p:spPr>
          <a:xfrm>
            <a:off x="6568083" y="2378574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CC4C7F1-9A0D-407C-B697-CDACECBA670A}"/>
              </a:ext>
            </a:extLst>
          </p:cNvPr>
          <p:cNvSpPr/>
          <p:nvPr/>
        </p:nvSpPr>
        <p:spPr>
          <a:xfrm>
            <a:off x="954997" y="5484404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73" name="모서리가 둥근 직사각형 97">
            <a:extLst>
              <a:ext uri="{FF2B5EF4-FFF2-40B4-BE49-F238E27FC236}">
                <a16:creationId xmlns:a16="http://schemas.microsoft.com/office/drawing/2014/main" id="{E7391BD3-D750-41F1-983E-BD8955D464B7}"/>
              </a:ext>
            </a:extLst>
          </p:cNvPr>
          <p:cNvSpPr/>
          <p:nvPr/>
        </p:nvSpPr>
        <p:spPr>
          <a:xfrm>
            <a:off x="852177" y="544281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모서리가 둥근 직사각형 97">
            <a:extLst>
              <a:ext uri="{FF2B5EF4-FFF2-40B4-BE49-F238E27FC236}">
                <a16:creationId xmlns:a16="http://schemas.microsoft.com/office/drawing/2014/main" id="{E8069FAD-D633-4184-9B78-CA4163665378}"/>
              </a:ext>
            </a:extLst>
          </p:cNvPr>
          <p:cNvSpPr/>
          <p:nvPr/>
        </p:nvSpPr>
        <p:spPr>
          <a:xfrm>
            <a:off x="140653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8BB2032-4905-4310-990B-F6886AC55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51505"/>
              </p:ext>
            </p:extLst>
          </p:nvPr>
        </p:nvGraphicFramePr>
        <p:xfrm>
          <a:off x="5399681" y="718316"/>
          <a:ext cx="2201269" cy="84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392885037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406122483"/>
                    </a:ext>
                  </a:extLst>
                </a:gridCol>
              </a:tblGrid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유효성 체크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CF_003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 선택 시 변경 내용 저장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(BO-PC-BOR-02-001)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링크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제목이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미입력된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AL_004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내용이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미입력된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AL_005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99492"/>
                  </a:ext>
                </a:extLst>
              </a:tr>
            </a:tbl>
          </a:graphicData>
        </a:graphic>
      </p:graphicFrame>
      <p:sp>
        <p:nvSpPr>
          <p:cNvPr id="118" name="모서리가 둥근 직사각형 97">
            <a:extLst>
              <a:ext uri="{FF2B5EF4-FFF2-40B4-BE49-F238E27FC236}">
                <a16:creationId xmlns:a16="http://schemas.microsoft.com/office/drawing/2014/main" id="{29C104A7-A371-4B4B-B6D4-3B389E3DFD2A}"/>
              </a:ext>
            </a:extLst>
          </p:cNvPr>
          <p:cNvSpPr/>
          <p:nvPr/>
        </p:nvSpPr>
        <p:spPr>
          <a:xfrm>
            <a:off x="1406536" y="136487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모서리가 둥근 직사각형 97">
            <a:extLst>
              <a:ext uri="{FF2B5EF4-FFF2-40B4-BE49-F238E27FC236}">
                <a16:creationId xmlns:a16="http://schemas.microsoft.com/office/drawing/2014/main" id="{43A36B75-8F42-4DC0-87E7-4F91E8905461}"/>
              </a:ext>
            </a:extLst>
          </p:cNvPr>
          <p:cNvSpPr/>
          <p:nvPr/>
        </p:nvSpPr>
        <p:spPr>
          <a:xfrm>
            <a:off x="1406536" y="215856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0" name="모서리가 둥근 직사각형 97">
            <a:extLst>
              <a:ext uri="{FF2B5EF4-FFF2-40B4-BE49-F238E27FC236}">
                <a16:creationId xmlns:a16="http://schemas.microsoft.com/office/drawing/2014/main" id="{D73C1037-5B98-4559-BEEB-96812C02DB73}"/>
              </a:ext>
            </a:extLst>
          </p:cNvPr>
          <p:cNvSpPr/>
          <p:nvPr/>
        </p:nvSpPr>
        <p:spPr>
          <a:xfrm>
            <a:off x="1406536" y="3079888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모서리가 둥근 직사각형 97">
            <a:extLst>
              <a:ext uri="{FF2B5EF4-FFF2-40B4-BE49-F238E27FC236}">
                <a16:creationId xmlns:a16="http://schemas.microsoft.com/office/drawing/2014/main" id="{4D0B9572-2A53-42A0-B097-3C380DFE584E}"/>
              </a:ext>
            </a:extLst>
          </p:cNvPr>
          <p:cNvSpPr/>
          <p:nvPr/>
        </p:nvSpPr>
        <p:spPr>
          <a:xfrm>
            <a:off x="1406536" y="400121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2" name="모서리가 둥근 직사각형 97">
            <a:extLst>
              <a:ext uri="{FF2B5EF4-FFF2-40B4-BE49-F238E27FC236}">
                <a16:creationId xmlns:a16="http://schemas.microsoft.com/office/drawing/2014/main" id="{0929ED74-9310-4177-8B5C-7CC7973423F7}"/>
              </a:ext>
            </a:extLst>
          </p:cNvPr>
          <p:cNvSpPr/>
          <p:nvPr/>
        </p:nvSpPr>
        <p:spPr>
          <a:xfrm>
            <a:off x="1406536" y="492835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80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B9F3EE8-8436-40B2-954A-3EE5D7113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89586"/>
              </p:ext>
            </p:extLst>
          </p:nvPr>
        </p:nvGraphicFramePr>
        <p:xfrm>
          <a:off x="272678" y="1092117"/>
          <a:ext cx="7164597" cy="4288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488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재단소식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2023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월호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  <a:tr h="913984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jpg,jpeg,gif,png,bmp,mp4,webm,wmv,avi,mkv,pdf,ppt,pptx,xls,xlsx,doc,docx,dox,hwp,txt,zip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(50MB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6076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b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en-US" altLang="ko-KR" sz="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jpg,jpeg,gif,png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3002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 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b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en-US" altLang="ko-KR" sz="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jpg,jpeg,gif,png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54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노출여부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4188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BO-PC-BOR-02-004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재단소식</a:t>
            </a:r>
            <a:r>
              <a:rPr lang="en-US" altLang="ko-KR" dirty="0"/>
              <a:t>-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재단소식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76A37C-AC9C-4C34-86E7-87376B050B85}"/>
              </a:ext>
            </a:extLst>
          </p:cNvPr>
          <p:cNvSpPr txBox="1"/>
          <p:nvPr/>
        </p:nvSpPr>
        <p:spPr>
          <a:xfrm>
            <a:off x="272679" y="872716"/>
            <a:ext cx="130003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재단소식 상세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E8A0741-BD7B-45DB-B8B3-09CE18AB6C19}"/>
              </a:ext>
            </a:extLst>
          </p:cNvPr>
          <p:cNvSpPr/>
          <p:nvPr/>
        </p:nvSpPr>
        <p:spPr>
          <a:xfrm>
            <a:off x="6823650" y="5484405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90" name="Text Box">
            <a:extLst>
              <a:ext uri="{FF2B5EF4-FFF2-40B4-BE49-F238E27FC236}">
                <a16:creationId xmlns:a16="http://schemas.microsoft.com/office/drawing/2014/main" id="{48638E26-59F2-419C-AFAC-77A3CD2C5928}"/>
              </a:ext>
            </a:extLst>
          </p:cNvPr>
          <p:cNvSpPr/>
          <p:nvPr/>
        </p:nvSpPr>
        <p:spPr>
          <a:xfrm>
            <a:off x="1568623" y="1135480"/>
            <a:ext cx="5766158" cy="2462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재단소식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2023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월호</a:t>
            </a:r>
            <a:endParaRPr lang="en-US" altLang="ko-KR" sz="700" dirty="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B601BC8-D9F2-41BC-8CAF-1EC2CD4AA8C3}"/>
              </a:ext>
            </a:extLst>
          </p:cNvPr>
          <p:cNvSpPr/>
          <p:nvPr/>
        </p:nvSpPr>
        <p:spPr>
          <a:xfrm>
            <a:off x="272678" y="5484405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목록</a:t>
            </a:r>
          </a:p>
        </p:txBody>
      </p:sp>
      <p:grpSp>
        <p:nvGrpSpPr>
          <p:cNvPr id="9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87E5340-D223-4017-B7BD-7AD68B26212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68623" y="5093065"/>
            <a:ext cx="511915" cy="212366"/>
            <a:chOff x="593892" y="1585163"/>
            <a:chExt cx="511915" cy="212366"/>
          </a:xfrm>
        </p:grpSpPr>
        <p:sp>
          <p:nvSpPr>
            <p:cNvPr id="93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8AD1495-FD29-4DB0-B2A8-43EC4091FD20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4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AE2CECB-87B6-4020-B659-93601910AB86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5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B46FF76-6C3C-42E5-84AB-9D730A28A68C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노출</a:t>
              </a:r>
              <a:endParaRPr lang="en-US" altLang="ko-KR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76FE69D-CFFE-4785-81BB-32F1AD26A20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06506" y="5093065"/>
            <a:ext cx="627331" cy="212366"/>
            <a:chOff x="593892" y="1585163"/>
            <a:chExt cx="627331" cy="212366"/>
          </a:xfrm>
        </p:grpSpPr>
        <p:sp>
          <p:nvSpPr>
            <p:cNvPr id="97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5AD1A9E-19DF-4979-B34C-F7FAA174E6A6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4A83831B-3BAC-48AE-A070-CB69C01C1C05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50286AF-6C4D-499C-94D8-75149E2CA14C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미노출</a:t>
              </a:r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12972D7A-1108-41B6-AFF8-6E5DADBB4625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모서리가 둥근 직사각형 97">
            <a:extLst>
              <a:ext uri="{FF2B5EF4-FFF2-40B4-BE49-F238E27FC236}">
                <a16:creationId xmlns:a16="http://schemas.microsoft.com/office/drawing/2014/main" id="{98146E17-8F60-4A33-A3F5-06E6B17D342B}"/>
              </a:ext>
            </a:extLst>
          </p:cNvPr>
          <p:cNvSpPr/>
          <p:nvPr/>
        </p:nvSpPr>
        <p:spPr>
          <a:xfrm>
            <a:off x="160046" y="54428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모서리가 둥근 직사각형 97">
            <a:extLst>
              <a:ext uri="{FF2B5EF4-FFF2-40B4-BE49-F238E27FC236}">
                <a16:creationId xmlns:a16="http://schemas.microsoft.com/office/drawing/2014/main" id="{5FCF856D-207B-4CD6-8013-4E57B4DD2352}"/>
              </a:ext>
            </a:extLst>
          </p:cNvPr>
          <p:cNvSpPr/>
          <p:nvPr/>
        </p:nvSpPr>
        <p:spPr>
          <a:xfrm>
            <a:off x="6699513" y="54428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 Box">
            <a:extLst>
              <a:ext uri="{FF2B5EF4-FFF2-40B4-BE49-F238E27FC236}">
                <a16:creationId xmlns:a16="http://schemas.microsoft.com/office/drawing/2014/main" id="{8CB1321D-89B7-4D44-A2F8-F8840A954979}"/>
              </a:ext>
            </a:extLst>
          </p:cNvPr>
          <p:cNvSpPr/>
          <p:nvPr/>
        </p:nvSpPr>
        <p:spPr>
          <a:xfrm>
            <a:off x="1568623" y="3191668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6AD308-AE31-4C80-BC8E-AC0F8F7942CA}"/>
              </a:ext>
            </a:extLst>
          </p:cNvPr>
          <p:cNvSpPr/>
          <p:nvPr/>
        </p:nvSpPr>
        <p:spPr>
          <a:xfrm>
            <a:off x="6568083" y="331086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sp>
        <p:nvSpPr>
          <p:cNvPr id="36" name="Text Box">
            <a:extLst>
              <a:ext uri="{FF2B5EF4-FFF2-40B4-BE49-F238E27FC236}">
                <a16:creationId xmlns:a16="http://schemas.microsoft.com/office/drawing/2014/main" id="{236ABFAC-ACEA-4B67-805D-C49C12C555F7}"/>
              </a:ext>
            </a:extLst>
          </p:cNvPr>
          <p:cNvSpPr/>
          <p:nvPr/>
        </p:nvSpPr>
        <p:spPr>
          <a:xfrm>
            <a:off x="1568623" y="4140277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C45568-41A9-4B3A-9223-474643F56304}"/>
              </a:ext>
            </a:extLst>
          </p:cNvPr>
          <p:cNvSpPr/>
          <p:nvPr/>
        </p:nvSpPr>
        <p:spPr>
          <a:xfrm>
            <a:off x="6568083" y="4259470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sp>
        <p:nvSpPr>
          <p:cNvPr id="39" name="Text Box">
            <a:extLst>
              <a:ext uri="{FF2B5EF4-FFF2-40B4-BE49-F238E27FC236}">
                <a16:creationId xmlns:a16="http://schemas.microsoft.com/office/drawing/2014/main" id="{FBCBB175-D15D-452B-9726-EE1B3E3AEC6D}"/>
              </a:ext>
            </a:extLst>
          </p:cNvPr>
          <p:cNvSpPr/>
          <p:nvPr/>
        </p:nvSpPr>
        <p:spPr>
          <a:xfrm>
            <a:off x="1568623" y="2259381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3A119F-6FDE-42EA-9E82-63B67817E46E}"/>
              </a:ext>
            </a:extLst>
          </p:cNvPr>
          <p:cNvSpPr/>
          <p:nvPr/>
        </p:nvSpPr>
        <p:spPr>
          <a:xfrm>
            <a:off x="6568083" y="2378574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375ED9-0142-42E4-97D6-CB484B931B99}"/>
              </a:ext>
            </a:extLst>
          </p:cNvPr>
          <p:cNvSpPr/>
          <p:nvPr/>
        </p:nvSpPr>
        <p:spPr>
          <a:xfrm>
            <a:off x="954997" y="5484404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3CAC24-8B18-490F-9566-6887A4210423}"/>
              </a:ext>
            </a:extLst>
          </p:cNvPr>
          <p:cNvSpPr txBox="1"/>
          <p:nvPr/>
        </p:nvSpPr>
        <p:spPr>
          <a:xfrm>
            <a:off x="272679" y="5816438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64C2831C-2AD9-4586-8768-21BBAE16E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31101"/>
              </p:ext>
            </p:extLst>
          </p:nvPr>
        </p:nvGraphicFramePr>
        <p:xfrm>
          <a:off x="272678" y="6034681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285493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93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2023.01.01 00:00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48" name="모서리가 둥근 직사각형 97">
            <a:extLst>
              <a:ext uri="{FF2B5EF4-FFF2-40B4-BE49-F238E27FC236}">
                <a16:creationId xmlns:a16="http://schemas.microsoft.com/office/drawing/2014/main" id="{D57955D9-8BD5-4D88-AC47-CA964CBDDABA}"/>
              </a:ext>
            </a:extLst>
          </p:cNvPr>
          <p:cNvSpPr/>
          <p:nvPr/>
        </p:nvSpPr>
        <p:spPr>
          <a:xfrm>
            <a:off x="852177" y="544281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403C113-2069-4027-91F7-A8D727E3F027}"/>
              </a:ext>
            </a:extLst>
          </p:cNvPr>
          <p:cNvGrpSpPr/>
          <p:nvPr/>
        </p:nvGrpSpPr>
        <p:grpSpPr>
          <a:xfrm>
            <a:off x="1717989" y="2306310"/>
            <a:ext cx="845310" cy="633022"/>
            <a:chOff x="1717989" y="3665668"/>
            <a:chExt cx="845310" cy="63302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E17B8D6-9237-4470-8D26-6CF7F9BBC695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5E546A-8B7B-4DB2-A702-DDB8C37674CD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A4D4BA3-B0FA-4DC9-B339-D365DFDC06BC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55" name="Text Box">
              <a:extLst>
                <a:ext uri="{FF2B5EF4-FFF2-40B4-BE49-F238E27FC236}">
                  <a16:creationId xmlns:a16="http://schemas.microsoft.com/office/drawing/2014/main" id="{2A97CFD0-9AAB-45D7-8D63-015693510263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6" name="모서리가 둥근 직사각형 97">
            <a:extLst>
              <a:ext uri="{FF2B5EF4-FFF2-40B4-BE49-F238E27FC236}">
                <a16:creationId xmlns:a16="http://schemas.microsoft.com/office/drawing/2014/main" id="{AF29E0AD-7D55-46C1-9184-E907D1CADA5F}"/>
              </a:ext>
            </a:extLst>
          </p:cNvPr>
          <p:cNvSpPr/>
          <p:nvPr/>
        </p:nvSpPr>
        <p:spPr>
          <a:xfrm>
            <a:off x="1688382" y="217076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모서리가 둥근 직사각형 97">
            <a:extLst>
              <a:ext uri="{FF2B5EF4-FFF2-40B4-BE49-F238E27FC236}">
                <a16:creationId xmlns:a16="http://schemas.microsoft.com/office/drawing/2014/main" id="{AB191454-05D0-441E-8832-1003D5320F71}"/>
              </a:ext>
            </a:extLst>
          </p:cNvPr>
          <p:cNvSpPr/>
          <p:nvPr/>
        </p:nvSpPr>
        <p:spPr>
          <a:xfrm>
            <a:off x="1350098" y="217076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93863E9-D5B1-4773-A8F6-2AD77ED8C0FD}"/>
              </a:ext>
            </a:extLst>
          </p:cNvPr>
          <p:cNvGrpSpPr/>
          <p:nvPr/>
        </p:nvGrpSpPr>
        <p:grpSpPr>
          <a:xfrm>
            <a:off x="2675792" y="2306310"/>
            <a:ext cx="845310" cy="633022"/>
            <a:chOff x="1717989" y="3665668"/>
            <a:chExt cx="845310" cy="63302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7FED4BB-6C81-454E-884F-B5673FD55FEB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540B59-1322-43C1-B11B-3B93DAD058D2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5DB8589-1B52-46E9-9F8E-3CB2B5CF967D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62" name="Text Box">
              <a:extLst>
                <a:ext uri="{FF2B5EF4-FFF2-40B4-BE49-F238E27FC236}">
                  <a16:creationId xmlns:a16="http://schemas.microsoft.com/office/drawing/2014/main" id="{1872C85C-A714-46DF-A7F9-271457FA9EFA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6B09130-548C-4EC6-A304-3BA27FD91004}"/>
              </a:ext>
            </a:extLst>
          </p:cNvPr>
          <p:cNvGrpSpPr/>
          <p:nvPr/>
        </p:nvGrpSpPr>
        <p:grpSpPr>
          <a:xfrm>
            <a:off x="3634504" y="2484250"/>
            <a:ext cx="840549" cy="455082"/>
            <a:chOff x="1722750" y="3843608"/>
            <a:chExt cx="840549" cy="45508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28AF15-26A2-4476-943E-CC2C74F68F84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F464C8E-3913-4E5C-A0F9-78DB341EA8D2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66" name="Text Box">
              <a:extLst>
                <a:ext uri="{FF2B5EF4-FFF2-40B4-BE49-F238E27FC236}">
                  <a16:creationId xmlns:a16="http://schemas.microsoft.com/office/drawing/2014/main" id="{2670916B-0296-46C5-838C-B8460656E8F6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9AB40C-DF36-4F4D-9A74-F135741EF7A9}"/>
                </a:ext>
              </a:extLst>
            </p:cNvPr>
            <p:cNvSpPr txBox="1"/>
            <p:nvPr/>
          </p:nvSpPr>
          <p:spPr>
            <a:xfrm>
              <a:off x="1824869" y="3843608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0.7MB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8" name="모서리가 둥근 직사각형 97">
            <a:extLst>
              <a:ext uri="{FF2B5EF4-FFF2-40B4-BE49-F238E27FC236}">
                <a16:creationId xmlns:a16="http://schemas.microsoft.com/office/drawing/2014/main" id="{A8A1A57F-0F2E-4EBA-A9C8-DF011B5375F5}"/>
              </a:ext>
            </a:extLst>
          </p:cNvPr>
          <p:cNvSpPr/>
          <p:nvPr/>
        </p:nvSpPr>
        <p:spPr>
          <a:xfrm>
            <a:off x="2512612" y="254192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모서리가 둥근 직사각형 97">
            <a:extLst>
              <a:ext uri="{FF2B5EF4-FFF2-40B4-BE49-F238E27FC236}">
                <a16:creationId xmlns:a16="http://schemas.microsoft.com/office/drawing/2014/main" id="{670DDE67-8AA5-4B6E-B13E-2638D9B716CF}"/>
              </a:ext>
            </a:extLst>
          </p:cNvPr>
          <p:cNvSpPr/>
          <p:nvPr/>
        </p:nvSpPr>
        <p:spPr>
          <a:xfrm>
            <a:off x="3213811" y="254192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모서리가 둥근 직사각형 97">
            <a:extLst>
              <a:ext uri="{FF2B5EF4-FFF2-40B4-BE49-F238E27FC236}">
                <a16:creationId xmlns:a16="http://schemas.microsoft.com/office/drawing/2014/main" id="{0651D383-49C6-4538-A3E6-DEAB96918738}"/>
              </a:ext>
            </a:extLst>
          </p:cNvPr>
          <p:cNvSpPr/>
          <p:nvPr/>
        </p:nvSpPr>
        <p:spPr>
          <a:xfrm>
            <a:off x="2512612" y="272337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모서리가 둥근 직사각형 97">
            <a:extLst>
              <a:ext uri="{FF2B5EF4-FFF2-40B4-BE49-F238E27FC236}">
                <a16:creationId xmlns:a16="http://schemas.microsoft.com/office/drawing/2014/main" id="{0E9F5C30-9BC0-4177-A0F2-136357A6F077}"/>
              </a:ext>
            </a:extLst>
          </p:cNvPr>
          <p:cNvSpPr/>
          <p:nvPr/>
        </p:nvSpPr>
        <p:spPr>
          <a:xfrm>
            <a:off x="1688382" y="241086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DF6BC64-2BB9-4E35-AE4D-5C497C5E39A8}"/>
              </a:ext>
            </a:extLst>
          </p:cNvPr>
          <p:cNvGrpSpPr/>
          <p:nvPr/>
        </p:nvGrpSpPr>
        <p:grpSpPr>
          <a:xfrm>
            <a:off x="1717989" y="3219517"/>
            <a:ext cx="845310" cy="633022"/>
            <a:chOff x="1717989" y="3665668"/>
            <a:chExt cx="845310" cy="63302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D2963D0-2A16-4BC9-B5AB-1A082E5FB73A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055F131-E657-47F5-A27A-8E01AFEF50BA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1D43069-EE78-4CC8-8C46-6DAE2300489E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76" name="Text Box">
              <a:extLst>
                <a:ext uri="{FF2B5EF4-FFF2-40B4-BE49-F238E27FC236}">
                  <a16:creationId xmlns:a16="http://schemas.microsoft.com/office/drawing/2014/main" id="{F2F5B84A-7B72-44C6-8800-55AAE4004F4B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87945FD-2EA4-4875-A957-947E393D8088}"/>
              </a:ext>
            </a:extLst>
          </p:cNvPr>
          <p:cNvGrpSpPr/>
          <p:nvPr/>
        </p:nvGrpSpPr>
        <p:grpSpPr>
          <a:xfrm>
            <a:off x="1717989" y="4178761"/>
            <a:ext cx="845310" cy="633022"/>
            <a:chOff x="1717989" y="3665668"/>
            <a:chExt cx="845310" cy="63302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F40723B-195A-4F16-A836-D2132F3EE2A8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74007A3-B888-4AB4-A8F2-B2A8529D7263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AFDC63E-E412-47E3-BC86-3CEFDF8F43A8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109" name="Text Box">
              <a:extLst>
                <a:ext uri="{FF2B5EF4-FFF2-40B4-BE49-F238E27FC236}">
                  <a16:creationId xmlns:a16="http://schemas.microsoft.com/office/drawing/2014/main" id="{6BD6FFC2-3CD0-4C68-9D12-53AD381FC082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D92E8B9B-0EBC-417E-88D2-163AE0137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92529"/>
              </p:ext>
            </p:extLst>
          </p:nvPr>
        </p:nvGraphicFramePr>
        <p:xfrm>
          <a:off x="7617296" y="727075"/>
          <a:ext cx="2201269" cy="528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상세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등록되어 있는 정보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05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첨부파일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첨부파일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문구에 표시된 확장자 외 다른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확장자 파일 등록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AL_006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용량이 초과되는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AL_007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파일은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개만 등록가능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 초과 등록 시도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AL_008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이미지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이미지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썸네일 이미지 노출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이미지 외 파일의 경우 썸네일 영역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15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파일용량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파일용량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MB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단위로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(1MB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미만은 소수점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한자리까지만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987714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파일명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파일명 노출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텍스트 노출 영역보다 긴 경우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말줄임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처리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삭제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해당 첨부파일 삭제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삭제 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버튼을 선택하지 않을 경우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미삭제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대체텍스트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인풋박스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첨부한 파일에 대한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대체텍스트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입력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06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CF_002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입력한 내용은 저장되지 않고 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목록으로 이동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(BO-PC-BOR-02-001)</a:t>
                      </a: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97717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삭제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선택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시해당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게시물 삭제되며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(BO-PC-BOR-02-001)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93507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C79CF195-943D-473D-AC1D-6D490F79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72173"/>
              </p:ext>
            </p:extLst>
          </p:nvPr>
        </p:nvGraphicFramePr>
        <p:xfrm>
          <a:off x="5399681" y="718316"/>
          <a:ext cx="2201269" cy="84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392885037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406122483"/>
                    </a:ext>
                  </a:extLst>
                </a:gridCol>
              </a:tblGrid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유효성 체크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CF_003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 선택 시 변경 내용 저장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(BO-PC-BOR-02-001)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링크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제목이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미입력된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AL_004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내용이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미입력된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AL_005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99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244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B9F3EE8-8436-40B2-954A-3EE5D71130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4288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4881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재단소식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2023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5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월호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  <a:tr h="913984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jpg,jpeg,gif,png,bmp,mp4,webm,wmv,avi,mkv,pdf,ppt,pptx,xls,xlsx,doc,docx,dox,hwp,txt,zip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(50MB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6076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PC 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b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en-US" altLang="ko-KR" sz="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jpg,jpeg,gif,png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3002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 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br>
                        <a:rPr lang="en-US" altLang="ko-KR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en-US" altLang="ko-KR" sz="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jpg,jpeg,gif,png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54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노출여부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4188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BO-PC-BOR-02-004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재단소식</a:t>
            </a:r>
            <a:r>
              <a:rPr lang="en-US" altLang="ko-KR" dirty="0"/>
              <a:t>-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재단소식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76A37C-AC9C-4C34-86E7-87376B050B85}"/>
              </a:ext>
            </a:extLst>
          </p:cNvPr>
          <p:cNvSpPr txBox="1"/>
          <p:nvPr/>
        </p:nvSpPr>
        <p:spPr>
          <a:xfrm>
            <a:off x="272679" y="872716"/>
            <a:ext cx="130003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재단소식 상세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E8A0741-BD7B-45DB-B8B3-09CE18AB6C19}"/>
              </a:ext>
            </a:extLst>
          </p:cNvPr>
          <p:cNvSpPr/>
          <p:nvPr/>
        </p:nvSpPr>
        <p:spPr>
          <a:xfrm>
            <a:off x="6823650" y="5484405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90" name="Text Box">
            <a:extLst>
              <a:ext uri="{FF2B5EF4-FFF2-40B4-BE49-F238E27FC236}">
                <a16:creationId xmlns:a16="http://schemas.microsoft.com/office/drawing/2014/main" id="{48638E26-59F2-419C-AFAC-77A3CD2C5928}"/>
              </a:ext>
            </a:extLst>
          </p:cNvPr>
          <p:cNvSpPr/>
          <p:nvPr/>
        </p:nvSpPr>
        <p:spPr>
          <a:xfrm>
            <a:off x="1568623" y="1135480"/>
            <a:ext cx="5766158" cy="2462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재단소식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2023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월호</a:t>
            </a:r>
            <a:endParaRPr lang="en-US" altLang="ko-KR" sz="700" dirty="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B601BC8-D9F2-41BC-8CAF-1EC2CD4AA8C3}"/>
              </a:ext>
            </a:extLst>
          </p:cNvPr>
          <p:cNvSpPr/>
          <p:nvPr/>
        </p:nvSpPr>
        <p:spPr>
          <a:xfrm>
            <a:off x="272678" y="5484405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목록</a:t>
            </a:r>
          </a:p>
        </p:txBody>
      </p:sp>
      <p:grpSp>
        <p:nvGrpSpPr>
          <p:cNvPr id="9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87E5340-D223-4017-B7BD-7AD68B26212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68623" y="5093065"/>
            <a:ext cx="511915" cy="212366"/>
            <a:chOff x="593892" y="1585163"/>
            <a:chExt cx="511915" cy="212366"/>
          </a:xfrm>
        </p:grpSpPr>
        <p:sp>
          <p:nvSpPr>
            <p:cNvPr id="93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8AD1495-FD29-4DB0-B2A8-43EC4091FD20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4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AE2CECB-87B6-4020-B659-93601910AB86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5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B46FF76-6C3C-42E5-84AB-9D730A28A68C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노출</a:t>
              </a:r>
              <a:endParaRPr lang="en-US" altLang="ko-KR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76FE69D-CFFE-4785-81BB-32F1AD26A20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06506" y="5093065"/>
            <a:ext cx="627331" cy="212366"/>
            <a:chOff x="593892" y="1585163"/>
            <a:chExt cx="627331" cy="212366"/>
          </a:xfrm>
        </p:grpSpPr>
        <p:sp>
          <p:nvSpPr>
            <p:cNvPr id="97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5AD1A9E-19DF-4979-B34C-F7FAA174E6A6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4A83831B-3BAC-48AE-A070-CB69C01C1C05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50286AF-6C4D-499C-94D8-75149E2CA14C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미노출</a:t>
              </a:r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1" name="Text Box">
            <a:extLst>
              <a:ext uri="{FF2B5EF4-FFF2-40B4-BE49-F238E27FC236}">
                <a16:creationId xmlns:a16="http://schemas.microsoft.com/office/drawing/2014/main" id="{8CB1321D-89B7-4D44-A2F8-F8840A954979}"/>
              </a:ext>
            </a:extLst>
          </p:cNvPr>
          <p:cNvSpPr/>
          <p:nvPr/>
        </p:nvSpPr>
        <p:spPr>
          <a:xfrm>
            <a:off x="1568623" y="3191668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6AD308-AE31-4C80-BC8E-AC0F8F7942CA}"/>
              </a:ext>
            </a:extLst>
          </p:cNvPr>
          <p:cNvSpPr/>
          <p:nvPr/>
        </p:nvSpPr>
        <p:spPr>
          <a:xfrm>
            <a:off x="6568083" y="331086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sp>
        <p:nvSpPr>
          <p:cNvPr id="36" name="Text Box">
            <a:extLst>
              <a:ext uri="{FF2B5EF4-FFF2-40B4-BE49-F238E27FC236}">
                <a16:creationId xmlns:a16="http://schemas.microsoft.com/office/drawing/2014/main" id="{236ABFAC-ACEA-4B67-805D-C49C12C555F7}"/>
              </a:ext>
            </a:extLst>
          </p:cNvPr>
          <p:cNvSpPr/>
          <p:nvPr/>
        </p:nvSpPr>
        <p:spPr>
          <a:xfrm>
            <a:off x="1568623" y="4140277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C45568-41A9-4B3A-9223-474643F56304}"/>
              </a:ext>
            </a:extLst>
          </p:cNvPr>
          <p:cNvSpPr/>
          <p:nvPr/>
        </p:nvSpPr>
        <p:spPr>
          <a:xfrm>
            <a:off x="6568083" y="4259470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sp>
        <p:nvSpPr>
          <p:cNvPr id="39" name="Text Box">
            <a:extLst>
              <a:ext uri="{FF2B5EF4-FFF2-40B4-BE49-F238E27FC236}">
                <a16:creationId xmlns:a16="http://schemas.microsoft.com/office/drawing/2014/main" id="{FBCBB175-D15D-452B-9726-EE1B3E3AEC6D}"/>
              </a:ext>
            </a:extLst>
          </p:cNvPr>
          <p:cNvSpPr/>
          <p:nvPr/>
        </p:nvSpPr>
        <p:spPr>
          <a:xfrm>
            <a:off x="1568623" y="2259381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33A119F-6FDE-42EA-9E82-63B67817E46E}"/>
              </a:ext>
            </a:extLst>
          </p:cNvPr>
          <p:cNvSpPr/>
          <p:nvPr/>
        </p:nvSpPr>
        <p:spPr>
          <a:xfrm>
            <a:off x="6568083" y="2378574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0375ED9-0142-42E4-97D6-CB484B931B99}"/>
              </a:ext>
            </a:extLst>
          </p:cNvPr>
          <p:cNvSpPr/>
          <p:nvPr/>
        </p:nvSpPr>
        <p:spPr>
          <a:xfrm>
            <a:off x="954997" y="5484404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3CAC24-8B18-490F-9566-6887A4210423}"/>
              </a:ext>
            </a:extLst>
          </p:cNvPr>
          <p:cNvSpPr txBox="1"/>
          <p:nvPr/>
        </p:nvSpPr>
        <p:spPr>
          <a:xfrm>
            <a:off x="272679" y="5816438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64C2831C-2AD9-4586-8768-21BBAE16E87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6034681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285493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93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2023.01.01 00:00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C403C113-2069-4027-91F7-A8D727E3F027}"/>
              </a:ext>
            </a:extLst>
          </p:cNvPr>
          <p:cNvGrpSpPr/>
          <p:nvPr/>
        </p:nvGrpSpPr>
        <p:grpSpPr>
          <a:xfrm>
            <a:off x="1717989" y="2306310"/>
            <a:ext cx="845310" cy="633022"/>
            <a:chOff x="1717989" y="3665668"/>
            <a:chExt cx="845310" cy="633022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E17B8D6-9237-4470-8D26-6CF7F9BBC695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B5E546A-8B7B-4DB2-A702-DDB8C37674CD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A4D4BA3-B0FA-4DC9-B339-D365DFDC06BC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55" name="Text Box">
              <a:extLst>
                <a:ext uri="{FF2B5EF4-FFF2-40B4-BE49-F238E27FC236}">
                  <a16:creationId xmlns:a16="http://schemas.microsoft.com/office/drawing/2014/main" id="{2A97CFD0-9AAB-45D7-8D63-015693510263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93863E9-D5B1-4773-A8F6-2AD77ED8C0FD}"/>
              </a:ext>
            </a:extLst>
          </p:cNvPr>
          <p:cNvGrpSpPr/>
          <p:nvPr/>
        </p:nvGrpSpPr>
        <p:grpSpPr>
          <a:xfrm>
            <a:off x="2675792" y="2306310"/>
            <a:ext cx="845310" cy="633022"/>
            <a:chOff x="1717989" y="3665668"/>
            <a:chExt cx="845310" cy="63302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7FED4BB-6C81-454E-884F-B5673FD55FEB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540B59-1322-43C1-B11B-3B93DAD058D2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5DB8589-1B52-46E9-9F8E-3CB2B5CF967D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62" name="Text Box">
              <a:extLst>
                <a:ext uri="{FF2B5EF4-FFF2-40B4-BE49-F238E27FC236}">
                  <a16:creationId xmlns:a16="http://schemas.microsoft.com/office/drawing/2014/main" id="{1872C85C-A714-46DF-A7F9-271457FA9EFA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6B09130-548C-4EC6-A304-3BA27FD91004}"/>
              </a:ext>
            </a:extLst>
          </p:cNvPr>
          <p:cNvGrpSpPr/>
          <p:nvPr/>
        </p:nvGrpSpPr>
        <p:grpSpPr>
          <a:xfrm>
            <a:off x="3634504" y="2484250"/>
            <a:ext cx="840549" cy="455082"/>
            <a:chOff x="1722750" y="3843608"/>
            <a:chExt cx="840549" cy="45508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28AF15-26A2-4476-943E-CC2C74F68F84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F464C8E-3913-4E5C-A0F9-78DB341EA8D2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66" name="Text Box">
              <a:extLst>
                <a:ext uri="{FF2B5EF4-FFF2-40B4-BE49-F238E27FC236}">
                  <a16:creationId xmlns:a16="http://schemas.microsoft.com/office/drawing/2014/main" id="{2670916B-0296-46C5-838C-B8460656E8F6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9AB40C-DF36-4F4D-9A74-F135741EF7A9}"/>
                </a:ext>
              </a:extLst>
            </p:cNvPr>
            <p:cNvSpPr txBox="1"/>
            <p:nvPr/>
          </p:nvSpPr>
          <p:spPr>
            <a:xfrm>
              <a:off x="1824869" y="3843608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0.7MB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DF6BC64-2BB9-4E35-AE4D-5C497C5E39A8}"/>
              </a:ext>
            </a:extLst>
          </p:cNvPr>
          <p:cNvGrpSpPr/>
          <p:nvPr/>
        </p:nvGrpSpPr>
        <p:grpSpPr>
          <a:xfrm>
            <a:off x="1717989" y="3219517"/>
            <a:ext cx="845310" cy="633022"/>
            <a:chOff x="1717989" y="3665668"/>
            <a:chExt cx="845310" cy="633022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D2963D0-2A16-4BC9-B5AB-1A082E5FB73A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055F131-E657-47F5-A27A-8E01AFEF50BA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1D43069-EE78-4CC8-8C46-6DAE2300489E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76" name="Text Box">
              <a:extLst>
                <a:ext uri="{FF2B5EF4-FFF2-40B4-BE49-F238E27FC236}">
                  <a16:creationId xmlns:a16="http://schemas.microsoft.com/office/drawing/2014/main" id="{F2F5B84A-7B72-44C6-8800-55AAE4004F4B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387945FD-2EA4-4875-A957-947E393D8088}"/>
              </a:ext>
            </a:extLst>
          </p:cNvPr>
          <p:cNvGrpSpPr/>
          <p:nvPr/>
        </p:nvGrpSpPr>
        <p:grpSpPr>
          <a:xfrm>
            <a:off x="1717989" y="4178761"/>
            <a:ext cx="845310" cy="633022"/>
            <a:chOff x="1717989" y="3665668"/>
            <a:chExt cx="845310" cy="633022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1F40723B-195A-4F16-A836-D2132F3EE2A8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74007A3-B888-4AB4-A8F2-B2A8529D7263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AFDC63E-E412-47E3-BC86-3CEFDF8F43A8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109" name="Text Box">
              <a:extLst>
                <a:ext uri="{FF2B5EF4-FFF2-40B4-BE49-F238E27FC236}">
                  <a16:creationId xmlns:a16="http://schemas.microsoft.com/office/drawing/2014/main" id="{6BD6FFC2-3CD0-4C68-9D12-53AD381FC082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7" name="모서리가 둥근 직사각형 97">
            <a:extLst>
              <a:ext uri="{FF2B5EF4-FFF2-40B4-BE49-F238E27FC236}">
                <a16:creationId xmlns:a16="http://schemas.microsoft.com/office/drawing/2014/main" id="{7CDADD16-F070-4502-B0E0-C7A95FF6EAD9}"/>
              </a:ext>
            </a:extLst>
          </p:cNvPr>
          <p:cNvSpPr/>
          <p:nvPr/>
        </p:nvSpPr>
        <p:spPr>
          <a:xfrm>
            <a:off x="160046" y="599528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모서리가 둥근 직사각형 97">
            <a:extLst>
              <a:ext uri="{FF2B5EF4-FFF2-40B4-BE49-F238E27FC236}">
                <a16:creationId xmlns:a16="http://schemas.microsoft.com/office/drawing/2014/main" id="{5137DF57-1019-45B5-90E2-DB4C20FC91A3}"/>
              </a:ext>
            </a:extLst>
          </p:cNvPr>
          <p:cNvSpPr/>
          <p:nvPr/>
        </p:nvSpPr>
        <p:spPr>
          <a:xfrm>
            <a:off x="1387024" y="599528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9" name="모서리가 둥근 직사각형 97">
            <a:extLst>
              <a:ext uri="{FF2B5EF4-FFF2-40B4-BE49-F238E27FC236}">
                <a16:creationId xmlns:a16="http://schemas.microsoft.com/office/drawing/2014/main" id="{0FC91857-9DE1-4212-8DA8-E0BBA49AFF67}"/>
              </a:ext>
            </a:extLst>
          </p:cNvPr>
          <p:cNvSpPr/>
          <p:nvPr/>
        </p:nvSpPr>
        <p:spPr>
          <a:xfrm>
            <a:off x="4704726" y="599528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모서리가 둥근 직사각형 97">
            <a:extLst>
              <a:ext uri="{FF2B5EF4-FFF2-40B4-BE49-F238E27FC236}">
                <a16:creationId xmlns:a16="http://schemas.microsoft.com/office/drawing/2014/main" id="{CE3D0882-C73C-408D-8749-2E55D95F01DE}"/>
              </a:ext>
            </a:extLst>
          </p:cNvPr>
          <p:cNvSpPr/>
          <p:nvPr/>
        </p:nvSpPr>
        <p:spPr>
          <a:xfrm>
            <a:off x="1387024" y="634220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모서리가 둥근 직사각형 97">
            <a:extLst>
              <a:ext uri="{FF2B5EF4-FFF2-40B4-BE49-F238E27FC236}">
                <a16:creationId xmlns:a16="http://schemas.microsoft.com/office/drawing/2014/main" id="{B25EF331-F0D2-4ACD-9CEC-5A4DE1A7518C}"/>
              </a:ext>
            </a:extLst>
          </p:cNvPr>
          <p:cNvSpPr/>
          <p:nvPr/>
        </p:nvSpPr>
        <p:spPr>
          <a:xfrm>
            <a:off x="4704726" y="634220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7010DC35-E5AA-490D-9FFC-4D591FE5697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3200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05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15430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하이픈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(–)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하이픈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(–)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75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69162"/>
              </p:ext>
            </p:extLst>
          </p:nvPr>
        </p:nvGraphicFramePr>
        <p:xfrm>
          <a:off x="200024" y="1088740"/>
          <a:ext cx="4500947" cy="2508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시작일이 종료일보다 이후일 수 없습니다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AL_002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종료일이 시작일보다 이전일 수 없습니다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AL_003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삭제할 게시물을 선택해주세요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제목을 입력해주세요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내용을 입력해주세요</a:t>
                      </a:r>
                      <a:r>
                        <a:rPr lang="en-US" altLang="ko-KR" sz="800" dirty="0"/>
                        <a:t>,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 가능한 파일 확장자가 아닙니다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3841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AL_007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첨부파일 용량은 최대 </a:t>
                      </a:r>
                      <a:r>
                        <a:rPr lang="en-US" altLang="ko-KR" sz="800" dirty="0"/>
                        <a:t>50MB</a:t>
                      </a:r>
                      <a:r>
                        <a:rPr lang="ko-KR" altLang="en-US" sz="800" dirty="0"/>
                        <a:t>까지만 등록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25610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AL_008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첨부파일은 최대 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 err="1"/>
                        <a:t>개까지만</a:t>
                      </a:r>
                      <a:r>
                        <a:rPr lang="ko-KR" altLang="en-US" sz="800" dirty="0"/>
                        <a:t> 등록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3441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첨부파일 용량은 최대 </a:t>
                      </a:r>
                      <a:r>
                        <a:rPr lang="en-US" altLang="ko-KR" sz="800" dirty="0"/>
                        <a:t>5MB</a:t>
                      </a:r>
                      <a:r>
                        <a:rPr lang="ko-KR" altLang="en-US" sz="800" dirty="0"/>
                        <a:t>까지만 등록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36955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AL_010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첨부파일은 최대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 err="1"/>
                        <a:t>개까지만</a:t>
                      </a:r>
                      <a:r>
                        <a:rPr lang="ko-KR" altLang="en-US" sz="800" dirty="0"/>
                        <a:t> 등록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0392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1019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선택한 게시물을 삭제하시겠습니까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 [</a:t>
                      </a:r>
                      <a:r>
                        <a:rPr lang="ko-KR" altLang="en-US" sz="800" dirty="0"/>
                        <a:t>취소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CF_002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목록으로 이동 시 입력한 값이 초기화 처리됩니다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이동하시겠습니까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 [</a:t>
                      </a:r>
                      <a:r>
                        <a:rPr lang="ko-KR" altLang="en-US" sz="800" dirty="0"/>
                        <a:t>취소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CF_003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저장하시겠습니까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 [</a:t>
                      </a:r>
                      <a:r>
                        <a:rPr lang="ko-KR" altLang="en-US" sz="800" dirty="0"/>
                        <a:t>취소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702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51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표 156">
            <a:extLst>
              <a:ext uri="{FF2B5EF4-FFF2-40B4-BE49-F238E27FC236}">
                <a16:creationId xmlns:a16="http://schemas.microsoft.com/office/drawing/2014/main" id="{5A45F821-6C87-483A-9B2E-DF34C29B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0240"/>
              </p:ext>
            </p:extLst>
          </p:nvPr>
        </p:nvGraphicFramePr>
        <p:xfrm>
          <a:off x="272676" y="2831182"/>
          <a:ext cx="7020581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65731316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432045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구분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조회수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</a:t>
                      </a:r>
                      <a:r>
                        <a:rPr lang="ko-KR" altLang="en-US" sz="600" b="1" dirty="0" err="1"/>
                        <a:t>수정자</a:t>
                      </a:r>
                      <a:endParaRPr lang="ko-KR" altLang="en-US" sz="600" b="1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수정일시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노출여부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sng" kern="120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공급망안정화기금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완료 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FAQ(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자주하는 질문답변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2023.01.01 00:00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공급망안정화기금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FAQ(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자주하는 질문답변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64374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수료증발급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★수료증 화면이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안나올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경우 해결방안 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2132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상생협력기금 지원금은 업체당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얼마씩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받을 수 있나요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8532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상생협력기금지원 사업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신청시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바쯔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(VAATZ) 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등록은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59175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상생협력기금지원금은 대출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상환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인가요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0167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교육안내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홈페이지 오류 사항 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교육 신청 또는 수료증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출력시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95008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수료증발급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수료증 발급은 홈페이지에서 언제부터 확인 가능한가요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9769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교육안내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업종별 기술세미나 자료를 다운 받고 싶습니다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어떻게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07463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교육안내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교육 차수 변경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대상자 변경은 어떻게 하나요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031665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BO-PC-BOR-03-001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FAQ-</a:t>
            </a:r>
            <a:r>
              <a:rPr lang="ko-KR" altLang="en-US" dirty="0"/>
              <a:t>목록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FAQ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37304"/>
              </p:ext>
            </p:extLst>
          </p:nvPr>
        </p:nvGraphicFramePr>
        <p:xfrm>
          <a:off x="7617296" y="727075"/>
          <a:ext cx="2201269" cy="5816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FAQ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 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검색영역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등록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수정기간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노출여부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검색키워드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목록에서 노출되는 항목 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등록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수정기간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셀렉트박스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└ 등록일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Defualt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수정일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선택한 값에 맞게 기간 검색 가능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2104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기간검색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캘린더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Default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선택불가 상태 및 시작일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종료일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모두 조회당일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(Today())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단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목록의 데이터는 전체 데이터 노출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시작일자가 종료일자보다 이후일 경우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 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종료일자가 시작일자보다 이전일 경우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 AL_002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기간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└직접입력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주일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3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6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직접입력 버튼 선택 시 캘린더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활성화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기간선택 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번째 캘린더의 일자가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‘Today()-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선택한 기간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자동 계산되어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캘린더에 표시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기간선택 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번째 캘린더의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일자는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Today()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표시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체크박스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└ 전체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사업신청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교육안내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수료증발급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교육장안내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전체 체크 시 노출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미노출값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전체 선택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항목을 해지할 경우 전체체크 해지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선택한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구분값에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따라 포함된 게시물 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322461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노출여부 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체크박스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전체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(Default),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노출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미노출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전체 체크 시 노출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미노출값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전체 선택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항목을 해지할 경우 전체체크 해지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선택한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노출여부값에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따라 포함된 게시물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직접검색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셀렉트박스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인풋박스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└전체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(Default),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한글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영문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숫자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특수문자 입력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입력한 검색어가 제목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최종수정자에 포함된 게시물 노출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438F7B99-FF50-45F5-9BD1-F1A4C4AF91D7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7309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FAQ</a:t>
            </a:r>
            <a:r>
              <a:rPr lang="ko-KR" altLang="en-US" sz="1000" b="1" dirty="0"/>
              <a:t>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7A877E-88B4-4590-8829-134E9CA824DB}"/>
              </a:ext>
            </a:extLst>
          </p:cNvPr>
          <p:cNvSpPr txBox="1"/>
          <p:nvPr/>
        </p:nvSpPr>
        <p:spPr>
          <a:xfrm>
            <a:off x="272679" y="2592090"/>
            <a:ext cx="7309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FAQ</a:t>
            </a:r>
            <a:r>
              <a:rPr lang="ko-KR" altLang="en-US" sz="1000" b="1" dirty="0"/>
              <a:t>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03F3A5F-11BE-4FF4-80A2-2BEE1180BCB9}"/>
              </a:ext>
            </a:extLst>
          </p:cNvPr>
          <p:cNvSpPr/>
          <p:nvPr/>
        </p:nvSpPr>
        <p:spPr>
          <a:xfrm>
            <a:off x="347275" y="289768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5E5329F-1076-4D75-A659-D1C4C65AE678}"/>
              </a:ext>
            </a:extLst>
          </p:cNvPr>
          <p:cNvSpPr/>
          <p:nvPr/>
        </p:nvSpPr>
        <p:spPr>
          <a:xfrm>
            <a:off x="347275" y="315157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67C8878-58CA-41C9-B465-6EC2FF23ECAA}"/>
              </a:ext>
            </a:extLst>
          </p:cNvPr>
          <p:cNvSpPr/>
          <p:nvPr/>
        </p:nvSpPr>
        <p:spPr>
          <a:xfrm>
            <a:off x="347275" y="3405470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1693FA28-A9A3-46B5-AF54-21B6CDDC3E6D}"/>
              </a:ext>
            </a:extLst>
          </p:cNvPr>
          <p:cNvSpPr/>
          <p:nvPr/>
        </p:nvSpPr>
        <p:spPr>
          <a:xfrm>
            <a:off x="347275" y="365936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16D483E-309D-461A-9002-631766DA7C59}"/>
              </a:ext>
            </a:extLst>
          </p:cNvPr>
          <p:cNvSpPr/>
          <p:nvPr/>
        </p:nvSpPr>
        <p:spPr>
          <a:xfrm>
            <a:off x="347275" y="3913256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2D5E9B6-91E4-46E0-80A9-65E154ED5CAF}"/>
              </a:ext>
            </a:extLst>
          </p:cNvPr>
          <p:cNvSpPr/>
          <p:nvPr/>
        </p:nvSpPr>
        <p:spPr>
          <a:xfrm>
            <a:off x="347275" y="4167149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9337596C-7471-40EA-9566-129EAD156406}"/>
              </a:ext>
            </a:extLst>
          </p:cNvPr>
          <p:cNvSpPr/>
          <p:nvPr/>
        </p:nvSpPr>
        <p:spPr>
          <a:xfrm>
            <a:off x="347275" y="442701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F5C6009-8C77-4567-B8F1-A24961C701C4}"/>
              </a:ext>
            </a:extLst>
          </p:cNvPr>
          <p:cNvSpPr/>
          <p:nvPr/>
        </p:nvSpPr>
        <p:spPr>
          <a:xfrm>
            <a:off x="347275" y="468090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1C225554-7B9C-43D6-873F-0FDF033BD551}"/>
              </a:ext>
            </a:extLst>
          </p:cNvPr>
          <p:cNvSpPr/>
          <p:nvPr/>
        </p:nvSpPr>
        <p:spPr>
          <a:xfrm>
            <a:off x="347275" y="4934801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A399C48-2A83-4D2B-A5F6-2365B48BBC06}"/>
              </a:ext>
            </a:extLst>
          </p:cNvPr>
          <p:cNvSpPr/>
          <p:nvPr/>
        </p:nvSpPr>
        <p:spPr>
          <a:xfrm>
            <a:off x="347275" y="518869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9F7515C-25D0-4ED3-BDCF-F64F6387D1FF}"/>
              </a:ext>
            </a:extLst>
          </p:cNvPr>
          <p:cNvSpPr/>
          <p:nvPr/>
        </p:nvSpPr>
        <p:spPr>
          <a:xfrm>
            <a:off x="347275" y="544258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7227CC1-8282-4AD0-B883-BA6DF4E7ED6D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615D79-6544-431F-9944-202A1B0DF5F3}"/>
              </a:ext>
            </a:extLst>
          </p:cNvPr>
          <p:cNvSpPr txBox="1"/>
          <p:nvPr/>
        </p:nvSpPr>
        <p:spPr>
          <a:xfrm>
            <a:off x="6271385" y="5864391"/>
            <a:ext cx="945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76CDBAB-5F11-459C-8B95-839DB6944D09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92" name="Track">
              <a:extLst>
                <a:ext uri="{FF2B5EF4-FFF2-40B4-BE49-F238E27FC236}">
                  <a16:creationId xmlns:a16="http://schemas.microsoft.com/office/drawing/2014/main" id="{6DC22A0F-DCD0-4039-BE83-19A8AB8C6C4F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3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55A838DC-8F70-4317-A4DD-929A3C584B0B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4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06030F9-4148-4895-9CD7-A6FC0C4BB486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A2F73B93-5D66-4EBD-BE39-9986A2AF897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766EF5C-8A93-40C9-8A1C-DF2713363395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97" name="Track">
              <a:extLst>
                <a:ext uri="{FF2B5EF4-FFF2-40B4-BE49-F238E27FC236}">
                  <a16:creationId xmlns:a16="http://schemas.microsoft.com/office/drawing/2014/main" id="{CDC6D320-FF0D-49DC-9CE0-60791855C693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491F774B-8E04-4104-9235-5CCF2F5AC5F1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2D644C7-074E-4046-BA1E-8E0EA204062E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E816A8BC-303B-42CB-9DCB-F4FEDFC0E27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C11740B-4D21-409D-A728-75DCC33A86AA}"/>
              </a:ext>
            </a:extLst>
          </p:cNvPr>
          <p:cNvGrpSpPr/>
          <p:nvPr/>
        </p:nvGrpSpPr>
        <p:grpSpPr>
          <a:xfrm>
            <a:off x="432408" y="5845195"/>
            <a:ext cx="1616692" cy="161504"/>
            <a:chOff x="432408" y="6150898"/>
            <a:chExt cx="1616692" cy="161504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76F0B62-8C5C-49AB-92ED-18BDE3E947CC}"/>
                </a:ext>
              </a:extLst>
            </p:cNvPr>
            <p:cNvGrpSpPr/>
            <p:nvPr/>
          </p:nvGrpSpPr>
          <p:grpSpPr>
            <a:xfrm>
              <a:off x="628228" y="6150898"/>
              <a:ext cx="161504" cy="161504"/>
              <a:chOff x="628228" y="6150898"/>
              <a:chExt cx="161504" cy="161504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EF2BB18-8948-438F-9D51-F6CA78AFCBE0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20" name="Chevron Left">
                <a:extLst>
                  <a:ext uri="{FF2B5EF4-FFF2-40B4-BE49-F238E27FC236}">
                    <a16:creationId xmlns:a16="http://schemas.microsoft.com/office/drawing/2014/main" id="{B9489C95-D57A-43B9-8DF7-6A8C9FE066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ECCBB570-964D-47EB-B38F-CE572D3AD174}"/>
                </a:ext>
              </a:extLst>
            </p:cNvPr>
            <p:cNvGrpSpPr/>
            <p:nvPr/>
          </p:nvGrpSpPr>
          <p:grpSpPr>
            <a:xfrm>
              <a:off x="432408" y="6150898"/>
              <a:ext cx="161504" cy="161504"/>
              <a:chOff x="432408" y="6150898"/>
              <a:chExt cx="161504" cy="161504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4E115A38-FD40-4ABF-87F2-9491479A65DC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DDF2F217-7161-472D-B971-609E74D0290E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117" name="Chevron Left">
                  <a:extLst>
                    <a:ext uri="{FF2B5EF4-FFF2-40B4-BE49-F238E27FC236}">
                      <a16:creationId xmlns:a16="http://schemas.microsoft.com/office/drawing/2014/main" id="{52E7414A-D57A-4755-A19F-C8A4B704C1B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8" name="Chevron Left">
                  <a:extLst>
                    <a:ext uri="{FF2B5EF4-FFF2-40B4-BE49-F238E27FC236}">
                      <a16:creationId xmlns:a16="http://schemas.microsoft.com/office/drawing/2014/main" id="{8AC5C609-818C-4B9E-80DF-13AC53CE934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E690BBF-AF8D-43ED-A437-B6C7DDE923E3}"/>
                </a:ext>
              </a:extLst>
            </p:cNvPr>
            <p:cNvSpPr/>
            <p:nvPr/>
          </p:nvSpPr>
          <p:spPr>
            <a:xfrm>
              <a:off x="824048" y="6150898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9E27552-4A17-46EF-A7A4-EC320B2A892C}"/>
                </a:ext>
              </a:extLst>
            </p:cNvPr>
            <p:cNvSpPr txBox="1"/>
            <p:nvPr/>
          </p:nvSpPr>
          <p:spPr>
            <a:xfrm>
              <a:off x="1038709" y="61700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 3  4  5  …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EAC8B5A2-9D23-4893-B7AC-C56F9757B806}"/>
                </a:ext>
              </a:extLst>
            </p:cNvPr>
            <p:cNvGrpSpPr/>
            <p:nvPr/>
          </p:nvGrpSpPr>
          <p:grpSpPr>
            <a:xfrm rot="10800000">
              <a:off x="1687792" y="6150898"/>
              <a:ext cx="161504" cy="161504"/>
              <a:chOff x="628228" y="6150898"/>
              <a:chExt cx="161504" cy="161504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39312BB6-E20C-4271-8061-6FEA3FA4CB30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14" name="Chevron Left">
                <a:extLst>
                  <a:ext uri="{FF2B5EF4-FFF2-40B4-BE49-F238E27FC236}">
                    <a16:creationId xmlns:a16="http://schemas.microsoft.com/office/drawing/2014/main" id="{522599D0-46E7-40D5-9358-F069A63BDF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22C7C70-2107-404F-80A5-CAF71F00B1CC}"/>
                </a:ext>
              </a:extLst>
            </p:cNvPr>
            <p:cNvGrpSpPr/>
            <p:nvPr/>
          </p:nvGrpSpPr>
          <p:grpSpPr>
            <a:xfrm rot="10800000">
              <a:off x="1887596" y="6150898"/>
              <a:ext cx="161504" cy="161504"/>
              <a:chOff x="432408" y="6150898"/>
              <a:chExt cx="161504" cy="161504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5DBC9A19-2253-4A3B-95BF-88BC2CBC9307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906EF9DC-44BA-4926-B96D-91BF382679FC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111" name="Chevron Left">
                  <a:extLst>
                    <a:ext uri="{FF2B5EF4-FFF2-40B4-BE49-F238E27FC236}">
                      <a16:creationId xmlns:a16="http://schemas.microsoft.com/office/drawing/2014/main" id="{8EAF337E-0B8B-4849-97F5-807BC92FA0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Chevron Left">
                  <a:extLst>
                    <a:ext uri="{FF2B5EF4-FFF2-40B4-BE49-F238E27FC236}">
                      <a16:creationId xmlns:a16="http://schemas.microsoft.com/office/drawing/2014/main" id="{8731A9CD-49E4-4B77-BBA7-613D7BAAB4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14CCE5C-E6F3-41FA-82E3-319115D3C4FD}"/>
              </a:ext>
            </a:extLst>
          </p:cNvPr>
          <p:cNvGrpSpPr/>
          <p:nvPr/>
        </p:nvGrpSpPr>
        <p:grpSpPr>
          <a:xfrm>
            <a:off x="2256858" y="5839292"/>
            <a:ext cx="923978" cy="184662"/>
            <a:chOff x="2256858" y="6144995"/>
            <a:chExt cx="923978" cy="184662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7A766446-668E-4DAC-BA15-F2F8E44943CA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517F118-BE63-4AE8-A22F-554EE67917B5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141" name="Chevron Down">
                <a:extLst>
                  <a:ext uri="{FF2B5EF4-FFF2-40B4-BE49-F238E27FC236}">
                    <a16:creationId xmlns:a16="http://schemas.microsoft.com/office/drawing/2014/main" id="{FC6DB650-ECAB-4034-B2E8-EDA048A417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EC62AA6-F625-4F49-8031-9AAE3811B980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725CA4B-A4F3-48A8-8CC0-04BBE0EFB4DB}"/>
              </a:ext>
            </a:extLst>
          </p:cNvPr>
          <p:cNvSpPr/>
          <p:nvPr/>
        </p:nvSpPr>
        <p:spPr>
          <a:xfrm>
            <a:off x="6823650" y="612583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8320FA4-9614-42DB-A221-B92BE74DE096}"/>
              </a:ext>
            </a:extLst>
          </p:cNvPr>
          <p:cNvSpPr/>
          <p:nvPr/>
        </p:nvSpPr>
        <p:spPr>
          <a:xfrm>
            <a:off x="272676" y="612598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9ED8ABD-5C90-4901-BF46-2F691D48B730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B2F1956-1554-4E61-AEA8-06EDAE3F0872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9C299AA-EF3D-448E-81E5-37A40B07E30F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F543A46-AEC5-472C-9C07-3C2EE57F9FC2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B5A9124-CB85-4BDA-8786-52F05C892A59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153" name="Chevron Down">
              <a:extLst>
                <a:ext uri="{FF2B5EF4-FFF2-40B4-BE49-F238E27FC236}">
                  <a16:creationId xmlns:a16="http://schemas.microsoft.com/office/drawing/2014/main" id="{756DD152-5C7C-4835-9043-806669614B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9921E4-0290-48D8-814F-3D75D78F65D6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E5FE45A-107E-4343-BF5B-268496F1C565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9EA49B4-8DA2-43B6-8156-C360F90655B9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20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DA44B273-7723-4D37-B3B8-D585C0F0586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204" name="Text Box">
              <a:extLst>
                <a:ext uri="{FF2B5EF4-FFF2-40B4-BE49-F238E27FC236}">
                  <a16:creationId xmlns:a16="http://schemas.microsoft.com/office/drawing/2014/main" id="{07D267B2-EDA2-4D5A-AFB7-EBE6ADB87B3F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05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993EACCC-03CF-4CB5-8A72-2907C5C92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06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45239A53-2EF5-4360-908C-E7B108C05C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207" name="Text Box">
              <a:extLst>
                <a:ext uri="{FF2B5EF4-FFF2-40B4-BE49-F238E27FC236}">
                  <a16:creationId xmlns:a16="http://schemas.microsoft.com/office/drawing/2014/main" id="{BB5774F1-A369-4E5E-B22C-62D995221602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08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306E7EB5-B35C-49CC-BCE5-0A9D2A3ECA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D26C9-0E46-4967-BB83-879F8D04B9A1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9B7B928-83DE-4E0D-AEB6-9C64B492378D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86CB160-352C-4F4E-883B-70169281F69F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E84D043-BECD-45BD-A161-0D2FB64FB94C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A3EDC434-17C3-4B1A-8314-DA41647D0F4D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F9F315D-7F31-49DE-BB9E-97FE83568D4E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0BB2ECF-73FB-48E7-BED5-E2331AD5D290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4806BF5F-8C3D-45D1-94AE-359C484D4688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217" name="Chevron Down">
            <a:extLst>
              <a:ext uri="{FF2B5EF4-FFF2-40B4-BE49-F238E27FC236}">
                <a16:creationId xmlns:a16="http://schemas.microsoft.com/office/drawing/2014/main" id="{5CC396E4-B694-4527-8C01-7DD510DB3008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ED9FD47B-EC7F-4942-A05B-7849F16B1C4C}"/>
              </a:ext>
            </a:extLst>
          </p:cNvPr>
          <p:cNvSpPr/>
          <p:nvPr/>
        </p:nvSpPr>
        <p:spPr>
          <a:xfrm>
            <a:off x="156276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97">
            <a:extLst>
              <a:ext uri="{FF2B5EF4-FFF2-40B4-BE49-F238E27FC236}">
                <a16:creationId xmlns:a16="http://schemas.microsoft.com/office/drawing/2014/main" id="{933DDE3F-B49A-4B6B-AB56-410B71D56E69}"/>
              </a:ext>
            </a:extLst>
          </p:cNvPr>
          <p:cNvSpPr/>
          <p:nvPr/>
        </p:nvSpPr>
        <p:spPr>
          <a:xfrm>
            <a:off x="1015878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모서리가 둥근 직사각형 97">
            <a:extLst>
              <a:ext uri="{FF2B5EF4-FFF2-40B4-BE49-F238E27FC236}">
                <a16:creationId xmlns:a16="http://schemas.microsoft.com/office/drawing/2014/main" id="{876CE780-AE31-4138-ACDA-732DE9A1546F}"/>
              </a:ext>
            </a:extLst>
          </p:cNvPr>
          <p:cNvSpPr/>
          <p:nvPr/>
        </p:nvSpPr>
        <p:spPr>
          <a:xfrm>
            <a:off x="4144836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모서리가 둥근 직사각형 97">
            <a:extLst>
              <a:ext uri="{FF2B5EF4-FFF2-40B4-BE49-F238E27FC236}">
                <a16:creationId xmlns:a16="http://schemas.microsoft.com/office/drawing/2014/main" id="{08512B0E-ECC4-431F-8B94-907CBB8C5941}"/>
              </a:ext>
            </a:extLst>
          </p:cNvPr>
          <p:cNvSpPr/>
          <p:nvPr/>
        </p:nvSpPr>
        <p:spPr>
          <a:xfrm>
            <a:off x="1021145" y="2013699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9" name="모서리가 둥근 직사각형 97">
            <a:extLst>
              <a:ext uri="{FF2B5EF4-FFF2-40B4-BE49-F238E27FC236}">
                <a16:creationId xmlns:a16="http://schemas.microsoft.com/office/drawing/2014/main" id="{FB30CAC6-42EC-4467-B5CB-EE2DD4D97070}"/>
              </a:ext>
            </a:extLst>
          </p:cNvPr>
          <p:cNvSpPr/>
          <p:nvPr/>
        </p:nvSpPr>
        <p:spPr>
          <a:xfrm>
            <a:off x="5723915" y="20469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0" name="모서리가 둥근 직사각형 97">
            <a:extLst>
              <a:ext uri="{FF2B5EF4-FFF2-40B4-BE49-F238E27FC236}">
                <a16:creationId xmlns:a16="http://schemas.microsoft.com/office/drawing/2014/main" id="{FBDEF381-2D84-49BD-B057-5FBAE7B22C59}"/>
              </a:ext>
            </a:extLst>
          </p:cNvPr>
          <p:cNvSpPr/>
          <p:nvPr/>
        </p:nvSpPr>
        <p:spPr>
          <a:xfrm>
            <a:off x="6355853" y="20469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1" name="모서리가 둥근 직사각형 97">
            <a:extLst>
              <a:ext uri="{FF2B5EF4-FFF2-40B4-BE49-F238E27FC236}">
                <a16:creationId xmlns:a16="http://schemas.microsoft.com/office/drawing/2014/main" id="{55CD5AB5-45BC-42EA-9025-92E7A758279C}"/>
              </a:ext>
            </a:extLst>
          </p:cNvPr>
          <p:cNvSpPr/>
          <p:nvPr/>
        </p:nvSpPr>
        <p:spPr>
          <a:xfrm>
            <a:off x="1799325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C7C840-3596-4CEE-8AA2-88C9E5365235}"/>
              </a:ext>
            </a:extLst>
          </p:cNvPr>
          <p:cNvSpPr txBox="1"/>
          <p:nvPr/>
        </p:nvSpPr>
        <p:spPr>
          <a:xfrm>
            <a:off x="452500" y="186085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노출여부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1A8A162-4F65-4CC6-A5F4-105B6BF1B434}"/>
              </a:ext>
            </a:extLst>
          </p:cNvPr>
          <p:cNvGrpSpPr/>
          <p:nvPr/>
        </p:nvGrpSpPr>
        <p:grpSpPr>
          <a:xfrm>
            <a:off x="1254916" y="1856632"/>
            <a:ext cx="385005" cy="131556"/>
            <a:chOff x="1145282" y="1525820"/>
            <a:chExt cx="385005" cy="131556"/>
          </a:xfrm>
        </p:grpSpPr>
        <p:sp>
          <p:nvSpPr>
            <p:cNvPr id="133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AD2684E-7A4B-43B5-B2F8-1772E87152FE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961616F-DAC9-430C-9616-BBB6CF4D41EE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4178A04-CD37-4A3D-88F5-E4523F792444}"/>
              </a:ext>
            </a:extLst>
          </p:cNvPr>
          <p:cNvGrpSpPr/>
          <p:nvPr/>
        </p:nvGrpSpPr>
        <p:grpSpPr>
          <a:xfrm>
            <a:off x="1925747" y="1856632"/>
            <a:ext cx="385005" cy="131556"/>
            <a:chOff x="1750519" y="1525820"/>
            <a:chExt cx="385005" cy="131556"/>
          </a:xfrm>
        </p:grpSpPr>
        <p:sp>
          <p:nvSpPr>
            <p:cNvPr id="136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C952755-FEFE-4F9A-B99D-B08469612246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CAF18AC-BBAE-43EE-9CC3-48F2E0D6416A}"/>
                </a:ext>
              </a:extLst>
            </p:cNvPr>
            <p:cNvSpPr txBox="1"/>
            <p:nvPr/>
          </p:nvSpPr>
          <p:spPr>
            <a:xfrm>
              <a:off x="1930340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노출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29D76E5-17A8-40AD-869A-27DDFB3FD4B8}"/>
              </a:ext>
            </a:extLst>
          </p:cNvPr>
          <p:cNvGrpSpPr/>
          <p:nvPr/>
        </p:nvGrpSpPr>
        <p:grpSpPr>
          <a:xfrm>
            <a:off x="2593043" y="1856632"/>
            <a:ext cx="487598" cy="131556"/>
            <a:chOff x="2393562" y="1525820"/>
            <a:chExt cx="487598" cy="131556"/>
          </a:xfrm>
        </p:grpSpPr>
        <p:sp>
          <p:nvSpPr>
            <p:cNvPr id="139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573D93F-7061-4DE1-8702-2C8C21AE2B45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F4E717E-4434-4CD5-9F4A-407432C79528}"/>
                </a:ext>
              </a:extLst>
            </p:cNvPr>
            <p:cNvSpPr txBox="1"/>
            <p:nvPr/>
          </p:nvSpPr>
          <p:spPr>
            <a:xfrm>
              <a:off x="2573383" y="1530043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미노출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6" name="모서리가 둥근 직사각형 97">
            <a:extLst>
              <a:ext uri="{FF2B5EF4-FFF2-40B4-BE49-F238E27FC236}">
                <a16:creationId xmlns:a16="http://schemas.microsoft.com/office/drawing/2014/main" id="{8B417841-DD77-42B3-821B-2C7CAB0D6BFA}"/>
              </a:ext>
            </a:extLst>
          </p:cNvPr>
          <p:cNvSpPr/>
          <p:nvPr/>
        </p:nvSpPr>
        <p:spPr>
          <a:xfrm>
            <a:off x="1021145" y="177007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EC3E05E-45CF-4224-9F9E-4418C462E86C}"/>
              </a:ext>
            </a:extLst>
          </p:cNvPr>
          <p:cNvSpPr txBox="1"/>
          <p:nvPr/>
        </p:nvSpPr>
        <p:spPr>
          <a:xfrm>
            <a:off x="452500" y="158892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83BD0A1-C144-45EC-BE80-F9750B73C8B7}"/>
              </a:ext>
            </a:extLst>
          </p:cNvPr>
          <p:cNvGrpSpPr/>
          <p:nvPr/>
        </p:nvGrpSpPr>
        <p:grpSpPr>
          <a:xfrm>
            <a:off x="1254916" y="1584698"/>
            <a:ext cx="385005" cy="131556"/>
            <a:chOff x="1145282" y="1525820"/>
            <a:chExt cx="385005" cy="131556"/>
          </a:xfrm>
        </p:grpSpPr>
        <p:sp>
          <p:nvSpPr>
            <p:cNvPr id="148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E8A254A1-511E-42F8-89C9-7044670F2DBC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1E36B71-5024-4C72-92F2-297AF012CC8B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A062EAE-FF72-4E40-AFE0-959A19F17DA0}"/>
              </a:ext>
            </a:extLst>
          </p:cNvPr>
          <p:cNvGrpSpPr/>
          <p:nvPr/>
        </p:nvGrpSpPr>
        <p:grpSpPr>
          <a:xfrm>
            <a:off x="1925747" y="1584698"/>
            <a:ext cx="590190" cy="131556"/>
            <a:chOff x="1750519" y="1525820"/>
            <a:chExt cx="590190" cy="131556"/>
          </a:xfrm>
        </p:grpSpPr>
        <p:sp>
          <p:nvSpPr>
            <p:cNvPr id="159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961C265-1EC2-495F-98B1-203A5F4358F5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3694239-C9CF-4472-B670-1F5803EF3B15}"/>
                </a:ext>
              </a:extLst>
            </p:cNvPr>
            <p:cNvSpPr txBox="1"/>
            <p:nvPr/>
          </p:nvSpPr>
          <p:spPr>
            <a:xfrm>
              <a:off x="1930340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회원가입</a:t>
              </a: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DBD1666B-1973-4814-A27C-1B6B36BA8417}"/>
              </a:ext>
            </a:extLst>
          </p:cNvPr>
          <p:cNvGrpSpPr/>
          <p:nvPr/>
        </p:nvGrpSpPr>
        <p:grpSpPr>
          <a:xfrm>
            <a:off x="2593043" y="1584698"/>
            <a:ext cx="590190" cy="131556"/>
            <a:chOff x="2393562" y="1525820"/>
            <a:chExt cx="590190" cy="131556"/>
          </a:xfrm>
        </p:grpSpPr>
        <p:sp>
          <p:nvSpPr>
            <p:cNvPr id="162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83E534C-6FD0-4E63-9729-2101189D31B8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56D52A1C-051A-4B75-93FA-88B950C1A1C0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사업신청</a:t>
              </a:r>
            </a:p>
          </p:txBody>
        </p:sp>
      </p:grpSp>
      <p:sp>
        <p:nvSpPr>
          <p:cNvPr id="164" name="모서리가 둥근 직사각형 97">
            <a:extLst>
              <a:ext uri="{FF2B5EF4-FFF2-40B4-BE49-F238E27FC236}">
                <a16:creationId xmlns:a16="http://schemas.microsoft.com/office/drawing/2014/main" id="{2EBAC18E-9F49-4C54-92B2-068A9C6CB73F}"/>
              </a:ext>
            </a:extLst>
          </p:cNvPr>
          <p:cNvSpPr/>
          <p:nvPr/>
        </p:nvSpPr>
        <p:spPr>
          <a:xfrm>
            <a:off x="1021145" y="149814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A0F7B52-A5B3-44A1-AD01-30B24E253ADF}"/>
              </a:ext>
            </a:extLst>
          </p:cNvPr>
          <p:cNvGrpSpPr/>
          <p:nvPr/>
        </p:nvGrpSpPr>
        <p:grpSpPr>
          <a:xfrm>
            <a:off x="3266053" y="1584698"/>
            <a:ext cx="590190" cy="131556"/>
            <a:chOff x="2393562" y="1525820"/>
            <a:chExt cx="590190" cy="131556"/>
          </a:xfrm>
        </p:grpSpPr>
        <p:sp>
          <p:nvSpPr>
            <p:cNvPr id="166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31471D5-9610-472A-B620-2EAABACC12D9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D9A71FE-B3BD-4885-A2BD-90DFD8D65B97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교육안내</a:t>
              </a: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BF1F62BC-D86D-4545-AB2F-BA797B85EA28}"/>
              </a:ext>
            </a:extLst>
          </p:cNvPr>
          <p:cNvGrpSpPr/>
          <p:nvPr/>
        </p:nvGrpSpPr>
        <p:grpSpPr>
          <a:xfrm>
            <a:off x="3955501" y="1584698"/>
            <a:ext cx="692782" cy="131556"/>
            <a:chOff x="2393562" y="1525820"/>
            <a:chExt cx="692782" cy="131556"/>
          </a:xfrm>
        </p:grpSpPr>
        <p:sp>
          <p:nvSpPr>
            <p:cNvPr id="169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AF24548-F2D2-460D-92BF-63A827F37E01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987505D-DBCA-4838-A6BE-0DC80A66B963}"/>
                </a:ext>
              </a:extLst>
            </p:cNvPr>
            <p:cNvSpPr txBox="1"/>
            <p:nvPr/>
          </p:nvSpPr>
          <p:spPr>
            <a:xfrm>
              <a:off x="2573383" y="1530043"/>
              <a:ext cx="51296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수료증발급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3DD63BA6-E854-420E-AC83-1DDFED3924C6}"/>
              </a:ext>
            </a:extLst>
          </p:cNvPr>
          <p:cNvGrpSpPr/>
          <p:nvPr/>
        </p:nvGrpSpPr>
        <p:grpSpPr>
          <a:xfrm>
            <a:off x="4760281" y="1584698"/>
            <a:ext cx="692782" cy="131556"/>
            <a:chOff x="2393562" y="1525820"/>
            <a:chExt cx="692782" cy="131556"/>
          </a:xfrm>
        </p:grpSpPr>
        <p:sp>
          <p:nvSpPr>
            <p:cNvPr id="172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5B48418E-D14A-4BB8-955C-632DE6DD11B9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8A326B39-67A3-4A12-88BF-CC4A28045D2C}"/>
                </a:ext>
              </a:extLst>
            </p:cNvPr>
            <p:cNvSpPr txBox="1"/>
            <p:nvPr/>
          </p:nvSpPr>
          <p:spPr>
            <a:xfrm>
              <a:off x="2573383" y="1530043"/>
              <a:ext cx="51296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교육장안내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CBCCC11D-9FBB-459C-A32C-1CE63A0B7E77}"/>
              </a:ext>
            </a:extLst>
          </p:cNvPr>
          <p:cNvGrpSpPr/>
          <p:nvPr/>
        </p:nvGrpSpPr>
        <p:grpSpPr>
          <a:xfrm>
            <a:off x="5555747" y="1584698"/>
            <a:ext cx="385005" cy="131556"/>
            <a:chOff x="2393562" y="1525820"/>
            <a:chExt cx="385005" cy="131556"/>
          </a:xfrm>
        </p:grpSpPr>
        <p:sp>
          <p:nvSpPr>
            <p:cNvPr id="175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72057F5-0968-46EF-9B1C-646BF8742CA6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ECBD2FE-4927-47F2-8DFC-9492508DCF48}"/>
                </a:ext>
              </a:extLst>
            </p:cNvPr>
            <p:cNvSpPr txBox="1"/>
            <p:nvPr/>
          </p:nvSpPr>
          <p:spPr>
            <a:xfrm>
              <a:off x="257338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기타</a:t>
              </a: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3F34F71-F62A-41FC-90F1-579C3029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46334"/>
              </p:ext>
            </p:extLst>
          </p:nvPr>
        </p:nvGraphicFramePr>
        <p:xfrm>
          <a:off x="5398145" y="733557"/>
          <a:ext cx="2201269" cy="101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61344638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495144601"/>
                    </a:ext>
                  </a:extLst>
                </a:gridCol>
              </a:tblGrid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입력한 검색조건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값에 맞는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게시물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1204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초기화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입력한 검색조건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값들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초기화 되고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전체 게시물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614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B829D53F-B2CE-4A7E-8D7C-C0C008D21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41427"/>
              </p:ext>
            </p:extLst>
          </p:nvPr>
        </p:nvGraphicFramePr>
        <p:xfrm>
          <a:off x="272676" y="2831182"/>
          <a:ext cx="7020581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65731316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432045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구분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조회수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</a:t>
                      </a:r>
                      <a:r>
                        <a:rPr lang="ko-KR" altLang="en-US" sz="600" b="1" dirty="0" err="1"/>
                        <a:t>수정자</a:t>
                      </a:r>
                      <a:endParaRPr lang="ko-KR" altLang="en-US" sz="600" b="1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수정일시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노출여부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sng" kern="120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공급망안정화기금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완료 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FAQ(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자주하는 질문답변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2023.01.01 00:00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공급망안정화기금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FAQ(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자주하는 질문답변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64374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수료증발급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★수료증 화면이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안나올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경우 해결방안 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2132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상생협력기금 지원금은 업체당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얼마씩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받을 수 있나요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8532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상생협력기금지원 사업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신청시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바쯔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(VAATZ) 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등록은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59175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상생협력기금지원금은 대출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상환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인가요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0167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교육안내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홈페이지 오류 사항 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교육 신청 또는 수료증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출력시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95008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수료증발급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수료증 발급은 홈페이지에서 언제부터 확인 가능한가요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9769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교육안내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업종별 기술세미나 자료를 다운 받고 싶습니다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어떻게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07463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교육안내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교육 차수 변경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대상자 변경은 어떻게 하나요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0316651"/>
                  </a:ext>
                </a:extLst>
              </a:tr>
            </a:tbl>
          </a:graphicData>
        </a:graphic>
      </p:graphicFrame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098AC8-2D03-4AD6-BC16-104E66E1CE4E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CADB868-59A3-4B22-82C9-75DE70D78B71}"/>
              </a:ext>
            </a:extLst>
          </p:cNvPr>
          <p:cNvSpPr txBox="1"/>
          <p:nvPr/>
        </p:nvSpPr>
        <p:spPr>
          <a:xfrm>
            <a:off x="272679" y="2592090"/>
            <a:ext cx="7309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FAQ</a:t>
            </a:r>
            <a:r>
              <a:rPr lang="ko-KR" altLang="en-US" sz="1000" b="1" dirty="0"/>
              <a:t>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5EC1F2A-2FD1-45BD-9513-09A0FE94E217}"/>
              </a:ext>
            </a:extLst>
          </p:cNvPr>
          <p:cNvSpPr/>
          <p:nvPr/>
        </p:nvSpPr>
        <p:spPr>
          <a:xfrm>
            <a:off x="347275" y="289768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4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185C274-FAD2-47F8-B7A4-03F17D0C95A4}"/>
              </a:ext>
            </a:extLst>
          </p:cNvPr>
          <p:cNvSpPr/>
          <p:nvPr/>
        </p:nvSpPr>
        <p:spPr>
          <a:xfrm>
            <a:off x="347275" y="315157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DDFC89D-F4EE-4485-B117-8C9A69D5C3BC}"/>
              </a:ext>
            </a:extLst>
          </p:cNvPr>
          <p:cNvSpPr/>
          <p:nvPr/>
        </p:nvSpPr>
        <p:spPr>
          <a:xfrm>
            <a:off x="347275" y="3405470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DF80FC7-FB1F-498A-8303-57641BA49F6D}"/>
              </a:ext>
            </a:extLst>
          </p:cNvPr>
          <p:cNvSpPr/>
          <p:nvPr/>
        </p:nvSpPr>
        <p:spPr>
          <a:xfrm>
            <a:off x="347275" y="365936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7092956-0D82-47EE-806D-ED9992EABD32}"/>
              </a:ext>
            </a:extLst>
          </p:cNvPr>
          <p:cNvSpPr/>
          <p:nvPr/>
        </p:nvSpPr>
        <p:spPr>
          <a:xfrm>
            <a:off x="347275" y="3913256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6EBFDD0-A3D7-4421-8888-BBB352A9306C}"/>
              </a:ext>
            </a:extLst>
          </p:cNvPr>
          <p:cNvSpPr/>
          <p:nvPr/>
        </p:nvSpPr>
        <p:spPr>
          <a:xfrm>
            <a:off x="347275" y="4167149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F4EF50A-84A5-404F-85CA-6B667E76A11F}"/>
              </a:ext>
            </a:extLst>
          </p:cNvPr>
          <p:cNvSpPr/>
          <p:nvPr/>
        </p:nvSpPr>
        <p:spPr>
          <a:xfrm>
            <a:off x="347275" y="442701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0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C7C66D3-EC7E-47B5-BD72-EBD2918AE4F1}"/>
              </a:ext>
            </a:extLst>
          </p:cNvPr>
          <p:cNvSpPr/>
          <p:nvPr/>
        </p:nvSpPr>
        <p:spPr>
          <a:xfrm>
            <a:off x="347275" y="468090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7EE9C7F-8C56-44D0-9856-6E18A9446C1E}"/>
              </a:ext>
            </a:extLst>
          </p:cNvPr>
          <p:cNvSpPr/>
          <p:nvPr/>
        </p:nvSpPr>
        <p:spPr>
          <a:xfrm>
            <a:off x="347275" y="4934801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2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A2EC13C-A9C7-45D5-86EF-0A4D17CBA7B1}"/>
              </a:ext>
            </a:extLst>
          </p:cNvPr>
          <p:cNvSpPr/>
          <p:nvPr/>
        </p:nvSpPr>
        <p:spPr>
          <a:xfrm>
            <a:off x="347275" y="518869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5B61C95-96BD-40D0-82D9-29AAE678F0D1}"/>
              </a:ext>
            </a:extLst>
          </p:cNvPr>
          <p:cNvSpPr/>
          <p:nvPr/>
        </p:nvSpPr>
        <p:spPr>
          <a:xfrm>
            <a:off x="347275" y="544258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D76EFDD-03AF-4E6F-8BD4-F432D7D9CBAD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CA62E6B-D17B-4A73-B3BF-D7E5EAD6BC80}"/>
              </a:ext>
            </a:extLst>
          </p:cNvPr>
          <p:cNvSpPr txBox="1"/>
          <p:nvPr/>
        </p:nvSpPr>
        <p:spPr>
          <a:xfrm>
            <a:off x="6271385" y="5864391"/>
            <a:ext cx="945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9D7BD7E7-F63A-49F5-8088-45A4733F01D1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277" name="Track">
              <a:extLst>
                <a:ext uri="{FF2B5EF4-FFF2-40B4-BE49-F238E27FC236}">
                  <a16:creationId xmlns:a16="http://schemas.microsoft.com/office/drawing/2014/main" id="{EB632F11-9AE8-424A-8592-34C73BC9589D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8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183CE39-3AAF-42B6-9DD6-0827CC9788DC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9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81937DE-24F8-4DAE-ACC3-D5DB8F25A3D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0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879157B-422D-4726-9A69-D899894F7C3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D3918695-03AB-47B6-8610-230875953549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282" name="Track">
              <a:extLst>
                <a:ext uri="{FF2B5EF4-FFF2-40B4-BE49-F238E27FC236}">
                  <a16:creationId xmlns:a16="http://schemas.microsoft.com/office/drawing/2014/main" id="{B6C684CC-1BCE-490F-84E8-69C67D90B4A9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3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3A2A7AC-F13B-4C1B-88AF-52DE5FF2DB11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4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EF74F40-8574-4121-931F-A945B5BEABA0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5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01C626F-DED1-4198-A0D5-687AE8E44AE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7B457C9B-82E0-4A46-BCA1-E181AB9935A7}"/>
              </a:ext>
            </a:extLst>
          </p:cNvPr>
          <p:cNvGrpSpPr/>
          <p:nvPr/>
        </p:nvGrpSpPr>
        <p:grpSpPr>
          <a:xfrm>
            <a:off x="432408" y="5845195"/>
            <a:ext cx="1616692" cy="161504"/>
            <a:chOff x="432408" y="6150898"/>
            <a:chExt cx="1616692" cy="161504"/>
          </a:xfrm>
        </p:grpSpPr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39AD18F7-8AC9-4FA0-999D-138E71C2BA84}"/>
                </a:ext>
              </a:extLst>
            </p:cNvPr>
            <p:cNvGrpSpPr/>
            <p:nvPr/>
          </p:nvGrpSpPr>
          <p:grpSpPr>
            <a:xfrm>
              <a:off x="628228" y="6150898"/>
              <a:ext cx="161504" cy="161504"/>
              <a:chOff x="628228" y="6150898"/>
              <a:chExt cx="161504" cy="161504"/>
            </a:xfrm>
          </p:grpSpPr>
          <p:sp>
            <p:nvSpPr>
              <p:cNvPr id="303" name="타원 302">
                <a:extLst>
                  <a:ext uri="{FF2B5EF4-FFF2-40B4-BE49-F238E27FC236}">
                    <a16:creationId xmlns:a16="http://schemas.microsoft.com/office/drawing/2014/main" id="{87BA3774-F755-4639-82A2-C5E0413D1777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304" name="Chevron Left">
                <a:extLst>
                  <a:ext uri="{FF2B5EF4-FFF2-40B4-BE49-F238E27FC236}">
                    <a16:creationId xmlns:a16="http://schemas.microsoft.com/office/drawing/2014/main" id="{C20F4A15-7691-494F-B7C1-214E5B3B51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17A4D4F0-9744-4FFC-89C5-CDD15A4A5001}"/>
                </a:ext>
              </a:extLst>
            </p:cNvPr>
            <p:cNvGrpSpPr/>
            <p:nvPr/>
          </p:nvGrpSpPr>
          <p:grpSpPr>
            <a:xfrm>
              <a:off x="432408" y="6150898"/>
              <a:ext cx="161504" cy="161504"/>
              <a:chOff x="432408" y="6150898"/>
              <a:chExt cx="161504" cy="161504"/>
            </a:xfrm>
          </p:grpSpPr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6351AADE-A074-40A0-BE46-FC56A47B5397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324B167D-01DA-46CA-B69E-23350C9D54DA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301" name="Chevron Left">
                  <a:extLst>
                    <a:ext uri="{FF2B5EF4-FFF2-40B4-BE49-F238E27FC236}">
                      <a16:creationId xmlns:a16="http://schemas.microsoft.com/office/drawing/2014/main" id="{53ACA3CA-BB53-431B-BE80-6DB3FB66BC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2" name="Chevron Left">
                  <a:extLst>
                    <a:ext uri="{FF2B5EF4-FFF2-40B4-BE49-F238E27FC236}">
                      <a16:creationId xmlns:a16="http://schemas.microsoft.com/office/drawing/2014/main" id="{7A8A3EE7-BBC2-4AF4-8C0F-2CD6017E50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91EF2FF-0F92-4A37-9F12-F81A87BA1E7E}"/>
                </a:ext>
              </a:extLst>
            </p:cNvPr>
            <p:cNvSpPr/>
            <p:nvPr/>
          </p:nvSpPr>
          <p:spPr>
            <a:xfrm>
              <a:off x="824048" y="6150898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7C64FB4-1CF6-49FF-ADEC-8FF421FC81C4}"/>
                </a:ext>
              </a:extLst>
            </p:cNvPr>
            <p:cNvSpPr txBox="1"/>
            <p:nvPr/>
          </p:nvSpPr>
          <p:spPr>
            <a:xfrm>
              <a:off x="1038709" y="61700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 3  4  5  …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2909343D-64D6-4DB6-8305-1992657D6EBB}"/>
                </a:ext>
              </a:extLst>
            </p:cNvPr>
            <p:cNvGrpSpPr/>
            <p:nvPr/>
          </p:nvGrpSpPr>
          <p:grpSpPr>
            <a:xfrm rot="10800000">
              <a:off x="1687792" y="6150898"/>
              <a:ext cx="161504" cy="161504"/>
              <a:chOff x="628228" y="6150898"/>
              <a:chExt cx="161504" cy="161504"/>
            </a:xfrm>
          </p:grpSpPr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C0140C0F-1368-4007-822E-E8A667760955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98" name="Chevron Left">
                <a:extLst>
                  <a:ext uri="{FF2B5EF4-FFF2-40B4-BE49-F238E27FC236}">
                    <a16:creationId xmlns:a16="http://schemas.microsoft.com/office/drawing/2014/main" id="{A43788BA-0578-4B1F-81EA-9129D27C5C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B8649A3-239A-4069-86CE-2D75F0C4E87A}"/>
                </a:ext>
              </a:extLst>
            </p:cNvPr>
            <p:cNvGrpSpPr/>
            <p:nvPr/>
          </p:nvGrpSpPr>
          <p:grpSpPr>
            <a:xfrm rot="10800000">
              <a:off x="1887596" y="6150898"/>
              <a:ext cx="161504" cy="161504"/>
              <a:chOff x="432408" y="6150898"/>
              <a:chExt cx="161504" cy="161504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3CB786A2-DA14-4324-AEEE-3258E2E2EA80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83290DD1-20D8-4166-94F0-1945E5330B88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95" name="Chevron Left">
                  <a:extLst>
                    <a:ext uri="{FF2B5EF4-FFF2-40B4-BE49-F238E27FC236}">
                      <a16:creationId xmlns:a16="http://schemas.microsoft.com/office/drawing/2014/main" id="{79397FDF-E8A0-444B-920A-1AF63974E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6" name="Chevron Left">
                  <a:extLst>
                    <a:ext uri="{FF2B5EF4-FFF2-40B4-BE49-F238E27FC236}">
                      <a16:creationId xmlns:a16="http://schemas.microsoft.com/office/drawing/2014/main" id="{B02020D0-74C8-44DF-B4AF-7D8C2FE9E6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D9252925-2589-43D9-A752-201A0C9191DE}"/>
              </a:ext>
            </a:extLst>
          </p:cNvPr>
          <p:cNvGrpSpPr/>
          <p:nvPr/>
        </p:nvGrpSpPr>
        <p:grpSpPr>
          <a:xfrm>
            <a:off x="2256858" y="5839292"/>
            <a:ext cx="923978" cy="184662"/>
            <a:chOff x="2256858" y="6144995"/>
            <a:chExt cx="923978" cy="184662"/>
          </a:xfrm>
        </p:grpSpPr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0536320-C481-4838-85AD-FF2728F503F2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B1414FC5-A014-4AB7-94B0-0799CC449037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309" name="Chevron Down">
                <a:extLst>
                  <a:ext uri="{FF2B5EF4-FFF2-40B4-BE49-F238E27FC236}">
                    <a16:creationId xmlns:a16="http://schemas.microsoft.com/office/drawing/2014/main" id="{8BEFC06C-06A0-4AB4-B1E8-95272345A8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D6A2FE6-390B-4757-88CA-5E1A4444D81A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0B3E9304-E071-425E-BB1F-9418BC765663}"/>
              </a:ext>
            </a:extLst>
          </p:cNvPr>
          <p:cNvSpPr/>
          <p:nvPr/>
        </p:nvSpPr>
        <p:spPr>
          <a:xfrm>
            <a:off x="6823650" y="612583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A155A711-6969-49F4-BAAA-8BAB8CE40548}"/>
              </a:ext>
            </a:extLst>
          </p:cNvPr>
          <p:cNvSpPr/>
          <p:nvPr/>
        </p:nvSpPr>
        <p:spPr>
          <a:xfrm>
            <a:off x="272676" y="612598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BO-PC-BOR-03-001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FAQ-</a:t>
            </a:r>
            <a:r>
              <a:rPr lang="ko-KR" altLang="en-US" dirty="0"/>
              <a:t>목록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FAQ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207230"/>
              </p:ext>
            </p:extLst>
          </p:nvPr>
        </p:nvGraphicFramePr>
        <p:xfrm>
          <a:off x="7617296" y="727075"/>
          <a:ext cx="2201269" cy="5903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FAQ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 목록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└선택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번호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구분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조회수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최초등록자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노출여부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정렬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최근 등록된 게시물이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최상단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정렬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선택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체크박스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최상단의 체크박스 선택 시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노출되어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있는 게시물 전체 선택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홀수 번 선택 시 체크되어지고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짝수 번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선택 시 해지 됨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377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번호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FAQ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생성 시 자동 생성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21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구분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FAQ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생성 시 선택한 구분 표시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217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 링크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등록된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제목명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해당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상세페이지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(BO-PC-BOR-03-004)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96047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조회수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해당 게시물의 조회수 표시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게시물 등록한 관리자의 이름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4-7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등록한 일자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(YYYY.MM.DD HH:MM)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게시물 수정한 관리자의 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이름과 아이디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4-9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최종 수정일시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마지막으로 수정한 일자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(YYYY.MM.DD HH:MM)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4-10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노출여부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등록한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노출여부값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11522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7309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FAQ</a:t>
            </a:r>
            <a:r>
              <a:rPr lang="ko-KR" altLang="en-US" sz="1000" b="1" dirty="0"/>
              <a:t>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모서리가 둥근 직사각형 97">
            <a:extLst>
              <a:ext uri="{FF2B5EF4-FFF2-40B4-BE49-F238E27FC236}">
                <a16:creationId xmlns:a16="http://schemas.microsoft.com/office/drawing/2014/main" id="{C7B743D9-B470-488D-A442-D0043483742F}"/>
              </a:ext>
            </a:extLst>
          </p:cNvPr>
          <p:cNvSpPr/>
          <p:nvPr/>
        </p:nvSpPr>
        <p:spPr>
          <a:xfrm>
            <a:off x="197599" y="29974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4" name="모서리가 둥근 직사각형 97">
            <a:extLst>
              <a:ext uri="{FF2B5EF4-FFF2-40B4-BE49-F238E27FC236}">
                <a16:creationId xmlns:a16="http://schemas.microsoft.com/office/drawing/2014/main" id="{BABD496C-3FF5-489F-93FD-ADAD74A813D2}"/>
              </a:ext>
            </a:extLst>
          </p:cNvPr>
          <p:cNvSpPr/>
          <p:nvPr/>
        </p:nvSpPr>
        <p:spPr>
          <a:xfrm>
            <a:off x="197599" y="276020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5" name="모서리가 둥근 직사각형 97">
            <a:extLst>
              <a:ext uri="{FF2B5EF4-FFF2-40B4-BE49-F238E27FC236}">
                <a16:creationId xmlns:a16="http://schemas.microsoft.com/office/drawing/2014/main" id="{4D8DFBE1-85FB-44A6-BD36-48A83E7E0F8C}"/>
              </a:ext>
            </a:extLst>
          </p:cNvPr>
          <p:cNvSpPr/>
          <p:nvPr/>
        </p:nvSpPr>
        <p:spPr>
          <a:xfrm>
            <a:off x="539847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모서리가 둥근 직사각형 97">
            <a:extLst>
              <a:ext uri="{FF2B5EF4-FFF2-40B4-BE49-F238E27FC236}">
                <a16:creationId xmlns:a16="http://schemas.microsoft.com/office/drawing/2014/main" id="{51B00FE5-159A-4F3B-8655-772591A8F127}"/>
              </a:ext>
            </a:extLst>
          </p:cNvPr>
          <p:cNvSpPr/>
          <p:nvPr/>
        </p:nvSpPr>
        <p:spPr>
          <a:xfrm>
            <a:off x="880996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모서리가 둥근 직사각형 97">
            <a:extLst>
              <a:ext uri="{FF2B5EF4-FFF2-40B4-BE49-F238E27FC236}">
                <a16:creationId xmlns:a16="http://schemas.microsoft.com/office/drawing/2014/main" id="{E5E86AFE-0A05-4176-83D7-D3CA05450598}"/>
              </a:ext>
            </a:extLst>
          </p:cNvPr>
          <p:cNvSpPr/>
          <p:nvPr/>
        </p:nvSpPr>
        <p:spPr>
          <a:xfrm>
            <a:off x="3520843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8" name="모서리가 둥근 직사각형 97">
            <a:extLst>
              <a:ext uri="{FF2B5EF4-FFF2-40B4-BE49-F238E27FC236}">
                <a16:creationId xmlns:a16="http://schemas.microsoft.com/office/drawing/2014/main" id="{369560A8-F353-43C2-9AD4-62DCDF0DE153}"/>
              </a:ext>
            </a:extLst>
          </p:cNvPr>
          <p:cNvSpPr/>
          <p:nvPr/>
        </p:nvSpPr>
        <p:spPr>
          <a:xfrm>
            <a:off x="4565978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9" name="모서리가 둥근 직사각형 97">
            <a:extLst>
              <a:ext uri="{FF2B5EF4-FFF2-40B4-BE49-F238E27FC236}">
                <a16:creationId xmlns:a16="http://schemas.microsoft.com/office/drawing/2014/main" id="{0CE65EC8-39BD-4773-954F-B14EA39A6C8C}"/>
              </a:ext>
            </a:extLst>
          </p:cNvPr>
          <p:cNvSpPr/>
          <p:nvPr/>
        </p:nvSpPr>
        <p:spPr>
          <a:xfrm>
            <a:off x="5353307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4" name="모서리가 둥근 직사각형 97">
            <a:extLst>
              <a:ext uri="{FF2B5EF4-FFF2-40B4-BE49-F238E27FC236}">
                <a16:creationId xmlns:a16="http://schemas.microsoft.com/office/drawing/2014/main" id="{6937DE77-FEE6-4004-B267-2FEC57DD0831}"/>
              </a:ext>
            </a:extLst>
          </p:cNvPr>
          <p:cNvSpPr/>
          <p:nvPr/>
        </p:nvSpPr>
        <p:spPr>
          <a:xfrm>
            <a:off x="5977159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모서리가 둥근 직사각형 97">
            <a:extLst>
              <a:ext uri="{FF2B5EF4-FFF2-40B4-BE49-F238E27FC236}">
                <a16:creationId xmlns:a16="http://schemas.microsoft.com/office/drawing/2014/main" id="{2BAB8999-8DA7-4582-911F-E066DBAE2E92}"/>
              </a:ext>
            </a:extLst>
          </p:cNvPr>
          <p:cNvSpPr/>
          <p:nvPr/>
        </p:nvSpPr>
        <p:spPr>
          <a:xfrm>
            <a:off x="6741292" y="276020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4-10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7B95FC2-AC2A-4254-BC47-53F434B6E327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7B18D5-8C84-4B3F-A536-87C6FC552C5A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64385CF3-90BC-4CBB-8458-F42C5B914861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C914303-4336-4199-856C-9046FBD422CD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B91E88C-366C-4ACB-A991-5DEA557F8682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222" name="Chevron Down">
              <a:extLst>
                <a:ext uri="{FF2B5EF4-FFF2-40B4-BE49-F238E27FC236}">
                  <a16:creationId xmlns:a16="http://schemas.microsoft.com/office/drawing/2014/main" id="{62ECD6D8-8F02-4AC0-9ED7-14239DADAE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5A27670-1703-4973-8F65-ED914A419443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8D48A73-CAE7-45EB-B2FC-D9C661AF2FDE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596596D-0169-4799-984D-E4F31179E583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23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BAB3CD40-C36E-4656-86F9-CC6DF6D41C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236" name="Text Box">
              <a:extLst>
                <a:ext uri="{FF2B5EF4-FFF2-40B4-BE49-F238E27FC236}">
                  <a16:creationId xmlns:a16="http://schemas.microsoft.com/office/drawing/2014/main" id="{DD33901C-52D0-445C-8306-09BE0EBCA69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3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9E0A4E9-0C74-4EA7-816C-8A842B573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F69DAC64-5DD5-4F51-83BA-E35FBA557C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239" name="Text Box">
              <a:extLst>
                <a:ext uri="{FF2B5EF4-FFF2-40B4-BE49-F238E27FC236}">
                  <a16:creationId xmlns:a16="http://schemas.microsoft.com/office/drawing/2014/main" id="{29C33982-C9C9-4B0C-9575-12F26C680737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4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BADE56FA-DE4E-428B-B54D-FA12CD92D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A8B49AEA-196D-45A0-9BB2-4F65F5B1A3D1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B47CADA-4DDE-475C-9330-993F53089E23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B8B0B40-CD91-4B3E-9AF3-347DBCF3593B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0657C4B-DB86-4D2D-B5A7-BC47650A9129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35AF22D-F8AD-4383-B463-7CC668F3E0CC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35BBA156-6C9A-4015-A5B8-020379373305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55ECF81-8A94-4CEA-9C36-A62106043305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60D9C93-D910-46FE-88CA-E5A12E2A6206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249" name="Chevron Down">
            <a:extLst>
              <a:ext uri="{FF2B5EF4-FFF2-40B4-BE49-F238E27FC236}">
                <a16:creationId xmlns:a16="http://schemas.microsoft.com/office/drawing/2014/main" id="{2EB20DF9-18F9-4BBA-A8EF-5E0599C084B2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13" name="모서리가 둥근 직사각형 97">
            <a:extLst>
              <a:ext uri="{FF2B5EF4-FFF2-40B4-BE49-F238E27FC236}">
                <a16:creationId xmlns:a16="http://schemas.microsoft.com/office/drawing/2014/main" id="{915C3565-BA3E-4756-BC9C-9F0F58F2B91A}"/>
              </a:ext>
            </a:extLst>
          </p:cNvPr>
          <p:cNvSpPr/>
          <p:nvPr/>
        </p:nvSpPr>
        <p:spPr>
          <a:xfrm>
            <a:off x="1434737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2" name="모서리가 둥근 직사각형 97">
            <a:extLst>
              <a:ext uri="{FF2B5EF4-FFF2-40B4-BE49-F238E27FC236}">
                <a16:creationId xmlns:a16="http://schemas.microsoft.com/office/drawing/2014/main" id="{3E1B90CA-078D-41BE-AFCD-0419EDA198E2}"/>
              </a:ext>
            </a:extLst>
          </p:cNvPr>
          <p:cNvSpPr/>
          <p:nvPr/>
        </p:nvSpPr>
        <p:spPr>
          <a:xfrm>
            <a:off x="3993711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93FBDD-A09D-4F81-A037-54DDB897DBB4}"/>
              </a:ext>
            </a:extLst>
          </p:cNvPr>
          <p:cNvSpPr txBox="1"/>
          <p:nvPr/>
        </p:nvSpPr>
        <p:spPr>
          <a:xfrm>
            <a:off x="452500" y="186085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노출여부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EFB390D-2175-4182-8935-11D994B61B21}"/>
              </a:ext>
            </a:extLst>
          </p:cNvPr>
          <p:cNvGrpSpPr/>
          <p:nvPr/>
        </p:nvGrpSpPr>
        <p:grpSpPr>
          <a:xfrm>
            <a:off x="1254916" y="1856632"/>
            <a:ext cx="385005" cy="131556"/>
            <a:chOff x="1145282" y="1525820"/>
            <a:chExt cx="385005" cy="131556"/>
          </a:xfrm>
        </p:grpSpPr>
        <p:sp>
          <p:nvSpPr>
            <p:cNvPr id="110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A84F789-FA1F-41E4-B1CB-F75CB81316C2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194E06E-6923-48AE-B24E-B73347ED3041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EFE5E45-656D-4118-8519-00C4B2CAFF71}"/>
              </a:ext>
            </a:extLst>
          </p:cNvPr>
          <p:cNvGrpSpPr/>
          <p:nvPr/>
        </p:nvGrpSpPr>
        <p:grpSpPr>
          <a:xfrm>
            <a:off x="1925747" y="1856632"/>
            <a:ext cx="385005" cy="131556"/>
            <a:chOff x="1750519" y="1525820"/>
            <a:chExt cx="385005" cy="131556"/>
          </a:xfrm>
        </p:grpSpPr>
        <p:sp>
          <p:nvSpPr>
            <p:cNvPr id="113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0851017-9879-4538-8445-771AD1C35574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9CDFFE0-23C8-41C8-9526-0C510E13B784}"/>
                </a:ext>
              </a:extLst>
            </p:cNvPr>
            <p:cNvSpPr txBox="1"/>
            <p:nvPr/>
          </p:nvSpPr>
          <p:spPr>
            <a:xfrm>
              <a:off x="1930340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노출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0445138C-BA7F-4CDB-B683-53B5E53F555D}"/>
              </a:ext>
            </a:extLst>
          </p:cNvPr>
          <p:cNvGrpSpPr/>
          <p:nvPr/>
        </p:nvGrpSpPr>
        <p:grpSpPr>
          <a:xfrm>
            <a:off x="2593043" y="1856632"/>
            <a:ext cx="487598" cy="131556"/>
            <a:chOff x="2393562" y="1525820"/>
            <a:chExt cx="487598" cy="131556"/>
          </a:xfrm>
        </p:grpSpPr>
        <p:sp>
          <p:nvSpPr>
            <p:cNvPr id="116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F63604E-DFCF-4BA2-B489-94EF9C9E7AB4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9E964E-3173-4D51-9519-1712581ADDD5}"/>
                </a:ext>
              </a:extLst>
            </p:cNvPr>
            <p:cNvSpPr txBox="1"/>
            <p:nvPr/>
          </p:nvSpPr>
          <p:spPr>
            <a:xfrm>
              <a:off x="2573383" y="1530043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미노출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3DD3354-C9B9-4D56-9DBB-DD4F3A0EBB0E}"/>
              </a:ext>
            </a:extLst>
          </p:cNvPr>
          <p:cNvSpPr txBox="1"/>
          <p:nvPr/>
        </p:nvSpPr>
        <p:spPr>
          <a:xfrm>
            <a:off x="452500" y="158892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FC8B084-5132-44D5-829E-75783166E265}"/>
              </a:ext>
            </a:extLst>
          </p:cNvPr>
          <p:cNvGrpSpPr/>
          <p:nvPr/>
        </p:nvGrpSpPr>
        <p:grpSpPr>
          <a:xfrm>
            <a:off x="1254916" y="1584698"/>
            <a:ext cx="385005" cy="131556"/>
            <a:chOff x="1145282" y="1525820"/>
            <a:chExt cx="385005" cy="131556"/>
          </a:xfrm>
        </p:grpSpPr>
        <p:sp>
          <p:nvSpPr>
            <p:cNvPr id="133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E78617C0-DC0C-4E68-9906-5E38E8DD0804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62AE225-662B-45CD-A95D-F8B87AFCBAE5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5FED0FF-C072-40A2-9BB3-1AC57039DD60}"/>
              </a:ext>
            </a:extLst>
          </p:cNvPr>
          <p:cNvGrpSpPr/>
          <p:nvPr/>
        </p:nvGrpSpPr>
        <p:grpSpPr>
          <a:xfrm>
            <a:off x="1925747" y="1584698"/>
            <a:ext cx="590190" cy="131556"/>
            <a:chOff x="1750519" y="1525820"/>
            <a:chExt cx="590190" cy="131556"/>
          </a:xfrm>
        </p:grpSpPr>
        <p:sp>
          <p:nvSpPr>
            <p:cNvPr id="142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B2F5845-4B36-4897-9DA5-32C37F2F42E5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CF40EAC-AC70-464E-ACE8-A7AF9E310E78}"/>
                </a:ext>
              </a:extLst>
            </p:cNvPr>
            <p:cNvSpPr txBox="1"/>
            <p:nvPr/>
          </p:nvSpPr>
          <p:spPr>
            <a:xfrm>
              <a:off x="1930340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회원가입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0B546AB8-ABDA-48FF-B044-A4DDEDCE7D5D}"/>
              </a:ext>
            </a:extLst>
          </p:cNvPr>
          <p:cNvGrpSpPr/>
          <p:nvPr/>
        </p:nvGrpSpPr>
        <p:grpSpPr>
          <a:xfrm>
            <a:off x="2593043" y="1584698"/>
            <a:ext cx="590190" cy="131556"/>
            <a:chOff x="2393562" y="1525820"/>
            <a:chExt cx="590190" cy="131556"/>
          </a:xfrm>
        </p:grpSpPr>
        <p:sp>
          <p:nvSpPr>
            <p:cNvPr id="147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7343341-6F8F-4BCE-BA69-B865F5A79919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7F6AECD-8CDA-414B-B9DD-45CD5BACB544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사업신청</a:t>
              </a:r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70D077E9-49F7-4A17-8377-47AF72F42BA5}"/>
              </a:ext>
            </a:extLst>
          </p:cNvPr>
          <p:cNvGrpSpPr/>
          <p:nvPr/>
        </p:nvGrpSpPr>
        <p:grpSpPr>
          <a:xfrm>
            <a:off x="3266053" y="1584698"/>
            <a:ext cx="590190" cy="131556"/>
            <a:chOff x="2393562" y="1525820"/>
            <a:chExt cx="590190" cy="131556"/>
          </a:xfrm>
        </p:grpSpPr>
        <p:sp>
          <p:nvSpPr>
            <p:cNvPr id="150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94C7CE5-E6C3-4AE2-B6B9-CD2F82105F74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4FC8498-C468-4512-870D-8EAF08E65C35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교육안내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0642A774-3E30-4DF1-A0DC-E5793E64ABA7}"/>
              </a:ext>
            </a:extLst>
          </p:cNvPr>
          <p:cNvGrpSpPr/>
          <p:nvPr/>
        </p:nvGrpSpPr>
        <p:grpSpPr>
          <a:xfrm>
            <a:off x="3955501" y="1584698"/>
            <a:ext cx="692782" cy="131556"/>
            <a:chOff x="2393562" y="1525820"/>
            <a:chExt cx="692782" cy="131556"/>
          </a:xfrm>
        </p:grpSpPr>
        <p:sp>
          <p:nvSpPr>
            <p:cNvPr id="153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CE24276-1010-4B66-ADBF-2D3370ADF76E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46569C7-51A6-407C-A29D-9A3D8897B3B4}"/>
                </a:ext>
              </a:extLst>
            </p:cNvPr>
            <p:cNvSpPr txBox="1"/>
            <p:nvPr/>
          </p:nvSpPr>
          <p:spPr>
            <a:xfrm>
              <a:off x="2573383" y="1530043"/>
              <a:ext cx="51296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수료증발급</a:t>
              </a: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76B8ACF5-5C4E-456A-9AA5-2901BFDFCCFE}"/>
              </a:ext>
            </a:extLst>
          </p:cNvPr>
          <p:cNvGrpSpPr/>
          <p:nvPr/>
        </p:nvGrpSpPr>
        <p:grpSpPr>
          <a:xfrm>
            <a:off x="4760281" y="1584698"/>
            <a:ext cx="692782" cy="131556"/>
            <a:chOff x="2393562" y="1525820"/>
            <a:chExt cx="692782" cy="131556"/>
          </a:xfrm>
        </p:grpSpPr>
        <p:sp>
          <p:nvSpPr>
            <p:cNvPr id="156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5C5A896-56D3-4801-BDF4-F95581429D0B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95D7A25-0CBE-420B-9D62-013FDB5706B3}"/>
                </a:ext>
              </a:extLst>
            </p:cNvPr>
            <p:cNvSpPr txBox="1"/>
            <p:nvPr/>
          </p:nvSpPr>
          <p:spPr>
            <a:xfrm>
              <a:off x="2573383" y="1530043"/>
              <a:ext cx="51296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교육장안내</a:t>
              </a: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5654B65A-222B-43AA-92BE-0CF89AA7C38F}"/>
              </a:ext>
            </a:extLst>
          </p:cNvPr>
          <p:cNvGrpSpPr/>
          <p:nvPr/>
        </p:nvGrpSpPr>
        <p:grpSpPr>
          <a:xfrm>
            <a:off x="5555747" y="1584698"/>
            <a:ext cx="385005" cy="131556"/>
            <a:chOff x="2393562" y="1525820"/>
            <a:chExt cx="385005" cy="131556"/>
          </a:xfrm>
        </p:grpSpPr>
        <p:sp>
          <p:nvSpPr>
            <p:cNvPr id="159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7F736A6-AE56-47D6-A105-DD8BEAD6BFD4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AB7B3C8-42E0-403E-8C03-19C8AAF497C9}"/>
                </a:ext>
              </a:extLst>
            </p:cNvPr>
            <p:cNvSpPr txBox="1"/>
            <p:nvPr/>
          </p:nvSpPr>
          <p:spPr>
            <a:xfrm>
              <a:off x="257338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778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3B5A8BD7-EA9C-4B73-8379-A57A3A45A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41427"/>
              </p:ext>
            </p:extLst>
          </p:nvPr>
        </p:nvGraphicFramePr>
        <p:xfrm>
          <a:off x="272676" y="2831182"/>
          <a:ext cx="7020581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65731316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432045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구분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조회수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</a:t>
                      </a:r>
                      <a:r>
                        <a:rPr lang="ko-KR" altLang="en-US" sz="600" b="1" dirty="0" err="1"/>
                        <a:t>수정자</a:t>
                      </a:r>
                      <a:endParaRPr lang="ko-KR" altLang="en-US" sz="600" b="1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수정일시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노출여부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sng" kern="120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공급망안정화기금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완료 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FAQ(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자주하는 질문답변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2023.01.01 00:00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공급망안정화기금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FAQ(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자주하는 질문답변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64374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수료증발급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★수료증 화면이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안나올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경우 해결방안 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2132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상생협력기금 지원금은 업체당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얼마씩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받을 수 있나요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8532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상생협력기금지원 사업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신청시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바쯔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(VAATZ) 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등록은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59175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상생협력기금지원금은 대출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상환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인가요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0167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교육안내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홈페이지 오류 사항 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교육 신청 또는 수료증 </a:t>
                      </a:r>
                      <a:r>
                        <a:rPr lang="ko-KR" altLang="en-US" sz="600" u="sng" kern="1200" noProof="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출력시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95008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수료증발급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수료증 발급은 홈페이지에서 언제부터 확인 가능한가요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9769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교육안내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업종별 기술세미나 자료를 다운 받고 싶습니다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어떻게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07463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교육안내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교육 차수 변경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대상자 변경은 어떻게 하나요</a:t>
                      </a:r>
                      <a:r>
                        <a:rPr lang="en-US" altLang="ko-KR" sz="600" u="sng" kern="1200" noProof="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600" u="sng" kern="1200" noProof="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0316651"/>
                  </a:ext>
                </a:extLst>
              </a:tr>
            </a:tbl>
          </a:graphicData>
        </a:graphic>
      </p:graphicFrame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098AC8-2D03-4AD6-BC16-104E66E1CE4E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CADB868-59A3-4B22-82C9-75DE70D78B71}"/>
              </a:ext>
            </a:extLst>
          </p:cNvPr>
          <p:cNvSpPr txBox="1"/>
          <p:nvPr/>
        </p:nvSpPr>
        <p:spPr>
          <a:xfrm>
            <a:off x="272679" y="2592090"/>
            <a:ext cx="7309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FAQ</a:t>
            </a:r>
            <a:r>
              <a:rPr lang="ko-KR" altLang="en-US" sz="1000" b="1" dirty="0"/>
              <a:t>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5EC1F2A-2FD1-45BD-9513-09A0FE94E217}"/>
              </a:ext>
            </a:extLst>
          </p:cNvPr>
          <p:cNvSpPr/>
          <p:nvPr/>
        </p:nvSpPr>
        <p:spPr>
          <a:xfrm>
            <a:off x="347275" y="289768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4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185C274-FAD2-47F8-B7A4-03F17D0C95A4}"/>
              </a:ext>
            </a:extLst>
          </p:cNvPr>
          <p:cNvSpPr/>
          <p:nvPr/>
        </p:nvSpPr>
        <p:spPr>
          <a:xfrm>
            <a:off x="347275" y="315157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DDFC89D-F4EE-4485-B117-8C9A69D5C3BC}"/>
              </a:ext>
            </a:extLst>
          </p:cNvPr>
          <p:cNvSpPr/>
          <p:nvPr/>
        </p:nvSpPr>
        <p:spPr>
          <a:xfrm>
            <a:off x="347275" y="3405470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DF80FC7-FB1F-498A-8303-57641BA49F6D}"/>
              </a:ext>
            </a:extLst>
          </p:cNvPr>
          <p:cNvSpPr/>
          <p:nvPr/>
        </p:nvSpPr>
        <p:spPr>
          <a:xfrm>
            <a:off x="347275" y="365936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7092956-0D82-47EE-806D-ED9992EABD32}"/>
              </a:ext>
            </a:extLst>
          </p:cNvPr>
          <p:cNvSpPr/>
          <p:nvPr/>
        </p:nvSpPr>
        <p:spPr>
          <a:xfrm>
            <a:off x="347275" y="3913256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6EBFDD0-A3D7-4421-8888-BBB352A9306C}"/>
              </a:ext>
            </a:extLst>
          </p:cNvPr>
          <p:cNvSpPr/>
          <p:nvPr/>
        </p:nvSpPr>
        <p:spPr>
          <a:xfrm>
            <a:off x="347275" y="4167149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F4EF50A-84A5-404F-85CA-6B667E76A11F}"/>
              </a:ext>
            </a:extLst>
          </p:cNvPr>
          <p:cNvSpPr/>
          <p:nvPr/>
        </p:nvSpPr>
        <p:spPr>
          <a:xfrm>
            <a:off x="347275" y="442701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0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C7C66D3-EC7E-47B5-BD72-EBD2918AE4F1}"/>
              </a:ext>
            </a:extLst>
          </p:cNvPr>
          <p:cNvSpPr/>
          <p:nvPr/>
        </p:nvSpPr>
        <p:spPr>
          <a:xfrm>
            <a:off x="347275" y="468090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7EE9C7F-8C56-44D0-9856-6E18A9446C1E}"/>
              </a:ext>
            </a:extLst>
          </p:cNvPr>
          <p:cNvSpPr/>
          <p:nvPr/>
        </p:nvSpPr>
        <p:spPr>
          <a:xfrm>
            <a:off x="347275" y="4934801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2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A2EC13C-A9C7-45D5-86EF-0A4D17CBA7B1}"/>
              </a:ext>
            </a:extLst>
          </p:cNvPr>
          <p:cNvSpPr/>
          <p:nvPr/>
        </p:nvSpPr>
        <p:spPr>
          <a:xfrm>
            <a:off x="347275" y="518869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5B61C95-96BD-40D0-82D9-29AAE678F0D1}"/>
              </a:ext>
            </a:extLst>
          </p:cNvPr>
          <p:cNvSpPr/>
          <p:nvPr/>
        </p:nvSpPr>
        <p:spPr>
          <a:xfrm>
            <a:off x="347275" y="544258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D76EFDD-03AF-4E6F-8BD4-F432D7D9CBAD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CA62E6B-D17B-4A73-B3BF-D7E5EAD6BC80}"/>
              </a:ext>
            </a:extLst>
          </p:cNvPr>
          <p:cNvSpPr txBox="1"/>
          <p:nvPr/>
        </p:nvSpPr>
        <p:spPr>
          <a:xfrm>
            <a:off x="6271385" y="5864391"/>
            <a:ext cx="945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9D7BD7E7-F63A-49F5-8088-45A4733F01D1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277" name="Track">
              <a:extLst>
                <a:ext uri="{FF2B5EF4-FFF2-40B4-BE49-F238E27FC236}">
                  <a16:creationId xmlns:a16="http://schemas.microsoft.com/office/drawing/2014/main" id="{EB632F11-9AE8-424A-8592-34C73BC9589D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8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183CE39-3AAF-42B6-9DD6-0827CC9788DC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9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81937DE-24F8-4DAE-ACC3-D5DB8F25A3D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0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879157B-422D-4726-9A69-D899894F7C3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D3918695-03AB-47B6-8610-230875953549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282" name="Track">
              <a:extLst>
                <a:ext uri="{FF2B5EF4-FFF2-40B4-BE49-F238E27FC236}">
                  <a16:creationId xmlns:a16="http://schemas.microsoft.com/office/drawing/2014/main" id="{B6C684CC-1BCE-490F-84E8-69C67D90B4A9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3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3A2A7AC-F13B-4C1B-88AF-52DE5FF2DB11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4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EF74F40-8574-4121-931F-A945B5BEABA0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5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01C626F-DED1-4198-A0D5-687AE8E44AE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7B457C9B-82E0-4A46-BCA1-E181AB9935A7}"/>
              </a:ext>
            </a:extLst>
          </p:cNvPr>
          <p:cNvGrpSpPr/>
          <p:nvPr/>
        </p:nvGrpSpPr>
        <p:grpSpPr>
          <a:xfrm>
            <a:off x="432408" y="5845195"/>
            <a:ext cx="1616692" cy="161504"/>
            <a:chOff x="432408" y="6150898"/>
            <a:chExt cx="1616692" cy="161504"/>
          </a:xfrm>
        </p:grpSpPr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39AD18F7-8AC9-4FA0-999D-138E71C2BA84}"/>
                </a:ext>
              </a:extLst>
            </p:cNvPr>
            <p:cNvGrpSpPr/>
            <p:nvPr/>
          </p:nvGrpSpPr>
          <p:grpSpPr>
            <a:xfrm>
              <a:off x="628228" y="6150898"/>
              <a:ext cx="161504" cy="161504"/>
              <a:chOff x="628228" y="6150898"/>
              <a:chExt cx="161504" cy="161504"/>
            </a:xfrm>
          </p:grpSpPr>
          <p:sp>
            <p:nvSpPr>
              <p:cNvPr id="303" name="타원 302">
                <a:extLst>
                  <a:ext uri="{FF2B5EF4-FFF2-40B4-BE49-F238E27FC236}">
                    <a16:creationId xmlns:a16="http://schemas.microsoft.com/office/drawing/2014/main" id="{87BA3774-F755-4639-82A2-C5E0413D1777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304" name="Chevron Left">
                <a:extLst>
                  <a:ext uri="{FF2B5EF4-FFF2-40B4-BE49-F238E27FC236}">
                    <a16:creationId xmlns:a16="http://schemas.microsoft.com/office/drawing/2014/main" id="{C20F4A15-7691-494F-B7C1-214E5B3B51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17A4D4F0-9744-4FFC-89C5-CDD15A4A5001}"/>
                </a:ext>
              </a:extLst>
            </p:cNvPr>
            <p:cNvGrpSpPr/>
            <p:nvPr/>
          </p:nvGrpSpPr>
          <p:grpSpPr>
            <a:xfrm>
              <a:off x="432408" y="6150898"/>
              <a:ext cx="161504" cy="161504"/>
              <a:chOff x="432408" y="6150898"/>
              <a:chExt cx="161504" cy="161504"/>
            </a:xfrm>
          </p:grpSpPr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6351AADE-A074-40A0-BE46-FC56A47B5397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324B167D-01DA-46CA-B69E-23350C9D54DA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301" name="Chevron Left">
                  <a:extLst>
                    <a:ext uri="{FF2B5EF4-FFF2-40B4-BE49-F238E27FC236}">
                      <a16:creationId xmlns:a16="http://schemas.microsoft.com/office/drawing/2014/main" id="{53ACA3CA-BB53-431B-BE80-6DB3FB66BC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2" name="Chevron Left">
                  <a:extLst>
                    <a:ext uri="{FF2B5EF4-FFF2-40B4-BE49-F238E27FC236}">
                      <a16:creationId xmlns:a16="http://schemas.microsoft.com/office/drawing/2014/main" id="{7A8A3EE7-BBC2-4AF4-8C0F-2CD6017E50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91EF2FF-0F92-4A37-9F12-F81A87BA1E7E}"/>
                </a:ext>
              </a:extLst>
            </p:cNvPr>
            <p:cNvSpPr/>
            <p:nvPr/>
          </p:nvSpPr>
          <p:spPr>
            <a:xfrm>
              <a:off x="824048" y="6150898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7C64FB4-1CF6-49FF-ADEC-8FF421FC81C4}"/>
                </a:ext>
              </a:extLst>
            </p:cNvPr>
            <p:cNvSpPr txBox="1"/>
            <p:nvPr/>
          </p:nvSpPr>
          <p:spPr>
            <a:xfrm>
              <a:off x="1038709" y="61700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 3  4  5  …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2909343D-64D6-4DB6-8305-1992657D6EBB}"/>
                </a:ext>
              </a:extLst>
            </p:cNvPr>
            <p:cNvGrpSpPr/>
            <p:nvPr/>
          </p:nvGrpSpPr>
          <p:grpSpPr>
            <a:xfrm rot="10800000">
              <a:off x="1687792" y="6150898"/>
              <a:ext cx="161504" cy="161504"/>
              <a:chOff x="628228" y="6150898"/>
              <a:chExt cx="161504" cy="161504"/>
            </a:xfrm>
          </p:grpSpPr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C0140C0F-1368-4007-822E-E8A667760955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98" name="Chevron Left">
                <a:extLst>
                  <a:ext uri="{FF2B5EF4-FFF2-40B4-BE49-F238E27FC236}">
                    <a16:creationId xmlns:a16="http://schemas.microsoft.com/office/drawing/2014/main" id="{A43788BA-0578-4B1F-81EA-9129D27C5C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B8649A3-239A-4069-86CE-2D75F0C4E87A}"/>
                </a:ext>
              </a:extLst>
            </p:cNvPr>
            <p:cNvGrpSpPr/>
            <p:nvPr/>
          </p:nvGrpSpPr>
          <p:grpSpPr>
            <a:xfrm rot="10800000">
              <a:off x="1887596" y="6150898"/>
              <a:ext cx="161504" cy="161504"/>
              <a:chOff x="432408" y="6150898"/>
              <a:chExt cx="161504" cy="161504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3CB786A2-DA14-4324-AEEE-3258E2E2EA80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83290DD1-20D8-4166-94F0-1945E5330B88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95" name="Chevron Left">
                  <a:extLst>
                    <a:ext uri="{FF2B5EF4-FFF2-40B4-BE49-F238E27FC236}">
                      <a16:creationId xmlns:a16="http://schemas.microsoft.com/office/drawing/2014/main" id="{79397FDF-E8A0-444B-920A-1AF63974E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6" name="Chevron Left">
                  <a:extLst>
                    <a:ext uri="{FF2B5EF4-FFF2-40B4-BE49-F238E27FC236}">
                      <a16:creationId xmlns:a16="http://schemas.microsoft.com/office/drawing/2014/main" id="{B02020D0-74C8-44DF-B4AF-7D8C2FE9E6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D9252925-2589-43D9-A752-201A0C9191DE}"/>
              </a:ext>
            </a:extLst>
          </p:cNvPr>
          <p:cNvGrpSpPr/>
          <p:nvPr/>
        </p:nvGrpSpPr>
        <p:grpSpPr>
          <a:xfrm>
            <a:off x="2256858" y="5839292"/>
            <a:ext cx="923978" cy="184662"/>
            <a:chOff x="2256858" y="6144995"/>
            <a:chExt cx="923978" cy="184662"/>
          </a:xfrm>
        </p:grpSpPr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0536320-C481-4838-85AD-FF2728F503F2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B1414FC5-A014-4AB7-94B0-0799CC449037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309" name="Chevron Down">
                <a:extLst>
                  <a:ext uri="{FF2B5EF4-FFF2-40B4-BE49-F238E27FC236}">
                    <a16:creationId xmlns:a16="http://schemas.microsoft.com/office/drawing/2014/main" id="{8BEFC06C-06A0-4AB4-B1E8-95272345A8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D6A2FE6-390B-4757-88CA-5E1A4444D81A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0B3E9304-E071-425E-BB1F-9418BC765663}"/>
              </a:ext>
            </a:extLst>
          </p:cNvPr>
          <p:cNvSpPr/>
          <p:nvPr/>
        </p:nvSpPr>
        <p:spPr>
          <a:xfrm>
            <a:off x="6823650" y="612583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A155A711-6969-49F4-BAAA-8BAB8CE40548}"/>
              </a:ext>
            </a:extLst>
          </p:cNvPr>
          <p:cNvSpPr/>
          <p:nvPr/>
        </p:nvSpPr>
        <p:spPr>
          <a:xfrm>
            <a:off x="272676" y="612598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BO-PC-BOR-03-001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FAQ-</a:t>
            </a:r>
            <a:r>
              <a:rPr lang="ko-KR" altLang="en-US" dirty="0"/>
              <a:t>목록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FAQ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7309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FAQ</a:t>
            </a:r>
            <a:r>
              <a:rPr lang="ko-KR" altLang="en-US" sz="1000" b="1" dirty="0"/>
              <a:t>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7B95FC2-AC2A-4254-BC47-53F434B6E327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7B18D5-8C84-4B3F-A536-87C6FC552C5A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64385CF3-90BC-4CBB-8458-F42C5B914861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C914303-4336-4199-856C-9046FBD422CD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B91E88C-366C-4ACB-A991-5DEA557F8682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222" name="Chevron Down">
              <a:extLst>
                <a:ext uri="{FF2B5EF4-FFF2-40B4-BE49-F238E27FC236}">
                  <a16:creationId xmlns:a16="http://schemas.microsoft.com/office/drawing/2014/main" id="{62ECD6D8-8F02-4AC0-9ED7-14239DADAE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5A27670-1703-4973-8F65-ED914A419443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8D48A73-CAE7-45EB-B2FC-D9C661AF2FDE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596596D-0169-4799-984D-E4F31179E583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23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BAB3CD40-C36E-4656-86F9-CC6DF6D41C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236" name="Text Box">
              <a:extLst>
                <a:ext uri="{FF2B5EF4-FFF2-40B4-BE49-F238E27FC236}">
                  <a16:creationId xmlns:a16="http://schemas.microsoft.com/office/drawing/2014/main" id="{DD33901C-52D0-445C-8306-09BE0EBCA69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3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9E0A4E9-0C74-4EA7-816C-8A842B573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F69DAC64-5DD5-4F51-83BA-E35FBA557C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239" name="Text Box">
              <a:extLst>
                <a:ext uri="{FF2B5EF4-FFF2-40B4-BE49-F238E27FC236}">
                  <a16:creationId xmlns:a16="http://schemas.microsoft.com/office/drawing/2014/main" id="{29C33982-C9C9-4B0C-9575-12F26C680737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4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BADE56FA-DE4E-428B-B54D-FA12CD92D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A8B49AEA-196D-45A0-9BB2-4F65F5B1A3D1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B47CADA-4DDE-475C-9330-993F53089E23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B8B0B40-CD91-4B3E-9AF3-347DBCF3593B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0657C4B-DB86-4D2D-B5A7-BC47650A9129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35AF22D-F8AD-4383-B463-7CC668F3E0CC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35BBA156-6C9A-4015-A5B8-020379373305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55ECF81-8A94-4CEA-9C36-A62106043305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60D9C93-D910-46FE-88CA-E5A12E2A6206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249" name="Chevron Down">
            <a:extLst>
              <a:ext uri="{FF2B5EF4-FFF2-40B4-BE49-F238E27FC236}">
                <a16:creationId xmlns:a16="http://schemas.microsoft.com/office/drawing/2014/main" id="{2EB20DF9-18F9-4BBA-A8EF-5E0599C084B2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E3A9C0C7-D4A4-4BF6-A4B6-23795D233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83196"/>
              </p:ext>
            </p:extLst>
          </p:nvPr>
        </p:nvGraphicFramePr>
        <p:xfrm>
          <a:off x="7617296" y="727075"/>
          <a:ext cx="2201269" cy="3342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페이지처리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≪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선택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[&lt;]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현재페이지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≫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선택 시 마지막페이지로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[&gt;]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현재페이지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+1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검색결과나 데이터가 없을 경우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좌우 이동 버튼 선택 시 이동 불가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 개수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셀렉트박스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10(Default), 30, 50, 100</a:t>
                      </a: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 당 선택한 개수만큼 게시물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377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게시물 총 개수 및 노출개수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현재 노출되고있는 게시물의 총 개수 및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현재 리스트에 노출되는 개수 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2104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선택삭제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게시물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미선택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상태에서 클릭 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 AL_003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게시물 선택 후 클릭 시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CL_001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 후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버튼 선택 시 해당 게시물 삭제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등록 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(BO-PC-BOR-03-003)   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072220"/>
                  </a:ext>
                </a:extLst>
              </a:tr>
            </a:tbl>
          </a:graphicData>
        </a:graphic>
      </p:graphicFrame>
      <p:sp>
        <p:nvSpPr>
          <p:cNvPr id="119" name="모서리가 둥근 직사각형 97">
            <a:extLst>
              <a:ext uri="{FF2B5EF4-FFF2-40B4-BE49-F238E27FC236}">
                <a16:creationId xmlns:a16="http://schemas.microsoft.com/office/drawing/2014/main" id="{18A74463-8973-4833-989A-4AAE74F3C078}"/>
              </a:ext>
            </a:extLst>
          </p:cNvPr>
          <p:cNvSpPr/>
          <p:nvPr/>
        </p:nvSpPr>
        <p:spPr>
          <a:xfrm>
            <a:off x="195123" y="57366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0" name="모서리가 둥근 직사각형 97">
            <a:extLst>
              <a:ext uri="{FF2B5EF4-FFF2-40B4-BE49-F238E27FC236}">
                <a16:creationId xmlns:a16="http://schemas.microsoft.com/office/drawing/2014/main" id="{D9FB6CC8-3C74-4BAA-B4CF-829131272428}"/>
              </a:ext>
            </a:extLst>
          </p:cNvPr>
          <p:cNvSpPr/>
          <p:nvPr/>
        </p:nvSpPr>
        <p:spPr>
          <a:xfrm>
            <a:off x="2119431" y="57366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모서리가 둥근 직사각형 97">
            <a:extLst>
              <a:ext uri="{FF2B5EF4-FFF2-40B4-BE49-F238E27FC236}">
                <a16:creationId xmlns:a16="http://schemas.microsoft.com/office/drawing/2014/main" id="{9C4CA43C-CC08-4713-B589-04FEE16BDCF5}"/>
              </a:ext>
            </a:extLst>
          </p:cNvPr>
          <p:cNvSpPr/>
          <p:nvPr/>
        </p:nvSpPr>
        <p:spPr>
          <a:xfrm>
            <a:off x="6051266" y="57366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2" name="모서리가 둥근 직사각형 97">
            <a:extLst>
              <a:ext uri="{FF2B5EF4-FFF2-40B4-BE49-F238E27FC236}">
                <a16:creationId xmlns:a16="http://schemas.microsoft.com/office/drawing/2014/main" id="{AA739209-A7C9-4DA5-B626-2406E2220019}"/>
              </a:ext>
            </a:extLst>
          </p:cNvPr>
          <p:cNvSpPr/>
          <p:nvPr/>
        </p:nvSpPr>
        <p:spPr>
          <a:xfrm>
            <a:off x="195123" y="6054389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모서리가 둥근 직사각형 97">
            <a:extLst>
              <a:ext uri="{FF2B5EF4-FFF2-40B4-BE49-F238E27FC236}">
                <a16:creationId xmlns:a16="http://schemas.microsoft.com/office/drawing/2014/main" id="{87EC2169-65FD-4A76-A290-753F504B794A}"/>
              </a:ext>
            </a:extLst>
          </p:cNvPr>
          <p:cNvSpPr/>
          <p:nvPr/>
        </p:nvSpPr>
        <p:spPr>
          <a:xfrm>
            <a:off x="6699513" y="6054389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5E95B6-EE90-4DB9-9542-86F6F02C1264}"/>
              </a:ext>
            </a:extLst>
          </p:cNvPr>
          <p:cNvSpPr txBox="1"/>
          <p:nvPr/>
        </p:nvSpPr>
        <p:spPr>
          <a:xfrm>
            <a:off x="452500" y="186085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노출여부</a:t>
            </a: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DA71A7C-07D5-4C13-8105-DAAB637BAC5D}"/>
              </a:ext>
            </a:extLst>
          </p:cNvPr>
          <p:cNvGrpSpPr/>
          <p:nvPr/>
        </p:nvGrpSpPr>
        <p:grpSpPr>
          <a:xfrm>
            <a:off x="1254916" y="1856632"/>
            <a:ext cx="385005" cy="131556"/>
            <a:chOff x="1145282" y="1525820"/>
            <a:chExt cx="385005" cy="131556"/>
          </a:xfrm>
        </p:grpSpPr>
        <p:sp>
          <p:nvSpPr>
            <p:cNvPr id="105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4BA4AE8-962F-44E4-BB45-4FE5F85A8B26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6FE4219-8748-4E12-8C77-A6F8A57C24A9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A635337B-C152-4AFB-AB22-A35A657FE500}"/>
              </a:ext>
            </a:extLst>
          </p:cNvPr>
          <p:cNvGrpSpPr/>
          <p:nvPr/>
        </p:nvGrpSpPr>
        <p:grpSpPr>
          <a:xfrm>
            <a:off x="1925747" y="1856632"/>
            <a:ext cx="385005" cy="131556"/>
            <a:chOff x="1750519" y="1525820"/>
            <a:chExt cx="385005" cy="131556"/>
          </a:xfrm>
        </p:grpSpPr>
        <p:sp>
          <p:nvSpPr>
            <p:cNvPr id="108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C2D21C7-718F-46EE-89AD-5BD685D24DD8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31A35A6-4A9B-4471-91E3-E38E08DAEF3D}"/>
                </a:ext>
              </a:extLst>
            </p:cNvPr>
            <p:cNvSpPr txBox="1"/>
            <p:nvPr/>
          </p:nvSpPr>
          <p:spPr>
            <a:xfrm>
              <a:off x="1930340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노출</a:t>
              </a: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6B029425-2D96-4A73-A16E-B15DEB98A503}"/>
              </a:ext>
            </a:extLst>
          </p:cNvPr>
          <p:cNvGrpSpPr/>
          <p:nvPr/>
        </p:nvGrpSpPr>
        <p:grpSpPr>
          <a:xfrm>
            <a:off x="2593043" y="1856632"/>
            <a:ext cx="487598" cy="131556"/>
            <a:chOff x="2393562" y="1525820"/>
            <a:chExt cx="487598" cy="131556"/>
          </a:xfrm>
        </p:grpSpPr>
        <p:sp>
          <p:nvSpPr>
            <p:cNvPr id="111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19F3A8F-7073-4F91-B894-396A77C4CDA7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457067D-AAEF-4963-8643-4F270BC4785B}"/>
                </a:ext>
              </a:extLst>
            </p:cNvPr>
            <p:cNvSpPr txBox="1"/>
            <p:nvPr/>
          </p:nvSpPr>
          <p:spPr>
            <a:xfrm>
              <a:off x="2573383" y="1530043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미노출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2241C56E-17A4-4A1E-BD8E-BDC1EEE6723E}"/>
              </a:ext>
            </a:extLst>
          </p:cNvPr>
          <p:cNvSpPr txBox="1"/>
          <p:nvPr/>
        </p:nvSpPr>
        <p:spPr>
          <a:xfrm>
            <a:off x="452500" y="158892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</a:t>
            </a: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3EE26EF-9225-42C6-9F4B-97B9EDD49E37}"/>
              </a:ext>
            </a:extLst>
          </p:cNvPr>
          <p:cNvGrpSpPr/>
          <p:nvPr/>
        </p:nvGrpSpPr>
        <p:grpSpPr>
          <a:xfrm>
            <a:off x="1254916" y="1584698"/>
            <a:ext cx="385005" cy="131556"/>
            <a:chOff x="1145282" y="1525820"/>
            <a:chExt cx="385005" cy="131556"/>
          </a:xfrm>
        </p:grpSpPr>
        <p:sp>
          <p:nvSpPr>
            <p:cNvPr id="124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5FCD20A-8BCF-4D6F-9701-451F00417B29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7634E65-A115-40AD-A9F1-0CEFACE10C0B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EB582597-4F24-4A9B-9E4E-CBC48FE91EE0}"/>
              </a:ext>
            </a:extLst>
          </p:cNvPr>
          <p:cNvGrpSpPr/>
          <p:nvPr/>
        </p:nvGrpSpPr>
        <p:grpSpPr>
          <a:xfrm>
            <a:off x="1925747" y="1584698"/>
            <a:ext cx="590190" cy="131556"/>
            <a:chOff x="1750519" y="1525820"/>
            <a:chExt cx="590190" cy="131556"/>
          </a:xfrm>
        </p:grpSpPr>
        <p:sp>
          <p:nvSpPr>
            <p:cNvPr id="134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244FD85-4BDD-4878-AFCE-8B28C544B7B1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1352B1AA-F1A5-476C-8BFB-3EA3A4022DD9}"/>
                </a:ext>
              </a:extLst>
            </p:cNvPr>
            <p:cNvSpPr txBox="1"/>
            <p:nvPr/>
          </p:nvSpPr>
          <p:spPr>
            <a:xfrm>
              <a:off x="1930340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회원가입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6128C5D9-6563-4D55-9922-0985AD1CF817}"/>
              </a:ext>
            </a:extLst>
          </p:cNvPr>
          <p:cNvGrpSpPr/>
          <p:nvPr/>
        </p:nvGrpSpPr>
        <p:grpSpPr>
          <a:xfrm>
            <a:off x="2593043" y="1584698"/>
            <a:ext cx="590190" cy="131556"/>
            <a:chOff x="2393562" y="1525820"/>
            <a:chExt cx="590190" cy="131556"/>
          </a:xfrm>
        </p:grpSpPr>
        <p:sp>
          <p:nvSpPr>
            <p:cNvPr id="137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030BD40-6E62-4D6C-A4FE-752D9D6D5FF1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D834FE9-4296-458F-BC44-C8DC72DC55AE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사업신청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6593066-063A-44BA-AEB8-280484D14990}"/>
              </a:ext>
            </a:extLst>
          </p:cNvPr>
          <p:cNvGrpSpPr/>
          <p:nvPr/>
        </p:nvGrpSpPr>
        <p:grpSpPr>
          <a:xfrm>
            <a:off x="3266053" y="1584698"/>
            <a:ext cx="590190" cy="131556"/>
            <a:chOff x="2393562" y="1525820"/>
            <a:chExt cx="590190" cy="131556"/>
          </a:xfrm>
        </p:grpSpPr>
        <p:sp>
          <p:nvSpPr>
            <p:cNvPr id="140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1759785-8533-4756-B197-068DDCCEC7AE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696E063-E575-4973-B67A-FF7FD4245D14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교육안내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182C517-DD48-4DD5-AD0B-A7CA838F3736}"/>
              </a:ext>
            </a:extLst>
          </p:cNvPr>
          <p:cNvGrpSpPr/>
          <p:nvPr/>
        </p:nvGrpSpPr>
        <p:grpSpPr>
          <a:xfrm>
            <a:off x="3955501" y="1584698"/>
            <a:ext cx="692782" cy="131556"/>
            <a:chOff x="2393562" y="1525820"/>
            <a:chExt cx="692782" cy="131556"/>
          </a:xfrm>
        </p:grpSpPr>
        <p:sp>
          <p:nvSpPr>
            <p:cNvPr id="143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F84F9F87-1707-41FB-90A0-B06FB2AD40C4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CAC42A6-D807-45AF-9543-23E4BEE2462F}"/>
                </a:ext>
              </a:extLst>
            </p:cNvPr>
            <p:cNvSpPr txBox="1"/>
            <p:nvPr/>
          </p:nvSpPr>
          <p:spPr>
            <a:xfrm>
              <a:off x="2573383" y="1530043"/>
              <a:ext cx="51296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수료증발급</a:t>
              </a: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C289F79B-4F24-4752-B86F-680481FEA4F9}"/>
              </a:ext>
            </a:extLst>
          </p:cNvPr>
          <p:cNvGrpSpPr/>
          <p:nvPr/>
        </p:nvGrpSpPr>
        <p:grpSpPr>
          <a:xfrm>
            <a:off x="4760281" y="1584698"/>
            <a:ext cx="692782" cy="131556"/>
            <a:chOff x="2393562" y="1525820"/>
            <a:chExt cx="692782" cy="131556"/>
          </a:xfrm>
        </p:grpSpPr>
        <p:sp>
          <p:nvSpPr>
            <p:cNvPr id="146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D597069-0900-4C15-8D5E-5527F4CD3E9B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4B889A5-D44A-4363-AE89-9D20C8CADD77}"/>
                </a:ext>
              </a:extLst>
            </p:cNvPr>
            <p:cNvSpPr txBox="1"/>
            <p:nvPr/>
          </p:nvSpPr>
          <p:spPr>
            <a:xfrm>
              <a:off x="2573383" y="1530043"/>
              <a:ext cx="51296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교육장안내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4B31419-2935-4D6A-8CCC-5910B756401E}"/>
              </a:ext>
            </a:extLst>
          </p:cNvPr>
          <p:cNvGrpSpPr/>
          <p:nvPr/>
        </p:nvGrpSpPr>
        <p:grpSpPr>
          <a:xfrm>
            <a:off x="5555747" y="1584698"/>
            <a:ext cx="385005" cy="131556"/>
            <a:chOff x="2393562" y="1525820"/>
            <a:chExt cx="385005" cy="131556"/>
          </a:xfrm>
        </p:grpSpPr>
        <p:sp>
          <p:nvSpPr>
            <p:cNvPr id="149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9FCB209-E765-4010-BFE2-4D93B3CEDC65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442295-6285-4A4F-BF5B-FD4D8D702DB1}"/>
                </a:ext>
              </a:extLst>
            </p:cNvPr>
            <p:cNvSpPr txBox="1"/>
            <p:nvPr/>
          </p:nvSpPr>
          <p:spPr>
            <a:xfrm>
              <a:off x="257338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229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40B0B108-96FE-47AB-A32B-EA8DD2711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681198"/>
              </p:ext>
            </p:extLst>
          </p:nvPr>
        </p:nvGraphicFramePr>
        <p:xfrm>
          <a:off x="272676" y="2831182"/>
          <a:ext cx="7020581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65731316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432045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구분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조회수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</a:t>
                      </a:r>
                      <a:r>
                        <a:rPr lang="ko-KR" altLang="en-US" sz="600" b="1" dirty="0" err="1"/>
                        <a:t>수정자</a:t>
                      </a:r>
                      <a:endParaRPr lang="ko-KR" altLang="en-US" sz="600" b="1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수정일시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노출여부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0">
                <a:tc gridSpan="10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검색결과가 없습니다</a:t>
                      </a:r>
                      <a:r>
                        <a:rPr lang="en-US" altLang="ko-KR" sz="700" dirty="0"/>
                        <a:t>.</a:t>
                      </a:r>
                      <a:br>
                        <a:rPr lang="en-US" altLang="ko-KR" sz="700" dirty="0"/>
                      </a:br>
                      <a:r>
                        <a:rPr lang="en-US" altLang="ko-KR" sz="700" dirty="0"/>
                        <a:t>(</a:t>
                      </a:r>
                      <a:r>
                        <a:rPr lang="ko-KR" altLang="en-US" sz="700" dirty="0"/>
                        <a:t>등록된 데이터가 없습니다</a:t>
                      </a:r>
                      <a:r>
                        <a:rPr lang="en-US" altLang="ko-KR" sz="700" dirty="0"/>
                        <a:t>.)</a:t>
                      </a:r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kumimoji="0" lang="ko-KR" altLang="en-US" sz="6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BO-PC-BOR-03-002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FAQ-</a:t>
            </a:r>
            <a:r>
              <a:rPr lang="ko-KR" altLang="en-US" dirty="0"/>
              <a:t>목록</a:t>
            </a:r>
            <a:r>
              <a:rPr lang="en-US" altLang="ko-KR" dirty="0"/>
              <a:t>(</a:t>
            </a:r>
            <a:r>
              <a:rPr lang="ko-KR" altLang="en-US" dirty="0" err="1"/>
              <a:t>데이터없음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FAQ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815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검색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조회결과 없음 안내문구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검색한 조건에 해당하는 결과가 하나도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없을 경우 또는 등록된 게시물이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없는 경우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해당 문구표시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7309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FAQ</a:t>
            </a:r>
            <a:r>
              <a:rPr lang="ko-KR" altLang="en-US" sz="1000" b="1" dirty="0"/>
              <a:t>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D9C2B31-C093-4202-AB30-F717B02555E5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9872F5B-857B-4C7B-BDDB-294146E3AA96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4E5DC6F-412F-4211-8F18-FEA3E93870F9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E22C0FEA-33A3-43E1-9709-DB2FBA1D818D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61E5031-4D3D-425D-8B4E-AE5BAC34961B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94" name="Chevron Down">
              <a:extLst>
                <a:ext uri="{FF2B5EF4-FFF2-40B4-BE49-F238E27FC236}">
                  <a16:creationId xmlns:a16="http://schemas.microsoft.com/office/drawing/2014/main" id="{1FDF45EF-6D81-4B74-9B13-8F3F1CCB236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5682B56-FAA6-4682-9F41-5B4450013C5A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C98BE95-9A7A-4F46-A889-6A4109583642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0D54AE-DCCF-4E5C-9CC4-F2B00FBB120A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10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5F8802FB-853F-444A-B626-83FEB8B8044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109" name="Text Box">
              <a:extLst>
                <a:ext uri="{FF2B5EF4-FFF2-40B4-BE49-F238E27FC236}">
                  <a16:creationId xmlns:a16="http://schemas.microsoft.com/office/drawing/2014/main" id="{B8A9640F-FCC3-4010-9E99-3621901E60F9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11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ECD820D9-9763-4B87-8E99-90C24606F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D0E85A03-661B-41DB-813A-E20D2EA574A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112" name="Text Box">
              <a:extLst>
                <a:ext uri="{FF2B5EF4-FFF2-40B4-BE49-F238E27FC236}">
                  <a16:creationId xmlns:a16="http://schemas.microsoft.com/office/drawing/2014/main" id="{E92EEF16-0734-4744-83E1-0F65ABC8F2B8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113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56554346-2B4C-47F6-8A99-A4C9466D01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EF0BEB0-9BE7-46A7-A288-E2D36209C14A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420891E-305B-428A-9600-48868FE3DC62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D6468ACC-3D76-46A2-92C2-635F9EA621E6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42350CB-4BDC-4101-9391-7966C2E4880A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0D95BB7-096B-498D-BBED-A07F7540549A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6CC4008-A04F-496B-B086-C1D9B56C1EE0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E8669A1-3F7C-41A0-AC5C-28233424F579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3111190-2A9F-4158-836F-3B09FE5169A3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122" name="Chevron Down">
            <a:extLst>
              <a:ext uri="{FF2B5EF4-FFF2-40B4-BE49-F238E27FC236}">
                <a16:creationId xmlns:a16="http://schemas.microsoft.com/office/drawing/2014/main" id="{07C38879-31D9-4D7A-84D0-8B4AB82CEE09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48EBFB3-D3F6-467E-ADA9-6FC7E9A8ACAB}"/>
              </a:ext>
            </a:extLst>
          </p:cNvPr>
          <p:cNvSpPr txBox="1"/>
          <p:nvPr/>
        </p:nvSpPr>
        <p:spPr>
          <a:xfrm>
            <a:off x="272679" y="2592090"/>
            <a:ext cx="7309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FAQ</a:t>
            </a:r>
            <a:r>
              <a:rPr lang="ko-KR" altLang="en-US" sz="1000" b="1" dirty="0"/>
              <a:t>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342C0303-3B1A-4B3C-B86D-E650614CE476}"/>
              </a:ext>
            </a:extLst>
          </p:cNvPr>
          <p:cNvSpPr/>
          <p:nvPr/>
        </p:nvSpPr>
        <p:spPr>
          <a:xfrm>
            <a:off x="347275" y="289768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73011983-C9CE-486C-8616-3A99E49B8E88}"/>
              </a:ext>
            </a:extLst>
          </p:cNvPr>
          <p:cNvSpPr/>
          <p:nvPr/>
        </p:nvSpPr>
        <p:spPr>
          <a:xfrm>
            <a:off x="6823650" y="612583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2A3B622-C923-4F36-AFAC-E0004635FEE6}"/>
              </a:ext>
            </a:extLst>
          </p:cNvPr>
          <p:cNvSpPr/>
          <p:nvPr/>
        </p:nvSpPr>
        <p:spPr>
          <a:xfrm>
            <a:off x="272676" y="612598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D20820E-274F-417F-B90F-509967A734AE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1E9BD3B-E12C-448F-965E-D18DFCBEA70A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7154DFDC-219B-4ACB-9FE9-DCD6F2FE8860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198" name="Track">
              <a:extLst>
                <a:ext uri="{FF2B5EF4-FFF2-40B4-BE49-F238E27FC236}">
                  <a16:creationId xmlns:a16="http://schemas.microsoft.com/office/drawing/2014/main" id="{1863B5C3-C7AA-4A28-BA22-B06F47B714C7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9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51D1BEB-BAC9-48E1-94FD-8586955E3800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0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5481CB6-1FFB-4AB1-B1DF-E96B85B8A5ED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1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179F708-1AB0-4C8A-B53C-65C360986CAC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FE38F65E-9BE9-40B9-B6D7-08D9153C0DEF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219" name="Track">
              <a:extLst>
                <a:ext uri="{FF2B5EF4-FFF2-40B4-BE49-F238E27FC236}">
                  <a16:creationId xmlns:a16="http://schemas.microsoft.com/office/drawing/2014/main" id="{FF6682EE-D651-4C03-A6DE-EF06938B31A6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0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A2773F5-4C12-46EC-ACFD-34F6694298B5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1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63B0D645-F4B1-42F6-9A76-A71EF6E7058D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2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0933D62-1B93-47A3-8FC2-910F5FD82E8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2896162D-894D-46A2-97E1-DC11740A125A}"/>
              </a:ext>
            </a:extLst>
          </p:cNvPr>
          <p:cNvGrpSpPr/>
          <p:nvPr/>
        </p:nvGrpSpPr>
        <p:grpSpPr>
          <a:xfrm>
            <a:off x="432408" y="5845195"/>
            <a:ext cx="968746" cy="161504"/>
            <a:chOff x="432408" y="5825234"/>
            <a:chExt cx="968746" cy="161504"/>
          </a:xfrm>
        </p:grpSpPr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BC41D880-15B1-4AAB-A825-EE4D19C25484}"/>
                </a:ext>
              </a:extLst>
            </p:cNvPr>
            <p:cNvGrpSpPr/>
            <p:nvPr/>
          </p:nvGrpSpPr>
          <p:grpSpPr>
            <a:xfrm>
              <a:off x="628228" y="5825234"/>
              <a:ext cx="161504" cy="161504"/>
              <a:chOff x="628228" y="6150898"/>
              <a:chExt cx="161504" cy="161504"/>
            </a:xfrm>
          </p:grpSpPr>
          <p:sp>
            <p:nvSpPr>
              <p:cNvPr id="239" name="타원 238">
                <a:extLst>
                  <a:ext uri="{FF2B5EF4-FFF2-40B4-BE49-F238E27FC236}">
                    <a16:creationId xmlns:a16="http://schemas.microsoft.com/office/drawing/2014/main" id="{242C70AF-FE0B-428B-8051-25D13E81BA8F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40" name="Chevron Left">
                <a:extLst>
                  <a:ext uri="{FF2B5EF4-FFF2-40B4-BE49-F238E27FC236}">
                    <a16:creationId xmlns:a16="http://schemas.microsoft.com/office/drawing/2014/main" id="{997322BD-3A6B-4A8D-88C2-D4D0352396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85143AD8-AEF4-4945-9C4E-B304525DB637}"/>
                </a:ext>
              </a:extLst>
            </p:cNvPr>
            <p:cNvGrpSpPr/>
            <p:nvPr/>
          </p:nvGrpSpPr>
          <p:grpSpPr>
            <a:xfrm>
              <a:off x="432408" y="5825234"/>
              <a:ext cx="161504" cy="161504"/>
              <a:chOff x="432408" y="6150898"/>
              <a:chExt cx="161504" cy="161504"/>
            </a:xfrm>
          </p:grpSpPr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86EBF060-A976-48F9-9997-F963C7EF009D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36" name="그룹 235">
                <a:extLst>
                  <a:ext uri="{FF2B5EF4-FFF2-40B4-BE49-F238E27FC236}">
                    <a16:creationId xmlns:a16="http://schemas.microsoft.com/office/drawing/2014/main" id="{6A04E2B9-90F6-4C8A-81D4-D4BDB6C23DE7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37" name="Chevron Left">
                  <a:extLst>
                    <a:ext uri="{FF2B5EF4-FFF2-40B4-BE49-F238E27FC236}">
                      <a16:creationId xmlns:a16="http://schemas.microsoft.com/office/drawing/2014/main" id="{A2742E08-6733-4838-A8A4-02EEFF1BBB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8" name="Chevron Left">
                  <a:extLst>
                    <a:ext uri="{FF2B5EF4-FFF2-40B4-BE49-F238E27FC236}">
                      <a16:creationId xmlns:a16="http://schemas.microsoft.com/office/drawing/2014/main" id="{E4035DC2-8346-406F-9C38-FBEAA1CCAEA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05D38A47-FE54-4177-9CE6-677EE42E04FD}"/>
                </a:ext>
              </a:extLst>
            </p:cNvPr>
            <p:cNvSpPr/>
            <p:nvPr/>
          </p:nvSpPr>
          <p:spPr>
            <a:xfrm>
              <a:off x="824048" y="5825234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E47EA2CB-A0AB-4F6A-A490-4B73DB43E78C}"/>
                </a:ext>
              </a:extLst>
            </p:cNvPr>
            <p:cNvGrpSpPr/>
            <p:nvPr/>
          </p:nvGrpSpPr>
          <p:grpSpPr>
            <a:xfrm rot="10800000">
              <a:off x="1039846" y="5825234"/>
              <a:ext cx="161504" cy="161504"/>
              <a:chOff x="628228" y="6150898"/>
              <a:chExt cx="161504" cy="161504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E528CDE8-F3C2-41BC-90C0-1F64EBF3A682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34" name="Chevron Left">
                <a:extLst>
                  <a:ext uri="{FF2B5EF4-FFF2-40B4-BE49-F238E27FC236}">
                    <a16:creationId xmlns:a16="http://schemas.microsoft.com/office/drawing/2014/main" id="{17AEF2F1-EC10-4E68-AF44-2C91F61E28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E57A34EF-CA63-4982-8BB3-9ADB9E3A1A72}"/>
                </a:ext>
              </a:extLst>
            </p:cNvPr>
            <p:cNvGrpSpPr/>
            <p:nvPr/>
          </p:nvGrpSpPr>
          <p:grpSpPr>
            <a:xfrm rot="10800000">
              <a:off x="1239650" y="5825234"/>
              <a:ext cx="161504" cy="161504"/>
              <a:chOff x="432408" y="6150898"/>
              <a:chExt cx="161504" cy="161504"/>
            </a:xfrm>
          </p:grpSpPr>
          <p:sp>
            <p:nvSpPr>
              <p:cNvPr id="229" name="타원 228">
                <a:extLst>
                  <a:ext uri="{FF2B5EF4-FFF2-40B4-BE49-F238E27FC236}">
                    <a16:creationId xmlns:a16="http://schemas.microsoft.com/office/drawing/2014/main" id="{08F4B282-178A-4481-AE4A-A1CA004117BE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30" name="그룹 229">
                <a:extLst>
                  <a:ext uri="{FF2B5EF4-FFF2-40B4-BE49-F238E27FC236}">
                    <a16:creationId xmlns:a16="http://schemas.microsoft.com/office/drawing/2014/main" id="{29A51A1E-D8D9-4394-8A0E-E27512D4C977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31" name="Chevron Left">
                  <a:extLst>
                    <a:ext uri="{FF2B5EF4-FFF2-40B4-BE49-F238E27FC236}">
                      <a16:creationId xmlns:a16="http://schemas.microsoft.com/office/drawing/2014/main" id="{9DD4F774-CEE2-474C-91FD-E45D44E5D76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2" name="Chevron Left">
                  <a:extLst>
                    <a:ext uri="{FF2B5EF4-FFF2-40B4-BE49-F238E27FC236}">
                      <a16:creationId xmlns:a16="http://schemas.microsoft.com/office/drawing/2014/main" id="{D3F8B714-9956-403B-BEAD-F1B66D2289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AA55BAF9-4F81-4AFE-8056-84841B185B5C}"/>
              </a:ext>
            </a:extLst>
          </p:cNvPr>
          <p:cNvGrpSpPr/>
          <p:nvPr/>
        </p:nvGrpSpPr>
        <p:grpSpPr>
          <a:xfrm>
            <a:off x="1595235" y="5839292"/>
            <a:ext cx="923978" cy="184662"/>
            <a:chOff x="2256858" y="6144995"/>
            <a:chExt cx="923978" cy="184662"/>
          </a:xfrm>
        </p:grpSpPr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985828C9-FDD4-45F1-AA65-E3F8C68C1D7D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09696133-C0AF-4BE9-B031-A805D6E6FF3B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245" name="Chevron Down">
                <a:extLst>
                  <a:ext uri="{FF2B5EF4-FFF2-40B4-BE49-F238E27FC236}">
                    <a16:creationId xmlns:a16="http://schemas.microsoft.com/office/drawing/2014/main" id="{AD90B297-019F-47B2-9735-FA180A7518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BD32C83-68DD-46E1-A069-954E97645127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D4071235-A8C5-4432-8B4D-325071EA277C}"/>
              </a:ext>
            </a:extLst>
          </p:cNvPr>
          <p:cNvSpPr txBox="1"/>
          <p:nvPr/>
        </p:nvSpPr>
        <p:spPr>
          <a:xfrm>
            <a:off x="6667326" y="5864391"/>
            <a:ext cx="54983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없음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7" name="모서리가 둥근 직사각형 97">
            <a:extLst>
              <a:ext uri="{FF2B5EF4-FFF2-40B4-BE49-F238E27FC236}">
                <a16:creationId xmlns:a16="http://schemas.microsoft.com/office/drawing/2014/main" id="{F9A14DD9-4F2A-45ED-A8F3-996D58CC6C9E}"/>
              </a:ext>
            </a:extLst>
          </p:cNvPr>
          <p:cNvSpPr/>
          <p:nvPr/>
        </p:nvSpPr>
        <p:spPr>
          <a:xfrm>
            <a:off x="2983036" y="415084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39D019-1C7F-4CEB-9AB2-9E6E5558783D}"/>
              </a:ext>
            </a:extLst>
          </p:cNvPr>
          <p:cNvSpPr txBox="1"/>
          <p:nvPr/>
        </p:nvSpPr>
        <p:spPr>
          <a:xfrm>
            <a:off x="452500" y="1860855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노출여부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783FACD3-0498-4399-88D5-5F3E73A1FBEF}"/>
              </a:ext>
            </a:extLst>
          </p:cNvPr>
          <p:cNvGrpSpPr/>
          <p:nvPr/>
        </p:nvGrpSpPr>
        <p:grpSpPr>
          <a:xfrm>
            <a:off x="1254916" y="1856632"/>
            <a:ext cx="385005" cy="131556"/>
            <a:chOff x="1145282" y="1525820"/>
            <a:chExt cx="385005" cy="131556"/>
          </a:xfrm>
        </p:grpSpPr>
        <p:sp>
          <p:nvSpPr>
            <p:cNvPr id="98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C8638F1-F4C0-41D6-936A-B6DEE4C78C4D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8BD5312-8121-4FCB-9E53-419BA5C72B45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5B067C6-8DDC-479E-A1E9-F3360EBD617C}"/>
              </a:ext>
            </a:extLst>
          </p:cNvPr>
          <p:cNvGrpSpPr/>
          <p:nvPr/>
        </p:nvGrpSpPr>
        <p:grpSpPr>
          <a:xfrm>
            <a:off x="1925747" y="1856632"/>
            <a:ext cx="385005" cy="131556"/>
            <a:chOff x="1750519" y="1525820"/>
            <a:chExt cx="385005" cy="131556"/>
          </a:xfrm>
        </p:grpSpPr>
        <p:sp>
          <p:nvSpPr>
            <p:cNvPr id="101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E7033B5-A8C6-4CBC-BA79-578A7904084D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9FDD3FC-52E0-48E2-83FA-7E529FF38DC0}"/>
                </a:ext>
              </a:extLst>
            </p:cNvPr>
            <p:cNvSpPr txBox="1"/>
            <p:nvPr/>
          </p:nvSpPr>
          <p:spPr>
            <a:xfrm>
              <a:off x="1930340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노출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5644C6D-03F0-45E0-AD09-BF000E83D3A5}"/>
              </a:ext>
            </a:extLst>
          </p:cNvPr>
          <p:cNvGrpSpPr/>
          <p:nvPr/>
        </p:nvGrpSpPr>
        <p:grpSpPr>
          <a:xfrm>
            <a:off x="2593043" y="1856632"/>
            <a:ext cx="487598" cy="131556"/>
            <a:chOff x="2393562" y="1525820"/>
            <a:chExt cx="487598" cy="131556"/>
          </a:xfrm>
        </p:grpSpPr>
        <p:sp>
          <p:nvSpPr>
            <p:cNvPr id="104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0057F0D-73E2-47D6-935B-214AD0561E23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3B46D76-4105-4C35-9B1F-A99C5BE493CC}"/>
                </a:ext>
              </a:extLst>
            </p:cNvPr>
            <p:cNvSpPr txBox="1"/>
            <p:nvPr/>
          </p:nvSpPr>
          <p:spPr>
            <a:xfrm>
              <a:off x="2573383" y="1530043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미노출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4722E114-2577-464D-A4E4-880A9550FB42}"/>
              </a:ext>
            </a:extLst>
          </p:cNvPr>
          <p:cNvSpPr txBox="1"/>
          <p:nvPr/>
        </p:nvSpPr>
        <p:spPr>
          <a:xfrm>
            <a:off x="452500" y="1588921"/>
            <a:ext cx="20518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구분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5B29C41-4773-4B1D-BDBA-79AD0A64EBE6}"/>
              </a:ext>
            </a:extLst>
          </p:cNvPr>
          <p:cNvGrpSpPr/>
          <p:nvPr/>
        </p:nvGrpSpPr>
        <p:grpSpPr>
          <a:xfrm>
            <a:off x="1254916" y="1584698"/>
            <a:ext cx="385005" cy="131556"/>
            <a:chOff x="1145282" y="1525820"/>
            <a:chExt cx="385005" cy="131556"/>
          </a:xfrm>
        </p:grpSpPr>
        <p:sp>
          <p:nvSpPr>
            <p:cNvPr id="134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9C0705D0-40A9-4F42-B923-74392EAA6DBC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7332B5B-CF09-48EC-889F-528077CF9236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20941A4-947F-4783-AF42-C5F568078625}"/>
              </a:ext>
            </a:extLst>
          </p:cNvPr>
          <p:cNvGrpSpPr/>
          <p:nvPr/>
        </p:nvGrpSpPr>
        <p:grpSpPr>
          <a:xfrm>
            <a:off x="1925747" y="1584698"/>
            <a:ext cx="590190" cy="131556"/>
            <a:chOff x="1750519" y="1525820"/>
            <a:chExt cx="590190" cy="131556"/>
          </a:xfrm>
        </p:grpSpPr>
        <p:sp>
          <p:nvSpPr>
            <p:cNvPr id="137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5F3961D-5B9D-426B-9B4E-90321E013C01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9EF3D89-35E7-4888-866D-90B5EE4B2D1F}"/>
                </a:ext>
              </a:extLst>
            </p:cNvPr>
            <p:cNvSpPr txBox="1"/>
            <p:nvPr/>
          </p:nvSpPr>
          <p:spPr>
            <a:xfrm>
              <a:off x="1930340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회원가입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3F30168D-E336-4344-92F1-9BCADCB3AE0D}"/>
              </a:ext>
            </a:extLst>
          </p:cNvPr>
          <p:cNvGrpSpPr/>
          <p:nvPr/>
        </p:nvGrpSpPr>
        <p:grpSpPr>
          <a:xfrm>
            <a:off x="2593043" y="1584698"/>
            <a:ext cx="590190" cy="131556"/>
            <a:chOff x="2393562" y="1525820"/>
            <a:chExt cx="590190" cy="131556"/>
          </a:xfrm>
        </p:grpSpPr>
        <p:sp>
          <p:nvSpPr>
            <p:cNvPr id="140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868AAA9F-F7C7-40F8-B493-5651493FF1FD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2538C00-AF38-4108-98E4-7F40F2FBD784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사업신청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F315F65-8C4D-400C-8DB5-0286179A8879}"/>
              </a:ext>
            </a:extLst>
          </p:cNvPr>
          <p:cNvGrpSpPr/>
          <p:nvPr/>
        </p:nvGrpSpPr>
        <p:grpSpPr>
          <a:xfrm>
            <a:off x="3266053" y="1584698"/>
            <a:ext cx="590190" cy="131556"/>
            <a:chOff x="2393562" y="1525820"/>
            <a:chExt cx="590190" cy="131556"/>
          </a:xfrm>
        </p:grpSpPr>
        <p:sp>
          <p:nvSpPr>
            <p:cNvPr id="143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9C7C165-0CD1-4859-891C-17274EA14443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821A64C-71A5-477D-A890-E6CF684155CA}"/>
                </a:ext>
              </a:extLst>
            </p:cNvPr>
            <p:cNvSpPr txBox="1"/>
            <p:nvPr/>
          </p:nvSpPr>
          <p:spPr>
            <a:xfrm>
              <a:off x="2573383" y="1530043"/>
              <a:ext cx="41036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교육안내</a:t>
              </a: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4A1BD066-1259-4DAD-8AC9-37430E48F7A6}"/>
              </a:ext>
            </a:extLst>
          </p:cNvPr>
          <p:cNvGrpSpPr/>
          <p:nvPr/>
        </p:nvGrpSpPr>
        <p:grpSpPr>
          <a:xfrm>
            <a:off x="3955501" y="1584698"/>
            <a:ext cx="692782" cy="131556"/>
            <a:chOff x="2393562" y="1525820"/>
            <a:chExt cx="692782" cy="131556"/>
          </a:xfrm>
        </p:grpSpPr>
        <p:sp>
          <p:nvSpPr>
            <p:cNvPr id="146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40DE6B02-646C-44AA-9351-E06E80644A8E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19735C1-5647-4BAF-8E97-F75969AF91D6}"/>
                </a:ext>
              </a:extLst>
            </p:cNvPr>
            <p:cNvSpPr txBox="1"/>
            <p:nvPr/>
          </p:nvSpPr>
          <p:spPr>
            <a:xfrm>
              <a:off x="2573383" y="1530043"/>
              <a:ext cx="51296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수료증발급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140EB8DC-AE42-49D6-879B-BBAD2755B7CE}"/>
              </a:ext>
            </a:extLst>
          </p:cNvPr>
          <p:cNvGrpSpPr/>
          <p:nvPr/>
        </p:nvGrpSpPr>
        <p:grpSpPr>
          <a:xfrm>
            <a:off x="4760281" y="1584698"/>
            <a:ext cx="692782" cy="131556"/>
            <a:chOff x="2393562" y="1525820"/>
            <a:chExt cx="692782" cy="131556"/>
          </a:xfrm>
        </p:grpSpPr>
        <p:sp>
          <p:nvSpPr>
            <p:cNvPr id="149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8B9CAF4-538E-4E30-BB8C-D38755C2A7A6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4791953-7829-4077-818A-BB77F0C5DB1B}"/>
                </a:ext>
              </a:extLst>
            </p:cNvPr>
            <p:cNvSpPr txBox="1"/>
            <p:nvPr/>
          </p:nvSpPr>
          <p:spPr>
            <a:xfrm>
              <a:off x="2573383" y="1530043"/>
              <a:ext cx="51296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교육장안내</a:t>
              </a: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64CF9AD-B515-49EC-92E5-FB92CF6E4FB7}"/>
              </a:ext>
            </a:extLst>
          </p:cNvPr>
          <p:cNvGrpSpPr/>
          <p:nvPr/>
        </p:nvGrpSpPr>
        <p:grpSpPr>
          <a:xfrm>
            <a:off x="5555747" y="1584698"/>
            <a:ext cx="385005" cy="131556"/>
            <a:chOff x="2393562" y="1525820"/>
            <a:chExt cx="385005" cy="131556"/>
          </a:xfrm>
        </p:grpSpPr>
        <p:sp>
          <p:nvSpPr>
            <p:cNvPr id="152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E20D128-CEAC-495F-B4EA-39019730AC29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6DD099B-B1AC-450E-B3E0-EFC100ED5F6C}"/>
                </a:ext>
              </a:extLst>
            </p:cNvPr>
            <p:cNvSpPr txBox="1"/>
            <p:nvPr/>
          </p:nvSpPr>
          <p:spPr>
            <a:xfrm>
              <a:off x="257338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196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B9F3EE8-8436-40B2-954A-3EE5D7113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77553"/>
              </p:ext>
            </p:extLst>
          </p:nvPr>
        </p:nvGraphicFramePr>
        <p:xfrm>
          <a:off x="272678" y="1092117"/>
          <a:ext cx="7164597" cy="387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8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jpg,jpeg,gif,png,bmp,mp4,webm,wmv,avi,mkv,pdf,ppt,pptx,xls,xlsx,doc,docx,dox,hwp,txt,zip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(50MB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3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노출여부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4188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BO-PC-BOR-03-003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FAQ-</a:t>
            </a:r>
            <a:r>
              <a:rPr lang="ko-KR" altLang="en-US" dirty="0"/>
              <a:t>등록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FAQ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2409"/>
              </p:ext>
            </p:extLst>
          </p:nvPr>
        </p:nvGraphicFramePr>
        <p:xfrm>
          <a:off x="7617296" y="727075"/>
          <a:ext cx="2201269" cy="5181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FAQ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등록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: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테이블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└ 제목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노출여부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체크박스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└ 선택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(Default),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회원가입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사업신청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교육안내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수료증발급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교육장안내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기타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FAQ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구분 선택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02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인풋박스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한글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영문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숫자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특수문자 입력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최대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200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자까지 입력 가능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Placeholder ‘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제목을 입력하세요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.’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15430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내용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필수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글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이미지 등 자유롭게 입력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가능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첨부파일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파일첨부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문구에 표시된 확장자 외 다른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확장자 파일 등록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AL_006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용량이 초과되는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AL_007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파일은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개만 등록가능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 초과 등록 시도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AL_008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0877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노출여부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필수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라디오버튼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└노출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Defualt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미노출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해당 값에 따라 사용자 페이지에 노출여부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결정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456744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CF_002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입력한 내용은 저장되지 않고 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목록으로 이동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(BO-PC-BOR-03-001)</a:t>
                      </a: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06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유효성 체크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CF_003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 선택 시 변경 내용 저장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(BO-PC-BOR-03-001)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링크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제목이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미입력된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AL_004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내용이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미입력된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AL_005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396340"/>
                  </a:ext>
                </a:extLst>
              </a:tr>
            </a:tbl>
          </a:graphicData>
        </a:graphic>
      </p:graphicFrame>
      <p:sp>
        <p:nvSpPr>
          <p:cNvPr id="87" name="TextBox 86">
            <a:extLst>
              <a:ext uri="{FF2B5EF4-FFF2-40B4-BE49-F238E27FC236}">
                <a16:creationId xmlns:a16="http://schemas.microsoft.com/office/drawing/2014/main" id="{EE76A37C-AC9C-4C34-86E7-87376B050B85}"/>
              </a:ext>
            </a:extLst>
          </p:cNvPr>
          <p:cNvSpPr txBox="1"/>
          <p:nvPr/>
        </p:nvSpPr>
        <p:spPr>
          <a:xfrm>
            <a:off x="272679" y="872716"/>
            <a:ext cx="73096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FAQ</a:t>
            </a:r>
            <a:r>
              <a:rPr lang="ko-KR" altLang="en-US" sz="1000" b="1" dirty="0"/>
              <a:t> 등록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E8A0741-BD7B-45DB-B8B3-09CE18AB6C19}"/>
              </a:ext>
            </a:extLst>
          </p:cNvPr>
          <p:cNvSpPr/>
          <p:nvPr/>
        </p:nvSpPr>
        <p:spPr>
          <a:xfrm>
            <a:off x="6823650" y="5083408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90" name="Text Box">
            <a:extLst>
              <a:ext uri="{FF2B5EF4-FFF2-40B4-BE49-F238E27FC236}">
                <a16:creationId xmlns:a16="http://schemas.microsoft.com/office/drawing/2014/main" id="{48638E26-59F2-419C-AFAC-77A3CD2C5928}"/>
              </a:ext>
            </a:extLst>
          </p:cNvPr>
          <p:cNvSpPr/>
          <p:nvPr/>
        </p:nvSpPr>
        <p:spPr>
          <a:xfrm>
            <a:off x="1568623" y="1461813"/>
            <a:ext cx="5766159" cy="2462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제목을 입력해주세요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B601BC8-D9F2-41BC-8CAF-1EC2CD4AA8C3}"/>
              </a:ext>
            </a:extLst>
          </p:cNvPr>
          <p:cNvSpPr/>
          <p:nvPr/>
        </p:nvSpPr>
        <p:spPr>
          <a:xfrm>
            <a:off x="272678" y="5083408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목록</a:t>
            </a:r>
          </a:p>
        </p:txBody>
      </p:sp>
      <p:grpSp>
        <p:nvGrpSpPr>
          <p:cNvPr id="92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A87E5340-D223-4017-B7BD-7AD68B26212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68623" y="4692068"/>
            <a:ext cx="511915" cy="212366"/>
            <a:chOff x="593892" y="1585163"/>
            <a:chExt cx="511915" cy="212366"/>
          </a:xfrm>
        </p:grpSpPr>
        <p:sp>
          <p:nvSpPr>
            <p:cNvPr id="93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8AD1495-FD29-4DB0-B2A8-43EC4091FD20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4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AE2CECB-87B6-4020-B659-93601910AB86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5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B46FF76-6C3C-42E5-84AB-9D730A28A68C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노출</a:t>
              </a:r>
              <a:endParaRPr lang="en-US" altLang="ko-KR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D76FE69D-CFFE-4785-81BB-32F1AD26A20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06506" y="4692068"/>
            <a:ext cx="627331" cy="212366"/>
            <a:chOff x="593892" y="1585163"/>
            <a:chExt cx="627331" cy="212366"/>
          </a:xfrm>
        </p:grpSpPr>
        <p:sp>
          <p:nvSpPr>
            <p:cNvPr id="97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5AD1A9E-19DF-4979-B34C-F7FAA174E6A6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4A83831B-3BAC-48AE-A070-CB69C01C1C05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150286AF-6C4D-499C-94D8-75149E2CA14C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미노출</a:t>
              </a:r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12972D7A-1108-41B6-AFF8-6E5DADBB4625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모서리가 둥근 직사각형 97">
            <a:extLst>
              <a:ext uri="{FF2B5EF4-FFF2-40B4-BE49-F238E27FC236}">
                <a16:creationId xmlns:a16="http://schemas.microsoft.com/office/drawing/2014/main" id="{364D60DA-78FC-4DC5-8ECF-447D9F18C26E}"/>
              </a:ext>
            </a:extLst>
          </p:cNvPr>
          <p:cNvSpPr/>
          <p:nvPr/>
        </p:nvSpPr>
        <p:spPr>
          <a:xfrm>
            <a:off x="1354476" y="453323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모서리가 둥근 직사각형 97">
            <a:extLst>
              <a:ext uri="{FF2B5EF4-FFF2-40B4-BE49-F238E27FC236}">
                <a16:creationId xmlns:a16="http://schemas.microsoft.com/office/drawing/2014/main" id="{98146E17-8F60-4A33-A3F5-06E6B17D342B}"/>
              </a:ext>
            </a:extLst>
          </p:cNvPr>
          <p:cNvSpPr/>
          <p:nvPr/>
        </p:nvSpPr>
        <p:spPr>
          <a:xfrm>
            <a:off x="160046" y="504181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모서리가 둥근 직사각형 97">
            <a:extLst>
              <a:ext uri="{FF2B5EF4-FFF2-40B4-BE49-F238E27FC236}">
                <a16:creationId xmlns:a16="http://schemas.microsoft.com/office/drawing/2014/main" id="{5FCF856D-207B-4CD6-8013-4E57B4DD2352}"/>
              </a:ext>
            </a:extLst>
          </p:cNvPr>
          <p:cNvSpPr/>
          <p:nvPr/>
        </p:nvSpPr>
        <p:spPr>
          <a:xfrm>
            <a:off x="6699513" y="504181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모서리가 둥근 직사각형 97">
            <a:extLst>
              <a:ext uri="{FF2B5EF4-FFF2-40B4-BE49-F238E27FC236}">
                <a16:creationId xmlns:a16="http://schemas.microsoft.com/office/drawing/2014/main" id="{AD4CB1A9-5F86-45C6-9B29-D217D7074611}"/>
              </a:ext>
            </a:extLst>
          </p:cNvPr>
          <p:cNvSpPr/>
          <p:nvPr/>
        </p:nvSpPr>
        <p:spPr>
          <a:xfrm>
            <a:off x="1354476" y="168755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Text Box">
            <a:extLst>
              <a:ext uri="{FF2B5EF4-FFF2-40B4-BE49-F238E27FC236}">
                <a16:creationId xmlns:a16="http://schemas.microsoft.com/office/drawing/2014/main" id="{8CB1321D-89B7-4D44-A2F8-F8840A954979}"/>
              </a:ext>
            </a:extLst>
          </p:cNvPr>
          <p:cNvSpPr/>
          <p:nvPr/>
        </p:nvSpPr>
        <p:spPr>
          <a:xfrm>
            <a:off x="1568623" y="3739447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파일을 드래그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&amp;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드랍 또는 선택해주세요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6AD308-AE31-4C80-BC8E-AC0F8F7942CA}"/>
              </a:ext>
            </a:extLst>
          </p:cNvPr>
          <p:cNvSpPr/>
          <p:nvPr/>
        </p:nvSpPr>
        <p:spPr>
          <a:xfrm>
            <a:off x="6568083" y="3858640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sp>
        <p:nvSpPr>
          <p:cNvPr id="47" name="모서리가 둥근 직사각형 97">
            <a:extLst>
              <a:ext uri="{FF2B5EF4-FFF2-40B4-BE49-F238E27FC236}">
                <a16:creationId xmlns:a16="http://schemas.microsoft.com/office/drawing/2014/main" id="{1D9DEE2C-2336-452E-A647-58E0E77DC595}"/>
              </a:ext>
            </a:extLst>
          </p:cNvPr>
          <p:cNvSpPr/>
          <p:nvPr/>
        </p:nvSpPr>
        <p:spPr>
          <a:xfrm>
            <a:off x="1354476" y="1372858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DB49884-193F-42BB-8E08-074C57285768}"/>
              </a:ext>
            </a:extLst>
          </p:cNvPr>
          <p:cNvGrpSpPr/>
          <p:nvPr/>
        </p:nvGrpSpPr>
        <p:grpSpPr>
          <a:xfrm>
            <a:off x="1568183" y="1136623"/>
            <a:ext cx="1040403" cy="246237"/>
            <a:chOff x="1095314" y="1442574"/>
            <a:chExt cx="1040403" cy="24623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E986C9-108A-4EA3-A3D3-D1C141CC8848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선택</a:t>
              </a:r>
            </a:p>
          </p:txBody>
        </p:sp>
        <p:sp>
          <p:nvSpPr>
            <p:cNvPr id="38" name="Chevron Down">
              <a:extLst>
                <a:ext uri="{FF2B5EF4-FFF2-40B4-BE49-F238E27FC236}">
                  <a16:creationId xmlns:a16="http://schemas.microsoft.com/office/drawing/2014/main" id="{CD8B50D8-EA29-458E-BF97-B58E6D356D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9" name="모서리가 둥근 직사각형 97">
            <a:extLst>
              <a:ext uri="{FF2B5EF4-FFF2-40B4-BE49-F238E27FC236}">
                <a16:creationId xmlns:a16="http://schemas.microsoft.com/office/drawing/2014/main" id="{8B01BEB5-ED94-4EC9-8F42-7CA9CDF363B4}"/>
              </a:ext>
            </a:extLst>
          </p:cNvPr>
          <p:cNvSpPr/>
          <p:nvPr/>
        </p:nvSpPr>
        <p:spPr>
          <a:xfrm>
            <a:off x="1354476" y="986787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CDBC485D-CE8E-44E9-A1EF-20806558DD2E}"/>
              </a:ext>
            </a:extLst>
          </p:cNvPr>
          <p:cNvSpPr/>
          <p:nvPr/>
        </p:nvSpPr>
        <p:spPr>
          <a:xfrm>
            <a:off x="1350098" y="363175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256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화면 레이아웃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A41B1A9-928E-4C3D-958C-EDA5CE44715E}"/>
              </a:ext>
            </a:extLst>
          </p:cNvPr>
          <p:cNvSpPr/>
          <p:nvPr/>
        </p:nvSpPr>
        <p:spPr>
          <a:xfrm>
            <a:off x="1784647" y="764704"/>
            <a:ext cx="79213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13E4F3B-8569-4E18-A9D8-EFC243E07321}"/>
              </a:ext>
            </a:extLst>
          </p:cNvPr>
          <p:cNvSpPr/>
          <p:nvPr/>
        </p:nvSpPr>
        <p:spPr>
          <a:xfrm>
            <a:off x="200472" y="1172254"/>
            <a:ext cx="1512168" cy="51219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DC0509-3B05-40F0-98F2-C7ABABDE65F4}"/>
              </a:ext>
            </a:extLst>
          </p:cNvPr>
          <p:cNvSpPr/>
          <p:nvPr/>
        </p:nvSpPr>
        <p:spPr>
          <a:xfrm>
            <a:off x="1784647" y="1172253"/>
            <a:ext cx="7921328" cy="51219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b="1" dirty="0">
                <a:latin typeface="+mn-ea"/>
              </a:rPr>
              <a:t>상세 내용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설계부분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EEA507-B5B1-41E5-A93C-42C9ACF7C9E5}"/>
              </a:ext>
            </a:extLst>
          </p:cNvPr>
          <p:cNvSpPr txBox="1"/>
          <p:nvPr/>
        </p:nvSpPr>
        <p:spPr>
          <a:xfrm>
            <a:off x="344489" y="1358890"/>
            <a:ext cx="9001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관리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48A3E1-8DB5-4451-B196-47410D2AFAC7}"/>
              </a:ext>
            </a:extLst>
          </p:cNvPr>
          <p:cNvSpPr txBox="1"/>
          <p:nvPr/>
        </p:nvSpPr>
        <p:spPr>
          <a:xfrm>
            <a:off x="344488" y="1726249"/>
            <a:ext cx="1184207" cy="1499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관리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메뉴 관리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 관리               </a:t>
            </a:r>
            <a:r>
              <a:rPr lang="ko-KR" altLang="en-US" sz="800" b="1" dirty="0">
                <a:latin typeface="+mn-ea"/>
              </a:rPr>
              <a:t>▼</a:t>
            </a:r>
            <a:b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접속로그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이용로그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권한변경로그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 관리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A7DEC9-2CF9-4248-A693-10A425C8BB2C}"/>
              </a:ext>
            </a:extLst>
          </p:cNvPr>
          <p:cNvSpPr txBox="1"/>
          <p:nvPr/>
        </p:nvSpPr>
        <p:spPr>
          <a:xfrm>
            <a:off x="1931548" y="883149"/>
            <a:ext cx="6512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시스템 관리 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0B1D0E-EA25-4681-BFBA-0577FD5ED2C0}"/>
              </a:ext>
            </a:extLst>
          </p:cNvPr>
          <p:cNvSpPr/>
          <p:nvPr/>
        </p:nvSpPr>
        <p:spPr>
          <a:xfrm>
            <a:off x="200025" y="6341740"/>
            <a:ext cx="9505950" cy="2157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COPYRIGHT 2002 KAP. ALL RIGHTS RESERVED.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13DA8D-5073-4650-88AF-E9B6EB977558}"/>
              </a:ext>
            </a:extLst>
          </p:cNvPr>
          <p:cNvGrpSpPr/>
          <p:nvPr/>
        </p:nvGrpSpPr>
        <p:grpSpPr>
          <a:xfrm>
            <a:off x="7871530" y="877952"/>
            <a:ext cx="374299" cy="145457"/>
            <a:chOff x="9218456" y="833422"/>
            <a:chExt cx="374299" cy="145457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275F816-AF0E-4B83-A608-805C0EA61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7298" y="833422"/>
              <a:ext cx="145457" cy="145457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C4A1607F-D193-4341-B247-7299DEC8C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456" y="833422"/>
              <a:ext cx="143696" cy="143696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E6AFFC3-3426-445A-BE94-A81646BA5EE7}"/>
              </a:ext>
            </a:extLst>
          </p:cNvPr>
          <p:cNvSpPr/>
          <p:nvPr/>
        </p:nvSpPr>
        <p:spPr>
          <a:xfrm>
            <a:off x="200472" y="764704"/>
            <a:ext cx="151216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b="1" dirty="0">
                <a:latin typeface="+mn-ea"/>
              </a:rPr>
              <a:t>KAP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DC35CFFC-1146-401C-8C4B-255F7D131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99949"/>
              </p:ext>
            </p:extLst>
          </p:nvPr>
        </p:nvGraphicFramePr>
        <p:xfrm>
          <a:off x="8380139" y="838736"/>
          <a:ext cx="1273474" cy="81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시스템관리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01677"/>
                  </a:ext>
                </a:extLst>
              </a:tr>
              <a:tr h="28979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시스템관리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KAP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A59C3B-F7B7-4FEF-828A-9AEA38EAF27F}"/>
              </a:ext>
            </a:extLst>
          </p:cNvPr>
          <p:cNvGrpSpPr/>
          <p:nvPr/>
        </p:nvGrpSpPr>
        <p:grpSpPr>
          <a:xfrm>
            <a:off x="7114239" y="1083488"/>
            <a:ext cx="1188132" cy="864136"/>
            <a:chOff x="6890616" y="1124704"/>
            <a:chExt cx="1188132" cy="86413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A87F268-8E54-4BDC-B105-5296241D5791}"/>
                </a:ext>
              </a:extLst>
            </p:cNvPr>
            <p:cNvGrpSpPr/>
            <p:nvPr/>
          </p:nvGrpSpPr>
          <p:grpSpPr>
            <a:xfrm>
              <a:off x="6890616" y="1124704"/>
              <a:ext cx="1188132" cy="864136"/>
              <a:chOff x="6890616" y="1088700"/>
              <a:chExt cx="1188132" cy="864136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5F5147E6-A46B-431A-8AD2-A93CB0965993}"/>
                  </a:ext>
                </a:extLst>
              </p:cNvPr>
              <p:cNvSpPr/>
              <p:nvPr/>
            </p:nvSpPr>
            <p:spPr>
              <a:xfrm>
                <a:off x="6890616" y="1088700"/>
                <a:ext cx="1188132" cy="86413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1F457A3-9DC8-48FC-8D58-DE014808D014}"/>
                  </a:ext>
                </a:extLst>
              </p:cNvPr>
              <p:cNvSpPr txBox="1"/>
              <p:nvPr/>
            </p:nvSpPr>
            <p:spPr>
              <a:xfrm>
                <a:off x="7169715" y="1195414"/>
                <a:ext cx="76944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Profile(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홍길동님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11D7E1-96CD-4E37-8EB1-23E948A63EB4}"/>
                  </a:ext>
                </a:extLst>
              </p:cNvPr>
              <p:cNvSpPr txBox="1"/>
              <p:nvPr/>
            </p:nvSpPr>
            <p:spPr>
              <a:xfrm>
                <a:off x="7191160" y="1451014"/>
                <a:ext cx="5020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Logout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29EF293-A4E4-4B17-BA29-BCE134B92E13}"/>
                  </a:ext>
                </a:extLst>
              </p:cNvPr>
              <p:cNvSpPr txBox="1"/>
              <p:nvPr/>
            </p:nvSpPr>
            <p:spPr>
              <a:xfrm>
                <a:off x="7174703" y="1716168"/>
                <a:ext cx="7037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192.168.0.1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E31AFD7-1975-4702-AD49-D917A3007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8031" y="1195414"/>
                <a:ext cx="119322" cy="119322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7AFBD08-0DEB-4933-982C-57A67B332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4811" y="1468507"/>
                <a:ext cx="116909" cy="116909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84E497C-E56C-498C-AFAA-2CC22AAD6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8031" y="1752173"/>
              <a:ext cx="123111" cy="123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3821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B9F3EE8-8436-40B2-954A-3EE5D7113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03587"/>
              </p:ext>
            </p:extLst>
          </p:nvPr>
        </p:nvGraphicFramePr>
        <p:xfrm>
          <a:off x="272678" y="1092117"/>
          <a:ext cx="7164597" cy="387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12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공급망안정화기금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 완료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FAQ(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자주하는 질문답변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jpg,jpeg,gif,png,bmp,mp4,webm,wmv,avi,mkv,pdf,ppt,pptx,xls,xlsx,doc,docx,dox,hwp,txt,zip </a:t>
                      </a:r>
                      <a:r>
                        <a:rPr lang="ko-KR" altLang="en-US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(50MB </a:t>
                      </a:r>
                      <a:r>
                        <a:rPr lang="ko-KR" altLang="en-US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3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노출여부 </a:t>
                      </a:r>
                      <a:r>
                        <a:rPr lang="en-US" altLang="ko-KR" sz="800" b="1" u="none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4188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BO-PC-BOR-03-004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FAQ-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FAQ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76A37C-AC9C-4C34-86E7-87376B050B85}"/>
              </a:ext>
            </a:extLst>
          </p:cNvPr>
          <p:cNvSpPr txBox="1"/>
          <p:nvPr/>
        </p:nvSpPr>
        <p:spPr>
          <a:xfrm>
            <a:off x="272679" y="872716"/>
            <a:ext cx="104355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FAQ</a:t>
            </a:r>
            <a:r>
              <a:rPr lang="ko-KR" altLang="en-US" sz="1000" b="1" dirty="0"/>
              <a:t> 상세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12972D7A-1108-41B6-AFF8-6E5DADBB4625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DB8C147-995B-421F-8DA4-B69C22327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99516"/>
              </p:ext>
            </p:extLst>
          </p:nvPr>
        </p:nvGraphicFramePr>
        <p:xfrm>
          <a:off x="7617296" y="727075"/>
          <a:ext cx="2201269" cy="528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상세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등록되어 있는 정보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05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첨부파일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첨부파일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문구에 표시된 확장자 외 다른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확장자 파일 등록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AL_006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용량이 초과되는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AL_007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파일은 최대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개만 등록가능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파일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개 초과 등록 시도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AL_008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이미지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이미지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썸네일 이미지 노출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이미지 외 파일의 경우 썸네일 영역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미노출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15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파일용량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파일용량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MB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단위로 표시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(1MB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미만은 소수점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한자리까지만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987714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파일명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첨부된 파일의 파일명 노출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텍스트 노출 영역보다 긴 경우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말줄임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처리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첨부파일 삭제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해당 첨부파일 삭제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삭제 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저장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버튼을 선택하지 않을 경우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미삭제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대체텍스트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인풋박스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첨부한 파일에 대한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대체텍스트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입력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2606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목록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CF_002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입력한 내용은 저장되지 않고 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목록으로 이동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(BO-PC-BOR-03-001)</a:t>
                      </a: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97717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삭제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CF_001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선택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시해당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게시물 삭제되며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(BO-PC-BOR-03-001)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793507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F746615-AA6D-41DB-A2B5-0D4D5E4F6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19078"/>
              </p:ext>
            </p:extLst>
          </p:nvPr>
        </p:nvGraphicFramePr>
        <p:xfrm>
          <a:off x="5416027" y="727075"/>
          <a:ext cx="2201269" cy="840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643505682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3035428224"/>
                    </a:ext>
                  </a:extLst>
                </a:gridCol>
              </a:tblGrid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저장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유효성 체크 후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CF_003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버튼 선택 시 변경 내용 저장 후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(BO-PC-BOR-03-001)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링크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제목이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미입력된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AL_004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내용이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미입력된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경우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AL_005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16386"/>
                  </a:ext>
                </a:extLst>
              </a:tr>
            </a:tbl>
          </a:graphicData>
        </a:graphic>
      </p:graphicFrame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463968-98EE-4CF1-8B70-6A012705727C}"/>
              </a:ext>
            </a:extLst>
          </p:cNvPr>
          <p:cNvSpPr/>
          <p:nvPr/>
        </p:nvSpPr>
        <p:spPr>
          <a:xfrm>
            <a:off x="6823650" y="5083408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298708-75A8-4E90-AF49-591A95D3D551}"/>
              </a:ext>
            </a:extLst>
          </p:cNvPr>
          <p:cNvSpPr/>
          <p:nvPr/>
        </p:nvSpPr>
        <p:spPr>
          <a:xfrm>
            <a:off x="272678" y="5083408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목록</a:t>
            </a:r>
          </a:p>
        </p:txBody>
      </p:sp>
      <p:grpSp>
        <p:nvGrpSpPr>
          <p:cNvPr id="6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067FE462-EB78-459D-9409-B3EBE67B7ED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68623" y="4692068"/>
            <a:ext cx="511915" cy="212366"/>
            <a:chOff x="593892" y="1585163"/>
            <a:chExt cx="511915" cy="212366"/>
          </a:xfrm>
        </p:grpSpPr>
        <p:sp>
          <p:nvSpPr>
            <p:cNvPr id="61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7FD590E-89C5-4877-B17E-BA27541B3DE0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3ED7BB5-5B94-482F-87F5-5455E258C656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C3E58A8A-94BF-4DC5-8182-7F51136E8E1C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노출</a:t>
              </a:r>
              <a:endParaRPr lang="en-US" altLang="ko-KR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3E5D670-3C81-4C7C-BD29-1D9C9364E70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06506" y="4692068"/>
            <a:ext cx="627331" cy="212366"/>
            <a:chOff x="593892" y="1585163"/>
            <a:chExt cx="627331" cy="212366"/>
          </a:xfrm>
        </p:grpSpPr>
        <p:sp>
          <p:nvSpPr>
            <p:cNvPr id="65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51824F6-50BE-48D0-B59A-344F84D2CD7E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55A3F7D3-BCD1-4B0B-B2EC-1046799CE84C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E3D4AE56-F621-4F5D-8C52-ECC884E558BB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미노출</a:t>
              </a:r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01" name="모서리가 둥근 직사각형 97">
            <a:extLst>
              <a:ext uri="{FF2B5EF4-FFF2-40B4-BE49-F238E27FC236}">
                <a16:creationId xmlns:a16="http://schemas.microsoft.com/office/drawing/2014/main" id="{CD55D2C9-ADCE-4285-8EAE-646128AE8C46}"/>
              </a:ext>
            </a:extLst>
          </p:cNvPr>
          <p:cNvSpPr/>
          <p:nvPr/>
        </p:nvSpPr>
        <p:spPr>
          <a:xfrm>
            <a:off x="160046" y="504181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2" name="모서리가 둥근 직사각형 97">
            <a:extLst>
              <a:ext uri="{FF2B5EF4-FFF2-40B4-BE49-F238E27FC236}">
                <a16:creationId xmlns:a16="http://schemas.microsoft.com/office/drawing/2014/main" id="{AF947F88-0874-4629-86B4-35A69B290F29}"/>
              </a:ext>
            </a:extLst>
          </p:cNvPr>
          <p:cNvSpPr/>
          <p:nvPr/>
        </p:nvSpPr>
        <p:spPr>
          <a:xfrm>
            <a:off x="6699513" y="504181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3" name="Text Box">
            <a:extLst>
              <a:ext uri="{FF2B5EF4-FFF2-40B4-BE49-F238E27FC236}">
                <a16:creationId xmlns:a16="http://schemas.microsoft.com/office/drawing/2014/main" id="{BF8D7BE3-F787-42CB-9C86-7AF0D4362FED}"/>
              </a:ext>
            </a:extLst>
          </p:cNvPr>
          <p:cNvSpPr/>
          <p:nvPr/>
        </p:nvSpPr>
        <p:spPr>
          <a:xfrm>
            <a:off x="1568623" y="3739447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4FA541-3ADD-4F33-AE50-B1B97749E5FF}"/>
              </a:ext>
            </a:extLst>
          </p:cNvPr>
          <p:cNvSpPr/>
          <p:nvPr/>
        </p:nvSpPr>
        <p:spPr>
          <a:xfrm>
            <a:off x="6568083" y="3858640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A64EEC6-0372-4D2A-B654-736FA18D899D}"/>
              </a:ext>
            </a:extLst>
          </p:cNvPr>
          <p:cNvSpPr/>
          <p:nvPr/>
        </p:nvSpPr>
        <p:spPr>
          <a:xfrm>
            <a:off x="954997" y="5083408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D36F9A6-87A5-4E25-A0BF-4D02DD9881A2}"/>
              </a:ext>
            </a:extLst>
          </p:cNvPr>
          <p:cNvSpPr txBox="1"/>
          <p:nvPr/>
        </p:nvSpPr>
        <p:spPr>
          <a:xfrm>
            <a:off x="272679" y="5463583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DBEA85A3-F03A-45FC-B4CF-8650E8B3E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58990"/>
              </p:ext>
            </p:extLst>
          </p:nvPr>
        </p:nvGraphicFramePr>
        <p:xfrm>
          <a:off x="272678" y="5727852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2023.01.01 00:00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08" name="모서리가 둥근 직사각형 97">
            <a:extLst>
              <a:ext uri="{FF2B5EF4-FFF2-40B4-BE49-F238E27FC236}">
                <a16:creationId xmlns:a16="http://schemas.microsoft.com/office/drawing/2014/main" id="{63CF9A36-86D1-4777-A07A-22104DFCA661}"/>
              </a:ext>
            </a:extLst>
          </p:cNvPr>
          <p:cNvSpPr/>
          <p:nvPr/>
        </p:nvSpPr>
        <p:spPr>
          <a:xfrm>
            <a:off x="852177" y="504181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306B078-FA10-4D7E-98FE-A3CEB120695F}"/>
              </a:ext>
            </a:extLst>
          </p:cNvPr>
          <p:cNvGrpSpPr/>
          <p:nvPr/>
        </p:nvGrpSpPr>
        <p:grpSpPr>
          <a:xfrm>
            <a:off x="1717989" y="3767296"/>
            <a:ext cx="845310" cy="633022"/>
            <a:chOff x="1717989" y="3665668"/>
            <a:chExt cx="845310" cy="63302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94CA13B-E5CD-4C1C-AEE0-8948B7A1C2A3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8FCA7D9-705F-4F69-A6EF-A4D33D900DDA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012709B-7930-4902-B7B4-46842CB9F09C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113" name="Text Box">
              <a:extLst>
                <a:ext uri="{FF2B5EF4-FFF2-40B4-BE49-F238E27FC236}">
                  <a16:creationId xmlns:a16="http://schemas.microsoft.com/office/drawing/2014/main" id="{DD7FEBA9-6654-4788-BDE4-D091B2C0547B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14" name="모서리가 둥근 직사각형 97">
            <a:extLst>
              <a:ext uri="{FF2B5EF4-FFF2-40B4-BE49-F238E27FC236}">
                <a16:creationId xmlns:a16="http://schemas.microsoft.com/office/drawing/2014/main" id="{808B452B-8262-45FB-989C-547E903543B8}"/>
              </a:ext>
            </a:extLst>
          </p:cNvPr>
          <p:cNvSpPr/>
          <p:nvPr/>
        </p:nvSpPr>
        <p:spPr>
          <a:xfrm>
            <a:off x="1688382" y="363175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모서리가 둥근 직사각형 97">
            <a:extLst>
              <a:ext uri="{FF2B5EF4-FFF2-40B4-BE49-F238E27FC236}">
                <a16:creationId xmlns:a16="http://schemas.microsoft.com/office/drawing/2014/main" id="{D23A532D-E642-47F4-A5B7-3F296B707C07}"/>
              </a:ext>
            </a:extLst>
          </p:cNvPr>
          <p:cNvSpPr/>
          <p:nvPr/>
        </p:nvSpPr>
        <p:spPr>
          <a:xfrm>
            <a:off x="1350098" y="363175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DD65727-DF80-4B8B-BF33-D87DFB4FC7DF}"/>
              </a:ext>
            </a:extLst>
          </p:cNvPr>
          <p:cNvGrpSpPr/>
          <p:nvPr/>
        </p:nvGrpSpPr>
        <p:grpSpPr>
          <a:xfrm>
            <a:off x="2675792" y="3767296"/>
            <a:ext cx="845310" cy="633022"/>
            <a:chOff x="1717989" y="3665668"/>
            <a:chExt cx="845310" cy="63302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5FC534B-EE5C-4937-9215-D9437DEC5DD4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EFB0A82-1675-4C22-9A9A-501E978934C7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FF54724-BF4F-4E40-ADE4-A964EA0DB984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120" name="Text Box">
              <a:extLst>
                <a:ext uri="{FF2B5EF4-FFF2-40B4-BE49-F238E27FC236}">
                  <a16:creationId xmlns:a16="http://schemas.microsoft.com/office/drawing/2014/main" id="{8C7DA0CC-2444-462D-9096-6BFE7E112508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F879075-D739-48C0-9AC1-18643072E464}"/>
              </a:ext>
            </a:extLst>
          </p:cNvPr>
          <p:cNvGrpSpPr/>
          <p:nvPr/>
        </p:nvGrpSpPr>
        <p:grpSpPr>
          <a:xfrm>
            <a:off x="3634504" y="3945236"/>
            <a:ext cx="840549" cy="455082"/>
            <a:chOff x="1722750" y="3843608"/>
            <a:chExt cx="840549" cy="45508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8ECA680-FFE6-405D-A47A-98F877BABB57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335F7E9-BE86-48A6-AB11-B6175407F017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124" name="Text Box">
              <a:extLst>
                <a:ext uri="{FF2B5EF4-FFF2-40B4-BE49-F238E27FC236}">
                  <a16:creationId xmlns:a16="http://schemas.microsoft.com/office/drawing/2014/main" id="{0B914C31-8D4E-4058-AFDB-103D4872D2F3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4F1C8D-ECE1-4759-9DB6-C186B382339F}"/>
                </a:ext>
              </a:extLst>
            </p:cNvPr>
            <p:cNvSpPr txBox="1"/>
            <p:nvPr/>
          </p:nvSpPr>
          <p:spPr>
            <a:xfrm>
              <a:off x="1824869" y="3843608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0.7MB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6" name="모서리가 둥근 직사각형 97">
            <a:extLst>
              <a:ext uri="{FF2B5EF4-FFF2-40B4-BE49-F238E27FC236}">
                <a16:creationId xmlns:a16="http://schemas.microsoft.com/office/drawing/2014/main" id="{48D1AF9F-5A93-484E-9FA4-BC2D2D6EC18A}"/>
              </a:ext>
            </a:extLst>
          </p:cNvPr>
          <p:cNvSpPr/>
          <p:nvPr/>
        </p:nvSpPr>
        <p:spPr>
          <a:xfrm>
            <a:off x="2512612" y="400290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모서리가 둥근 직사각형 97">
            <a:extLst>
              <a:ext uri="{FF2B5EF4-FFF2-40B4-BE49-F238E27FC236}">
                <a16:creationId xmlns:a16="http://schemas.microsoft.com/office/drawing/2014/main" id="{14038876-27DE-458B-9556-AE62DACE090C}"/>
              </a:ext>
            </a:extLst>
          </p:cNvPr>
          <p:cNvSpPr/>
          <p:nvPr/>
        </p:nvSpPr>
        <p:spPr>
          <a:xfrm>
            <a:off x="3213811" y="400290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모서리가 둥근 직사각형 97">
            <a:extLst>
              <a:ext uri="{FF2B5EF4-FFF2-40B4-BE49-F238E27FC236}">
                <a16:creationId xmlns:a16="http://schemas.microsoft.com/office/drawing/2014/main" id="{AD9873A0-8DC7-4C35-9B57-4D105E29BBC1}"/>
              </a:ext>
            </a:extLst>
          </p:cNvPr>
          <p:cNvSpPr/>
          <p:nvPr/>
        </p:nvSpPr>
        <p:spPr>
          <a:xfrm>
            <a:off x="2512612" y="4184362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9" name="모서리가 둥근 직사각형 97">
            <a:extLst>
              <a:ext uri="{FF2B5EF4-FFF2-40B4-BE49-F238E27FC236}">
                <a16:creationId xmlns:a16="http://schemas.microsoft.com/office/drawing/2014/main" id="{0F89E1C3-BDF2-47FC-BB5C-87C120E213A8}"/>
              </a:ext>
            </a:extLst>
          </p:cNvPr>
          <p:cNvSpPr/>
          <p:nvPr/>
        </p:nvSpPr>
        <p:spPr>
          <a:xfrm>
            <a:off x="1688382" y="387185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0" name="Text Box">
            <a:extLst>
              <a:ext uri="{FF2B5EF4-FFF2-40B4-BE49-F238E27FC236}">
                <a16:creationId xmlns:a16="http://schemas.microsoft.com/office/drawing/2014/main" id="{95F6D4B0-585D-465C-AAC4-B18BADF76CF8}"/>
              </a:ext>
            </a:extLst>
          </p:cNvPr>
          <p:cNvSpPr/>
          <p:nvPr/>
        </p:nvSpPr>
        <p:spPr>
          <a:xfrm>
            <a:off x="1568623" y="1461813"/>
            <a:ext cx="5766159" cy="2462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err="1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공급망안정화기금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 완료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FAQ(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자주하는 질문답변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C63DF9E-60F4-41FE-AEBD-D5D428F80E30}"/>
              </a:ext>
            </a:extLst>
          </p:cNvPr>
          <p:cNvGrpSpPr/>
          <p:nvPr/>
        </p:nvGrpSpPr>
        <p:grpSpPr>
          <a:xfrm>
            <a:off x="1568183" y="1136623"/>
            <a:ext cx="1040403" cy="246237"/>
            <a:chOff x="1095314" y="1442574"/>
            <a:chExt cx="1040403" cy="24623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0DD09B4-DA43-4CEA-BDD2-E8F2544A2733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기타</a:t>
              </a:r>
            </a:p>
          </p:txBody>
        </p:sp>
        <p:sp>
          <p:nvSpPr>
            <p:cNvPr id="133" name="Chevron Down">
              <a:extLst>
                <a:ext uri="{FF2B5EF4-FFF2-40B4-BE49-F238E27FC236}">
                  <a16:creationId xmlns:a16="http://schemas.microsoft.com/office/drawing/2014/main" id="{A1453A3E-D826-47EB-AEF4-C43EBDDC10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477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B9F3EE8-8436-40B2-954A-3EE5D71130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387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12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공급망안정화기금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 완료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FAQ(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자주하는 질문답변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※ jpg,jpeg,gif,png,bmp,mp4,webm,wmv,avi,mkv,pdf,ppt,pptx,xls,xlsx,doc,docx,dox,hwp,txt,zip </a:t>
                      </a:r>
                      <a:r>
                        <a:rPr lang="ko-KR" altLang="en-US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파일만 등록 가능합니다</a:t>
                      </a:r>
                      <a:r>
                        <a:rPr lang="en-US" altLang="ko-KR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(50MB </a:t>
                      </a:r>
                      <a:r>
                        <a:rPr lang="ko-KR" altLang="en-US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</a:t>
                      </a:r>
                      <a:r>
                        <a:rPr lang="en-US" altLang="ko-KR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파일 등록 가능</a:t>
                      </a:r>
                      <a:r>
                        <a:rPr lang="en-US" altLang="ko-KR" sz="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36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93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노출여부 </a:t>
                      </a:r>
                      <a:r>
                        <a:rPr lang="en-US" altLang="ko-KR" sz="800" b="1" u="none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4188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BO-PC-BOR-03-004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FAQ-</a:t>
            </a:r>
            <a:r>
              <a:rPr lang="ko-KR" altLang="en-US" dirty="0"/>
              <a:t>상세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FAQ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76A37C-AC9C-4C34-86E7-87376B050B85}"/>
              </a:ext>
            </a:extLst>
          </p:cNvPr>
          <p:cNvSpPr txBox="1"/>
          <p:nvPr/>
        </p:nvSpPr>
        <p:spPr>
          <a:xfrm>
            <a:off x="272679" y="872716"/>
            <a:ext cx="104355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000" b="1" dirty="0"/>
              <a:t>FAQ</a:t>
            </a:r>
            <a:r>
              <a:rPr lang="ko-KR" altLang="en-US" sz="1000" b="1" dirty="0"/>
              <a:t> 상세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463968-98EE-4CF1-8B70-6A012705727C}"/>
              </a:ext>
            </a:extLst>
          </p:cNvPr>
          <p:cNvSpPr/>
          <p:nvPr/>
        </p:nvSpPr>
        <p:spPr>
          <a:xfrm>
            <a:off x="6823650" y="5083408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298708-75A8-4E90-AF49-591A95D3D551}"/>
              </a:ext>
            </a:extLst>
          </p:cNvPr>
          <p:cNvSpPr/>
          <p:nvPr/>
        </p:nvSpPr>
        <p:spPr>
          <a:xfrm>
            <a:off x="272678" y="5083408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목록</a:t>
            </a:r>
          </a:p>
        </p:txBody>
      </p:sp>
      <p:grpSp>
        <p:nvGrpSpPr>
          <p:cNvPr id="60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067FE462-EB78-459D-9409-B3EBE67B7ED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568623" y="4692068"/>
            <a:ext cx="511915" cy="212366"/>
            <a:chOff x="593892" y="1585163"/>
            <a:chExt cx="511915" cy="212366"/>
          </a:xfrm>
        </p:grpSpPr>
        <p:sp>
          <p:nvSpPr>
            <p:cNvPr id="61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7FD590E-89C5-4877-B17E-BA27541B3DE0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2" name="Check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C3ED7BB5-5B94-482F-87F5-5455E258C656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C3E58A8A-94BF-4DC5-8182-7F51136E8E1C}"/>
                </a:ext>
              </a:extLst>
            </p:cNvPr>
            <p:cNvSpPr txBox="1"/>
            <p:nvPr/>
          </p:nvSpPr>
          <p:spPr>
            <a:xfrm>
              <a:off x="727242" y="1585163"/>
              <a:ext cx="378565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노출</a:t>
              </a:r>
              <a:endParaRPr lang="en-US" altLang="ko-KR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Radio Button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V9msqJ6s27Zavp5nq7xJ694nNJz8Ku213CK449c5eDCfyUfSl4dlBFM8xXm61etnfNZ4fXSADADCc/cuE7LIyuIHygZmis9p/PGXzk4wfU+qdzKP+OWzHuHHx7OZabf10YlM+EegZQykATTWhgQwNkb9tjch5qHhHLdtNp2nOXgqnQtTbehzkAlp1iKcu2WG9PsrKvr2bcelzdNPPtvQ/dj/Y3Csdd6u62Xa1us80vkvCT/6JV0o+vZ5Vjb+60E7I8GXVTFLBwa+VU1+mpg4bfLlLK9HQrPj+qJJ82GBizMQQ0izxn3dGzt4377yu4qquFli2vr6fQTiq9UMo27nedqA8eINf3g6wDwDGOPZICupcprHhAO82mGZgY+mWUvitXX6bpqzsKf5u9urG4z4eXVxAR6v66re+uhZVpSEZFulayE7kymVsQj9xx+N0MmtmNz71f1xlyb1cbNekIa6Pgo/NgaJlJ1MuE6H9NyMO0Du9qEYIREj2WeHR+nZ06JZVU02KT1W6hDIQDHGypnBWCsGLdMqv0aMJrcXw9nnPP7xCgIsA+Vfo6YST0yk5kUzFjzp36iOgl15VlcL19eW66s7mz39NDBn5qvP87ZJr+Y5zZlOnFA7m7brrCyv00leViSfxFeZEIq8hnfedNo+IlOKR0knroZvW28kzUXepr/Y6FdvjlRdHd6omm8z9OqcWLVDAjvMtGiMdfnaI1ZVcZvR3lr6lSYBOdNf+AvjjfE46o1/smgKEqD0s8/63v9JVefjL5rqTV28bkk+xgv8fhuziKd5jxHA/tzkaeHZoKpjY0ovs3Kdp7/H8Ft4bj3u9NE3AOhZxzPwn5stRY+plbvYlRB9mG/drGZOyjyrtz5UWTgPt2FBuTJKn7QTf3BRkNeSuuCxr/1tL0PC47tKEc0XVbjvM/7+d+BFBwuCEfGGzCOiF4XzPt5R2Of4zfVqs0TysNEKHPV5Xa1XJO8eBaghRdkAsYsv2CHCl1+1RYnAvH1BIapvNtD0I99F+Oj9JZDxUOt8gd/PKI6Hl+bh9bn9fEAE8IAaHoC4P+o/G5DCE50J/7nhfTxwZLbAwgUNaPeQfjz+zBulEJw+/uSTDXia5xb94RH7xtRL/c6+V3x/A/X8h43ONFu+IveLgnHj1AzENrHnRtqZ55ZjwmO5/T0Z/XjdygcbjVvskd7s+zd2G7RE1/zHl2RObjG75nkPiuCxMZjOknC9lesxRJbFlF2IIfkcet4TGTyBH8w43JJn/KfPfN3Q+DZPxDAOPbdsestm58USbu/tGr8HjXmyQ9K854R+kdU0J+VYQZxUiy85YyCSNZQ36T63IMMNTW74+lYEvAXhBofr1OJNY96A6cBXN/tjeDRyP/nyi28+eC9cEvEX7/wS+rNpsyUlltnF6gbVHM+PEMhAbW3dYZURd3LwxJ1APB8YSb3KOYaCB/i4ySmAqvPzzz7qRcsf3T2yA/q6LqGOIWwRoXNHuQ67FANzNMh+DujGVKVRfpHkA56NCRf98Uv+H+LDiDakGQAA&lt;/Code&gt;&lt;CodeSignature&gt;DEkFEvxu0ukDcb8nysJOyweK7rblhg0NOAswk9eh1PSgKQb356bBO03DLpJ5T6z51l5rOF3Wq+Mk0M5JzTyq+KvxSDKnysjJZ3A0PcJzB4x7rbH8xJlfgZMQvdKJ3HjXm+GMNt4WdZDca9tV3waSOrLuEfqXZPYt5XSfk9m6dZTlp1Ar34bDfpZfcAcqiwJqYxMaiffE/bgq8LTnIuCzAJTJVQFwGRJbQjfg5ze2u8owY+djp7kN25n46RwSbGfE5XoDqKGgysEMDOIwkvXiQbfwBhmQkKjRw6W+m6ZnZXw/5ycqTLPKznSEAPCR6qE9DqnXmEs1Cevmhf5/gYFxe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83E5D670-3C81-4C7C-BD29-1D9C9364E70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2406506" y="4692068"/>
            <a:ext cx="627331" cy="212366"/>
            <a:chOff x="593892" y="1585163"/>
            <a:chExt cx="627331" cy="212366"/>
          </a:xfrm>
        </p:grpSpPr>
        <p:sp>
          <p:nvSpPr>
            <p:cNvPr id="65" name="Circle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51824F6-50BE-48D0-B59A-344F84D2CD7E}"/>
                </a:ext>
              </a:extLst>
            </p:cNvPr>
            <p:cNvSpPr/>
            <p:nvPr/>
          </p:nvSpPr>
          <p:spPr>
            <a:xfrm>
              <a:off x="593892" y="1624671"/>
              <a:ext cx="133350" cy="133350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heck" descr="&lt;Tags&gt;&lt;SMARTRESIZEANCHORS&gt;None,None,Absolute,None&lt;/SMARTRESIZEANCHORS&gt;&lt;/Tags&gt;" hidden="1">
              <a:extLst>
                <a:ext uri="{FF2B5EF4-FFF2-40B4-BE49-F238E27FC236}">
                  <a16:creationId xmlns:a16="http://schemas.microsoft.com/office/drawing/2014/main" id="{55A3F7D3-BCD1-4B0B-B2EC-1046799CE84C}"/>
                </a:ext>
              </a:extLst>
            </p:cNvPr>
            <p:cNvSpPr/>
            <p:nvPr/>
          </p:nvSpPr>
          <p:spPr>
            <a:xfrm>
              <a:off x="631198" y="1661977"/>
              <a:ext cx="58738" cy="58738"/>
            </a:xfrm>
            <a:prstGeom prst="ellipse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Label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E3D4AE56-F621-4F5D-8C52-ECC884E558BB}"/>
                </a:ext>
              </a:extLst>
            </p:cNvPr>
            <p:cNvSpPr txBox="1"/>
            <p:nvPr/>
          </p:nvSpPr>
          <p:spPr>
            <a:xfrm>
              <a:off x="727242" y="1585163"/>
              <a:ext cx="493981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미노출</a:t>
              </a:r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03" name="Text Box">
            <a:extLst>
              <a:ext uri="{FF2B5EF4-FFF2-40B4-BE49-F238E27FC236}">
                <a16:creationId xmlns:a16="http://schemas.microsoft.com/office/drawing/2014/main" id="{BF8D7BE3-F787-42CB-9C86-7AF0D4362FED}"/>
              </a:ext>
            </a:extLst>
          </p:cNvPr>
          <p:cNvSpPr/>
          <p:nvPr/>
        </p:nvSpPr>
        <p:spPr>
          <a:xfrm>
            <a:off x="1568623" y="3739447"/>
            <a:ext cx="5766159" cy="70999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4FA541-3ADD-4F33-AE50-B1B97749E5FF}"/>
              </a:ext>
            </a:extLst>
          </p:cNvPr>
          <p:cNvSpPr/>
          <p:nvPr/>
        </p:nvSpPr>
        <p:spPr>
          <a:xfrm>
            <a:off x="6568083" y="3858640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찾아보기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A64EEC6-0372-4D2A-B654-736FA18D899D}"/>
              </a:ext>
            </a:extLst>
          </p:cNvPr>
          <p:cNvSpPr/>
          <p:nvPr/>
        </p:nvSpPr>
        <p:spPr>
          <a:xfrm>
            <a:off x="954997" y="5083408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삭제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D36F9A6-87A5-4E25-A0BF-4D02DD9881A2}"/>
              </a:ext>
            </a:extLst>
          </p:cNvPr>
          <p:cNvSpPr txBox="1"/>
          <p:nvPr/>
        </p:nvSpPr>
        <p:spPr>
          <a:xfrm>
            <a:off x="272679" y="5463583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DBEA85A3-F03A-45FC-B4CF-8650E8B3EC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5727852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2023.01.01 00:00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6306B078-FA10-4D7E-98FE-A3CEB120695F}"/>
              </a:ext>
            </a:extLst>
          </p:cNvPr>
          <p:cNvGrpSpPr/>
          <p:nvPr/>
        </p:nvGrpSpPr>
        <p:grpSpPr>
          <a:xfrm>
            <a:off x="1717989" y="3767296"/>
            <a:ext cx="845310" cy="633022"/>
            <a:chOff x="1717989" y="3665668"/>
            <a:chExt cx="845310" cy="633022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94CA13B-E5CD-4C1C-AEE0-8948B7A1C2A3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8FCA7D9-705F-4F69-A6EF-A4D33D900DDA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4012709B-7930-4902-B7B4-46842CB9F09C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113" name="Text Box">
              <a:extLst>
                <a:ext uri="{FF2B5EF4-FFF2-40B4-BE49-F238E27FC236}">
                  <a16:creationId xmlns:a16="http://schemas.microsoft.com/office/drawing/2014/main" id="{DD7FEBA9-6654-4788-BDE4-D091B2C0547B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DD65727-DF80-4B8B-BF33-D87DFB4FC7DF}"/>
              </a:ext>
            </a:extLst>
          </p:cNvPr>
          <p:cNvGrpSpPr/>
          <p:nvPr/>
        </p:nvGrpSpPr>
        <p:grpSpPr>
          <a:xfrm>
            <a:off x="2675792" y="3767296"/>
            <a:ext cx="845310" cy="633022"/>
            <a:chOff x="1717989" y="3665668"/>
            <a:chExt cx="845310" cy="63302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5FC534B-EE5C-4937-9215-D9437DEC5DD4}"/>
                </a:ext>
              </a:extLst>
            </p:cNvPr>
            <p:cNvSpPr/>
            <p:nvPr/>
          </p:nvSpPr>
          <p:spPr>
            <a:xfrm>
              <a:off x="1717989" y="3665668"/>
              <a:ext cx="839647" cy="328132"/>
            </a:xfrm>
            <a:prstGeom prst="rect">
              <a:avLst/>
            </a:prstGeom>
            <a:pattFill prst="wdDnDiag">
              <a:fgClr>
                <a:schemeClr val="bg1">
                  <a:lumMod val="85000"/>
                </a:schemeClr>
              </a:fgClr>
              <a:bgClr>
                <a:schemeClr val="bg1">
                  <a:lumMod val="95000"/>
                </a:schemeClr>
              </a:bgClr>
            </a:patt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썸네일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ko-KR" alt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이미지</a:t>
              </a:r>
              <a:br>
                <a:rPr lang="en-US" altLang="ko-KR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</a:br>
              <a:r>
                <a:rPr lang="en-US" altLang="ko-K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(0.2MB)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EFB0A82-1675-4C22-9A9A-501E978934C7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FF54724-BF4F-4E40-ADE4-A964EA0DB984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120" name="Text Box">
              <a:extLst>
                <a:ext uri="{FF2B5EF4-FFF2-40B4-BE49-F238E27FC236}">
                  <a16:creationId xmlns:a16="http://schemas.microsoft.com/office/drawing/2014/main" id="{8C7DA0CC-2444-462D-9096-6BFE7E112508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DF879075-D739-48C0-9AC1-18643072E464}"/>
              </a:ext>
            </a:extLst>
          </p:cNvPr>
          <p:cNvGrpSpPr/>
          <p:nvPr/>
        </p:nvGrpSpPr>
        <p:grpSpPr>
          <a:xfrm>
            <a:off x="3634504" y="3945236"/>
            <a:ext cx="840549" cy="455082"/>
            <a:chOff x="1722750" y="3843608"/>
            <a:chExt cx="840549" cy="455082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8ECA680-FFE6-405D-A47A-98F877BABB57}"/>
                </a:ext>
              </a:extLst>
            </p:cNvPr>
            <p:cNvSpPr txBox="1"/>
            <p:nvPr/>
          </p:nvSpPr>
          <p:spPr>
            <a:xfrm>
              <a:off x="1723732" y="4024684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첨부파일</a:t>
              </a:r>
              <a:r>
                <a:rPr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확장자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335F7E9-BE86-48A6-AB11-B6175407F017}"/>
                </a:ext>
              </a:extLst>
            </p:cNvPr>
            <p:cNvSpPr/>
            <p:nvPr/>
          </p:nvSpPr>
          <p:spPr>
            <a:xfrm>
              <a:off x="2306890" y="4013357"/>
              <a:ext cx="256409" cy="1279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124" name="Text Box">
              <a:extLst>
                <a:ext uri="{FF2B5EF4-FFF2-40B4-BE49-F238E27FC236}">
                  <a16:creationId xmlns:a16="http://schemas.microsoft.com/office/drawing/2014/main" id="{0B914C31-8D4E-4058-AFDB-103D4872D2F3}"/>
                </a:ext>
              </a:extLst>
            </p:cNvPr>
            <p:cNvSpPr/>
            <p:nvPr/>
          </p:nvSpPr>
          <p:spPr>
            <a:xfrm>
              <a:off x="1722750" y="4160228"/>
              <a:ext cx="840549" cy="13846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 </a:t>
              </a:r>
              <a:r>
                <a:rPr lang="ko-KR" altLang="en-US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대체텍스트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4F1C8D-ECE1-4759-9DB6-C186B382339F}"/>
                </a:ext>
              </a:extLst>
            </p:cNvPr>
            <p:cNvSpPr txBox="1"/>
            <p:nvPr/>
          </p:nvSpPr>
          <p:spPr>
            <a:xfrm>
              <a:off x="1824869" y="3843608"/>
              <a:ext cx="583158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0.7MB</a:t>
              </a:r>
              <a:endParaRPr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0" name="Text Box">
            <a:extLst>
              <a:ext uri="{FF2B5EF4-FFF2-40B4-BE49-F238E27FC236}">
                <a16:creationId xmlns:a16="http://schemas.microsoft.com/office/drawing/2014/main" id="{95F6D4B0-585D-465C-AAC4-B18BADF76CF8}"/>
              </a:ext>
            </a:extLst>
          </p:cNvPr>
          <p:cNvSpPr/>
          <p:nvPr/>
        </p:nvSpPr>
        <p:spPr>
          <a:xfrm>
            <a:off x="1568623" y="1461813"/>
            <a:ext cx="5766159" cy="2462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228600" bIns="5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dirty="0" err="1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공급망안정화기금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 완료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FAQ(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자주하는 질문답변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)</a:t>
            </a:r>
            <a:endParaRPr lang="ko-KR" altLang="en-US" sz="700" dirty="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BC63DF9E-60F4-41FE-AEBD-D5D428F80E30}"/>
              </a:ext>
            </a:extLst>
          </p:cNvPr>
          <p:cNvGrpSpPr/>
          <p:nvPr/>
        </p:nvGrpSpPr>
        <p:grpSpPr>
          <a:xfrm>
            <a:off x="1568183" y="1136623"/>
            <a:ext cx="1040403" cy="246237"/>
            <a:chOff x="1095314" y="1442574"/>
            <a:chExt cx="1040403" cy="246237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0DD09B4-DA43-4CEA-BDD2-E8F2544A2733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기타</a:t>
              </a:r>
            </a:p>
          </p:txBody>
        </p:sp>
        <p:sp>
          <p:nvSpPr>
            <p:cNvPr id="133" name="Chevron Down">
              <a:extLst>
                <a:ext uri="{FF2B5EF4-FFF2-40B4-BE49-F238E27FC236}">
                  <a16:creationId xmlns:a16="http://schemas.microsoft.com/office/drawing/2014/main" id="{A1453A3E-D826-47EB-AEF4-C43EBDDC10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7" name="모서리가 둥근 직사각형 97">
            <a:extLst>
              <a:ext uri="{FF2B5EF4-FFF2-40B4-BE49-F238E27FC236}">
                <a16:creationId xmlns:a16="http://schemas.microsoft.com/office/drawing/2014/main" id="{195A66CF-4814-4C59-9D1D-CC9808AC7569}"/>
              </a:ext>
            </a:extLst>
          </p:cNvPr>
          <p:cNvSpPr/>
          <p:nvPr/>
        </p:nvSpPr>
        <p:spPr>
          <a:xfrm>
            <a:off x="160046" y="566142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6" name="모서리가 둥근 직사각형 97">
            <a:extLst>
              <a:ext uri="{FF2B5EF4-FFF2-40B4-BE49-F238E27FC236}">
                <a16:creationId xmlns:a16="http://schemas.microsoft.com/office/drawing/2014/main" id="{0F33DA6A-B606-4529-9CB4-99E401D83EA4}"/>
              </a:ext>
            </a:extLst>
          </p:cNvPr>
          <p:cNvSpPr/>
          <p:nvPr/>
        </p:nvSpPr>
        <p:spPr>
          <a:xfrm>
            <a:off x="1387024" y="566142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모서리가 둥근 직사각형 97">
            <a:extLst>
              <a:ext uri="{FF2B5EF4-FFF2-40B4-BE49-F238E27FC236}">
                <a16:creationId xmlns:a16="http://schemas.microsoft.com/office/drawing/2014/main" id="{0F989D27-1067-4CCE-B7DD-0BB44D84636D}"/>
              </a:ext>
            </a:extLst>
          </p:cNvPr>
          <p:cNvSpPr/>
          <p:nvPr/>
        </p:nvSpPr>
        <p:spPr>
          <a:xfrm>
            <a:off x="4704726" y="566142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8" name="모서리가 둥근 직사각형 97">
            <a:extLst>
              <a:ext uri="{FF2B5EF4-FFF2-40B4-BE49-F238E27FC236}">
                <a16:creationId xmlns:a16="http://schemas.microsoft.com/office/drawing/2014/main" id="{2D0F413A-F6EC-417F-8A08-8F1C88066C59}"/>
              </a:ext>
            </a:extLst>
          </p:cNvPr>
          <p:cNvSpPr/>
          <p:nvPr/>
        </p:nvSpPr>
        <p:spPr>
          <a:xfrm>
            <a:off x="1387024" y="60083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모서리가 둥근 직사각형 97">
            <a:extLst>
              <a:ext uri="{FF2B5EF4-FFF2-40B4-BE49-F238E27FC236}">
                <a16:creationId xmlns:a16="http://schemas.microsoft.com/office/drawing/2014/main" id="{19266699-5FDE-48DF-91D0-B4D2D80A86DA}"/>
              </a:ext>
            </a:extLst>
          </p:cNvPr>
          <p:cNvSpPr/>
          <p:nvPr/>
        </p:nvSpPr>
        <p:spPr>
          <a:xfrm>
            <a:off x="4704726" y="60083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1F9ABBF0-AB6D-43B9-BBD9-1D494BF3D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85367"/>
              </p:ext>
            </p:extLst>
          </p:nvPr>
        </p:nvGraphicFramePr>
        <p:xfrm>
          <a:off x="7617296" y="727075"/>
          <a:ext cx="2201269" cy="3200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05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415430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하이픈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(–)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하이픈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(–)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736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2052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시작일이 종료일보다 이후일 수 없습니다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AL_002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종료일이 시작일보다 이전일 수 없습니다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AL_003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삭제할 게시물을 선택해주세요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제목을 입력해주세요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내용을 입력해주세요</a:t>
                      </a:r>
                      <a:r>
                        <a:rPr lang="en-US" altLang="ko-KR" sz="800" dirty="0"/>
                        <a:t>,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 가능한 파일 확장자가 아닙니다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3841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AL_007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첨부파일 용량은 최대 </a:t>
                      </a:r>
                      <a:r>
                        <a:rPr lang="en-US" altLang="ko-KR" sz="800" dirty="0"/>
                        <a:t>50MB</a:t>
                      </a:r>
                      <a:r>
                        <a:rPr lang="ko-KR" altLang="en-US" sz="800" dirty="0"/>
                        <a:t>까지만 등록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25610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AL_008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첨부파일은 최대 </a:t>
                      </a:r>
                      <a:r>
                        <a:rPr lang="en-US" altLang="ko-KR" sz="800" dirty="0"/>
                        <a:t>5</a:t>
                      </a:r>
                      <a:r>
                        <a:rPr lang="ko-KR" altLang="en-US" sz="800" dirty="0" err="1"/>
                        <a:t>개까지만</a:t>
                      </a:r>
                      <a:r>
                        <a:rPr lang="ko-KR" altLang="en-US" sz="800" dirty="0"/>
                        <a:t> 등록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3441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1019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선택한 게시물을 삭제하시겠습니까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 [</a:t>
                      </a:r>
                      <a:r>
                        <a:rPr lang="ko-KR" altLang="en-US" sz="800" dirty="0"/>
                        <a:t>취소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CF_002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목록으로 이동 시 입력한 값이 초기화 처리됩니다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latin typeface="+mn-ea"/>
                          <a:ea typeface="+mn-ea"/>
                        </a:rPr>
                        <a:t>이동하시겠습니까</a:t>
                      </a:r>
                      <a:r>
                        <a:rPr lang="en-US" altLang="ko-KR" sz="800" dirty="0"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 [</a:t>
                      </a:r>
                      <a:r>
                        <a:rPr lang="ko-KR" altLang="en-US" sz="800" dirty="0"/>
                        <a:t>취소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CF_003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저장하시겠습니까</a:t>
                      </a:r>
                      <a:r>
                        <a:rPr lang="en-US" altLang="ko-KR" sz="800" dirty="0"/>
                        <a:t>?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 [</a:t>
                      </a:r>
                      <a:r>
                        <a:rPr lang="ko-KR" altLang="en-US" sz="800" dirty="0"/>
                        <a:t>취소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484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5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672AD1-724E-4340-93DB-E28F0E2E5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메뉴구조도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8E131B-C293-4FAB-9AA3-C866D6B6B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36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672AD1-724E-4340-93DB-E28F0E2E5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기능정의서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8E131B-C293-4FAB-9AA3-C866D6B6B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54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공지사항</a:t>
            </a:r>
          </a:p>
        </p:txBody>
      </p:sp>
    </p:spTree>
    <p:extLst>
      <p:ext uri="{BB962C8B-B14F-4D97-AF65-F5344CB8AC3E}">
        <p14:creationId xmlns:p14="http://schemas.microsoft.com/office/powerpoint/2010/main" val="74793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표 156">
            <a:extLst>
              <a:ext uri="{FF2B5EF4-FFF2-40B4-BE49-F238E27FC236}">
                <a16:creationId xmlns:a16="http://schemas.microsoft.com/office/drawing/2014/main" id="{5A45F821-6C87-483A-9B2E-DF34C29B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30674"/>
              </p:ext>
            </p:extLst>
          </p:nvPr>
        </p:nvGraphicFramePr>
        <p:xfrm>
          <a:off x="272676" y="2831182"/>
          <a:ext cx="7020581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828091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866297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609865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조회수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</a:t>
                      </a:r>
                      <a:r>
                        <a:rPr lang="ko-KR" altLang="en-US" sz="600" b="1" dirty="0" err="1"/>
                        <a:t>수정자</a:t>
                      </a:r>
                      <a:endParaRPr lang="ko-KR" altLang="en-US" sz="600" b="1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수정일시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노출여부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【KAP-《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프레스 세미나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》-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무상교육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】 '2023 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업종별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2023.01.01 00:00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 대학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생 미래 자동차산업 아이디어 공모전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64374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2023 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하반기 자문위원 채용 공고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2132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 추계 자동차부품산업 발전 전략 세미나 개최 안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8532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현대차그룹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해외수출전략 가이드 세미나 공지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59175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kumimoji="0" lang="ko-KR" altLang="en-US" sz="6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상생형스마트공장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구축지원사업 사업계획서 및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0167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[KOTRA] 2023 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글로벌 </a:t>
                      </a:r>
                      <a:r>
                        <a:rPr lang="ko-KR" altLang="en-US" sz="600" u="sng" kern="120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넷제로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커넥션 인 코리아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95008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 사업재편 전략 설계 지원을 위한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9769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현대자동차그룹 중소 협력사 수출마케팅 지원사업 안내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07463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입찰공고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자동차부품산업진흥재단 홈페이지 리뉴얼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0316651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BO-PC-BOR-01-001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-</a:t>
            </a:r>
            <a:r>
              <a:rPr lang="ko-KR" altLang="en-US" dirty="0"/>
              <a:t>목록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17582"/>
              </p:ext>
            </p:extLst>
          </p:nvPr>
        </p:nvGraphicFramePr>
        <p:xfrm>
          <a:off x="7617296" y="727075"/>
          <a:ext cx="2201269" cy="4988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공지사항 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검색영역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등록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수정기간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노출여부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검색키워드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목록에서 노출되는 항목 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등록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수정기간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셀렉트박스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└ 등록일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Defualt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수정일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선택한 값에 맞게 기간 검색 가능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2104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기간검색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캘린더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Default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: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선택불가 상태 및 시작일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종료일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모두 조회당일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(Today())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로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단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목록의 데이터는 전체 데이터 노출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시작일자가 종료일자보다 이후일 경우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 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종료일자가 시작일자보다 이전일 경우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 AL_002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기간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└직접입력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주일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3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6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년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직접입력 버튼 선택 시 캘린더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활성화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기간선택 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번째 캘린더의 일자가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‘Today()-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선택한 기간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’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자동 계산되어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캘린더에 표시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기간선택 시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번째 캘린더의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일자는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Today()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표시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노출여부 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체크박스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전체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(Default),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노출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미노출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전체 체크 시 노출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미노출값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전체 선택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항목을 해지할 경우 전체체크 해지</a:t>
                      </a:r>
                      <a:b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선택한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노출여부값에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따라 포함된 게시물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직접검색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셀렉트박스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인풋박스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└전체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(Default),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한글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영문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숫자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특수문자 입력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입력한 검색어가 제목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최종수정자에 포함된 게시물 노출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438F7B99-FF50-45F5-9BD1-F1A4C4AF91D7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공지사항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7A877E-88B4-4590-8829-134E9CA824DB}"/>
              </a:ext>
            </a:extLst>
          </p:cNvPr>
          <p:cNvSpPr txBox="1"/>
          <p:nvPr/>
        </p:nvSpPr>
        <p:spPr>
          <a:xfrm>
            <a:off x="272679" y="2592090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공지사항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03F3A5F-11BE-4FF4-80A2-2BEE1180BCB9}"/>
              </a:ext>
            </a:extLst>
          </p:cNvPr>
          <p:cNvSpPr/>
          <p:nvPr/>
        </p:nvSpPr>
        <p:spPr>
          <a:xfrm>
            <a:off x="347275" y="289768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5E5329F-1076-4D75-A659-D1C4C65AE678}"/>
              </a:ext>
            </a:extLst>
          </p:cNvPr>
          <p:cNvSpPr/>
          <p:nvPr/>
        </p:nvSpPr>
        <p:spPr>
          <a:xfrm>
            <a:off x="347275" y="315157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B67C8878-58CA-41C9-B465-6EC2FF23ECAA}"/>
              </a:ext>
            </a:extLst>
          </p:cNvPr>
          <p:cNvSpPr/>
          <p:nvPr/>
        </p:nvSpPr>
        <p:spPr>
          <a:xfrm>
            <a:off x="347275" y="3405470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1693FA28-A9A3-46B5-AF54-21B6CDDC3E6D}"/>
              </a:ext>
            </a:extLst>
          </p:cNvPr>
          <p:cNvSpPr/>
          <p:nvPr/>
        </p:nvSpPr>
        <p:spPr>
          <a:xfrm>
            <a:off x="347275" y="365936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16D483E-309D-461A-9002-631766DA7C59}"/>
              </a:ext>
            </a:extLst>
          </p:cNvPr>
          <p:cNvSpPr/>
          <p:nvPr/>
        </p:nvSpPr>
        <p:spPr>
          <a:xfrm>
            <a:off x="347275" y="3913256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2D5E9B6-91E4-46E0-80A9-65E154ED5CAF}"/>
              </a:ext>
            </a:extLst>
          </p:cNvPr>
          <p:cNvSpPr/>
          <p:nvPr/>
        </p:nvSpPr>
        <p:spPr>
          <a:xfrm>
            <a:off x="347275" y="4167149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9337596C-7471-40EA-9566-129EAD156406}"/>
              </a:ext>
            </a:extLst>
          </p:cNvPr>
          <p:cNvSpPr/>
          <p:nvPr/>
        </p:nvSpPr>
        <p:spPr>
          <a:xfrm>
            <a:off x="347275" y="442701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F5C6009-8C77-4567-B8F1-A24961C701C4}"/>
              </a:ext>
            </a:extLst>
          </p:cNvPr>
          <p:cNvSpPr/>
          <p:nvPr/>
        </p:nvSpPr>
        <p:spPr>
          <a:xfrm>
            <a:off x="347275" y="468090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1C225554-7B9C-43D6-873F-0FDF033BD551}"/>
              </a:ext>
            </a:extLst>
          </p:cNvPr>
          <p:cNvSpPr/>
          <p:nvPr/>
        </p:nvSpPr>
        <p:spPr>
          <a:xfrm>
            <a:off x="347275" y="4934801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AA399C48-2A83-4D2B-A5F6-2365B48BBC06}"/>
              </a:ext>
            </a:extLst>
          </p:cNvPr>
          <p:cNvSpPr/>
          <p:nvPr/>
        </p:nvSpPr>
        <p:spPr>
          <a:xfrm>
            <a:off x="347275" y="518869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89F7515C-25D0-4ED3-BDCF-F64F6387D1FF}"/>
              </a:ext>
            </a:extLst>
          </p:cNvPr>
          <p:cNvSpPr/>
          <p:nvPr/>
        </p:nvSpPr>
        <p:spPr>
          <a:xfrm>
            <a:off x="347275" y="544258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D7227CC1-8282-4AD0-B883-BA6DF4E7ED6D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0615D79-6544-431F-9944-202A1B0DF5F3}"/>
              </a:ext>
            </a:extLst>
          </p:cNvPr>
          <p:cNvSpPr txBox="1"/>
          <p:nvPr/>
        </p:nvSpPr>
        <p:spPr>
          <a:xfrm>
            <a:off x="6271385" y="5864391"/>
            <a:ext cx="945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76CDBAB-5F11-459C-8B95-839DB6944D09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92" name="Track">
              <a:extLst>
                <a:ext uri="{FF2B5EF4-FFF2-40B4-BE49-F238E27FC236}">
                  <a16:creationId xmlns:a16="http://schemas.microsoft.com/office/drawing/2014/main" id="{6DC22A0F-DCD0-4039-BE83-19A8AB8C6C4F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3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55A838DC-8F70-4317-A4DD-929A3C584B0B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4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06030F9-4148-4895-9CD7-A6FC0C4BB486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A2F73B93-5D66-4EBD-BE39-9986A2AF897F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766EF5C-8A93-40C9-8A1C-DF2713363395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97" name="Track">
              <a:extLst>
                <a:ext uri="{FF2B5EF4-FFF2-40B4-BE49-F238E27FC236}">
                  <a16:creationId xmlns:a16="http://schemas.microsoft.com/office/drawing/2014/main" id="{CDC6D320-FF0D-49DC-9CE0-60791855C693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9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491F774B-8E04-4104-9235-5CCF2F5AC5F1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2D644C7-074E-4046-BA1E-8E0EA204062E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1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E816A8BC-303B-42CB-9DCB-F4FEDFC0E27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C11740B-4D21-409D-A728-75DCC33A86AA}"/>
              </a:ext>
            </a:extLst>
          </p:cNvPr>
          <p:cNvGrpSpPr/>
          <p:nvPr/>
        </p:nvGrpSpPr>
        <p:grpSpPr>
          <a:xfrm>
            <a:off x="432408" y="5845195"/>
            <a:ext cx="1616692" cy="161504"/>
            <a:chOff x="432408" y="6150898"/>
            <a:chExt cx="1616692" cy="161504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876F0B62-8C5C-49AB-92ED-18BDE3E947CC}"/>
                </a:ext>
              </a:extLst>
            </p:cNvPr>
            <p:cNvGrpSpPr/>
            <p:nvPr/>
          </p:nvGrpSpPr>
          <p:grpSpPr>
            <a:xfrm>
              <a:off x="628228" y="6150898"/>
              <a:ext cx="161504" cy="161504"/>
              <a:chOff x="628228" y="6150898"/>
              <a:chExt cx="161504" cy="161504"/>
            </a:xfrm>
          </p:grpSpPr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6EF2BB18-8948-438F-9D51-F6CA78AFCBE0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20" name="Chevron Left">
                <a:extLst>
                  <a:ext uri="{FF2B5EF4-FFF2-40B4-BE49-F238E27FC236}">
                    <a16:creationId xmlns:a16="http://schemas.microsoft.com/office/drawing/2014/main" id="{B9489C95-D57A-43B9-8DF7-6A8C9FE066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ECCBB570-964D-47EB-B38F-CE572D3AD174}"/>
                </a:ext>
              </a:extLst>
            </p:cNvPr>
            <p:cNvGrpSpPr/>
            <p:nvPr/>
          </p:nvGrpSpPr>
          <p:grpSpPr>
            <a:xfrm>
              <a:off x="432408" y="6150898"/>
              <a:ext cx="161504" cy="161504"/>
              <a:chOff x="432408" y="6150898"/>
              <a:chExt cx="161504" cy="161504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4E115A38-FD40-4ABF-87F2-9491479A65DC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DDF2F217-7161-472D-B971-609E74D0290E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117" name="Chevron Left">
                  <a:extLst>
                    <a:ext uri="{FF2B5EF4-FFF2-40B4-BE49-F238E27FC236}">
                      <a16:creationId xmlns:a16="http://schemas.microsoft.com/office/drawing/2014/main" id="{52E7414A-D57A-4755-A19F-C8A4B704C1B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8" name="Chevron Left">
                  <a:extLst>
                    <a:ext uri="{FF2B5EF4-FFF2-40B4-BE49-F238E27FC236}">
                      <a16:creationId xmlns:a16="http://schemas.microsoft.com/office/drawing/2014/main" id="{8AC5C609-818C-4B9E-80DF-13AC53CE934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CE690BBF-AF8D-43ED-A437-B6C7DDE923E3}"/>
                </a:ext>
              </a:extLst>
            </p:cNvPr>
            <p:cNvSpPr/>
            <p:nvPr/>
          </p:nvSpPr>
          <p:spPr>
            <a:xfrm>
              <a:off x="824048" y="6150898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9E27552-4A17-46EF-A7A4-EC320B2A892C}"/>
                </a:ext>
              </a:extLst>
            </p:cNvPr>
            <p:cNvSpPr txBox="1"/>
            <p:nvPr/>
          </p:nvSpPr>
          <p:spPr>
            <a:xfrm>
              <a:off x="1038709" y="61700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 3  4  5  …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EAC8B5A2-9D23-4893-B7AC-C56F9757B806}"/>
                </a:ext>
              </a:extLst>
            </p:cNvPr>
            <p:cNvGrpSpPr/>
            <p:nvPr/>
          </p:nvGrpSpPr>
          <p:grpSpPr>
            <a:xfrm rot="10800000">
              <a:off x="1687792" y="6150898"/>
              <a:ext cx="161504" cy="161504"/>
              <a:chOff x="628228" y="6150898"/>
              <a:chExt cx="161504" cy="161504"/>
            </a:xfrm>
          </p:grpSpPr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39312BB6-E20C-4271-8061-6FEA3FA4CB30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114" name="Chevron Left">
                <a:extLst>
                  <a:ext uri="{FF2B5EF4-FFF2-40B4-BE49-F238E27FC236}">
                    <a16:creationId xmlns:a16="http://schemas.microsoft.com/office/drawing/2014/main" id="{522599D0-46E7-40D5-9358-F069A63BDF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22C7C70-2107-404F-80A5-CAF71F00B1CC}"/>
                </a:ext>
              </a:extLst>
            </p:cNvPr>
            <p:cNvGrpSpPr/>
            <p:nvPr/>
          </p:nvGrpSpPr>
          <p:grpSpPr>
            <a:xfrm rot="10800000">
              <a:off x="1887596" y="6150898"/>
              <a:ext cx="161504" cy="161504"/>
              <a:chOff x="432408" y="6150898"/>
              <a:chExt cx="161504" cy="161504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5DBC9A19-2253-4A3B-95BF-88BC2CBC9307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906EF9DC-44BA-4926-B96D-91BF382679FC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111" name="Chevron Left">
                  <a:extLst>
                    <a:ext uri="{FF2B5EF4-FFF2-40B4-BE49-F238E27FC236}">
                      <a16:creationId xmlns:a16="http://schemas.microsoft.com/office/drawing/2014/main" id="{8EAF337E-0B8B-4849-97F5-807BC92FA0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Chevron Left">
                  <a:extLst>
                    <a:ext uri="{FF2B5EF4-FFF2-40B4-BE49-F238E27FC236}">
                      <a16:creationId xmlns:a16="http://schemas.microsoft.com/office/drawing/2014/main" id="{8731A9CD-49E4-4B77-BBA7-613D7BAAB4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14CCE5C-E6F3-41FA-82E3-319115D3C4FD}"/>
              </a:ext>
            </a:extLst>
          </p:cNvPr>
          <p:cNvGrpSpPr/>
          <p:nvPr/>
        </p:nvGrpSpPr>
        <p:grpSpPr>
          <a:xfrm>
            <a:off x="2256858" y="5839292"/>
            <a:ext cx="923978" cy="184662"/>
            <a:chOff x="2256858" y="6144995"/>
            <a:chExt cx="923978" cy="184662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7A766446-668E-4DAC-BA15-F2F8E44943CA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517F118-BE63-4AE8-A22F-554EE67917B5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141" name="Chevron Down">
                <a:extLst>
                  <a:ext uri="{FF2B5EF4-FFF2-40B4-BE49-F238E27FC236}">
                    <a16:creationId xmlns:a16="http://schemas.microsoft.com/office/drawing/2014/main" id="{FC6DB650-ECAB-4034-B2E8-EDA048A417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EC62AA6-F625-4F49-8031-9AAE3811B980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725CA4B-A4F3-48A8-8CC0-04BBE0EFB4DB}"/>
              </a:ext>
            </a:extLst>
          </p:cNvPr>
          <p:cNvSpPr/>
          <p:nvPr/>
        </p:nvSpPr>
        <p:spPr>
          <a:xfrm>
            <a:off x="6823650" y="612583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8320FA4-9614-42DB-A221-B92BE74DE096}"/>
              </a:ext>
            </a:extLst>
          </p:cNvPr>
          <p:cNvSpPr/>
          <p:nvPr/>
        </p:nvSpPr>
        <p:spPr>
          <a:xfrm>
            <a:off x="272676" y="612598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9ED8ABD-5C90-4901-BF46-2F691D48B730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B2F1956-1554-4E61-AEA8-06EDAE3F0872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9C299AA-EF3D-448E-81E5-37A40B07E30F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F543A46-AEC5-472C-9C07-3C2EE57F9FC2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B5A9124-CB85-4BDA-8786-52F05C892A59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153" name="Chevron Down">
              <a:extLst>
                <a:ext uri="{FF2B5EF4-FFF2-40B4-BE49-F238E27FC236}">
                  <a16:creationId xmlns:a16="http://schemas.microsoft.com/office/drawing/2014/main" id="{756DD152-5C7C-4835-9043-806669614B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9921E4-0290-48D8-814F-3D75D78F65D6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E5FE45A-107E-4343-BF5B-268496F1C565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9EA49B4-8DA2-43B6-8156-C360F90655B9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203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DA44B273-7723-4D37-B3B8-D585C0F0586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204" name="Text Box">
              <a:extLst>
                <a:ext uri="{FF2B5EF4-FFF2-40B4-BE49-F238E27FC236}">
                  <a16:creationId xmlns:a16="http://schemas.microsoft.com/office/drawing/2014/main" id="{07D267B2-EDA2-4D5A-AFB7-EBE6ADB87B3F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05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993EACCC-03CF-4CB5-8A72-2907C5C929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06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45239A53-2EF5-4360-908C-E7B108C05C2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207" name="Text Box">
              <a:extLst>
                <a:ext uri="{FF2B5EF4-FFF2-40B4-BE49-F238E27FC236}">
                  <a16:creationId xmlns:a16="http://schemas.microsoft.com/office/drawing/2014/main" id="{BB5774F1-A369-4E5E-B22C-62D995221602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08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306E7EB5-B35C-49CC-BCE5-0A9D2A3ECA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CF9D26C9-0E46-4967-BB83-879F8D04B9A1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9B7B928-83DE-4E0D-AEB6-9C64B492378D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86CB160-352C-4F4E-883B-70169281F69F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E84D043-BECD-45BD-A161-0D2FB64FB94C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A3EDC434-17C3-4B1A-8314-DA41647D0F4D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F9F315D-7F31-49DE-BB9E-97FE83568D4E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0BB2ECF-73FB-48E7-BED5-E2331AD5D290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4806BF5F-8C3D-45D1-94AE-359C484D4688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217" name="Chevron Down">
            <a:extLst>
              <a:ext uri="{FF2B5EF4-FFF2-40B4-BE49-F238E27FC236}">
                <a16:creationId xmlns:a16="http://schemas.microsoft.com/office/drawing/2014/main" id="{5CC396E4-B694-4527-8C01-7DD510DB3008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ED9FD47B-EC7F-4942-A05B-7849F16B1C4C}"/>
              </a:ext>
            </a:extLst>
          </p:cNvPr>
          <p:cNvSpPr/>
          <p:nvPr/>
        </p:nvSpPr>
        <p:spPr>
          <a:xfrm>
            <a:off x="156276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97">
            <a:extLst>
              <a:ext uri="{FF2B5EF4-FFF2-40B4-BE49-F238E27FC236}">
                <a16:creationId xmlns:a16="http://schemas.microsoft.com/office/drawing/2014/main" id="{933DDE3F-B49A-4B6B-AB56-410B71D56E69}"/>
              </a:ext>
            </a:extLst>
          </p:cNvPr>
          <p:cNvSpPr/>
          <p:nvPr/>
        </p:nvSpPr>
        <p:spPr>
          <a:xfrm>
            <a:off x="1015878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5" name="모서리가 둥근 직사각형 97">
            <a:extLst>
              <a:ext uri="{FF2B5EF4-FFF2-40B4-BE49-F238E27FC236}">
                <a16:creationId xmlns:a16="http://schemas.microsoft.com/office/drawing/2014/main" id="{876CE780-AE31-4138-ACDA-732DE9A1546F}"/>
              </a:ext>
            </a:extLst>
          </p:cNvPr>
          <p:cNvSpPr/>
          <p:nvPr/>
        </p:nvSpPr>
        <p:spPr>
          <a:xfrm>
            <a:off x="4144836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모서리가 둥근 직사각형 97">
            <a:extLst>
              <a:ext uri="{FF2B5EF4-FFF2-40B4-BE49-F238E27FC236}">
                <a16:creationId xmlns:a16="http://schemas.microsoft.com/office/drawing/2014/main" id="{08512B0E-ECC4-431F-8B94-907CBB8C5941}"/>
              </a:ext>
            </a:extLst>
          </p:cNvPr>
          <p:cNvSpPr/>
          <p:nvPr/>
        </p:nvSpPr>
        <p:spPr>
          <a:xfrm>
            <a:off x="1021145" y="2013699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9" name="모서리가 둥근 직사각형 97">
            <a:extLst>
              <a:ext uri="{FF2B5EF4-FFF2-40B4-BE49-F238E27FC236}">
                <a16:creationId xmlns:a16="http://schemas.microsoft.com/office/drawing/2014/main" id="{FB30CAC6-42EC-4467-B5CB-EE2DD4D97070}"/>
              </a:ext>
            </a:extLst>
          </p:cNvPr>
          <p:cNvSpPr/>
          <p:nvPr/>
        </p:nvSpPr>
        <p:spPr>
          <a:xfrm>
            <a:off x="5723915" y="20469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0" name="모서리가 둥근 직사각형 97">
            <a:extLst>
              <a:ext uri="{FF2B5EF4-FFF2-40B4-BE49-F238E27FC236}">
                <a16:creationId xmlns:a16="http://schemas.microsoft.com/office/drawing/2014/main" id="{FBDEF381-2D84-49BD-B057-5FBAE7B22C59}"/>
              </a:ext>
            </a:extLst>
          </p:cNvPr>
          <p:cNvSpPr/>
          <p:nvPr/>
        </p:nvSpPr>
        <p:spPr>
          <a:xfrm>
            <a:off x="6355853" y="20469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1" name="모서리가 둥근 직사각형 97">
            <a:extLst>
              <a:ext uri="{FF2B5EF4-FFF2-40B4-BE49-F238E27FC236}">
                <a16:creationId xmlns:a16="http://schemas.microsoft.com/office/drawing/2014/main" id="{55CD5AB5-45BC-42EA-9025-92E7A758279C}"/>
              </a:ext>
            </a:extLst>
          </p:cNvPr>
          <p:cNvSpPr/>
          <p:nvPr/>
        </p:nvSpPr>
        <p:spPr>
          <a:xfrm>
            <a:off x="1799325" y="101561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C7C840-3596-4CEE-8AA2-88C9E5365235}"/>
              </a:ext>
            </a:extLst>
          </p:cNvPr>
          <p:cNvSpPr txBox="1"/>
          <p:nvPr/>
        </p:nvSpPr>
        <p:spPr>
          <a:xfrm>
            <a:off x="452500" y="170584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노출여부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A1A8A162-4F65-4CC6-A5F4-105B6BF1B434}"/>
              </a:ext>
            </a:extLst>
          </p:cNvPr>
          <p:cNvGrpSpPr/>
          <p:nvPr/>
        </p:nvGrpSpPr>
        <p:grpSpPr>
          <a:xfrm>
            <a:off x="1254916" y="1701618"/>
            <a:ext cx="385005" cy="131556"/>
            <a:chOff x="1145282" y="1525820"/>
            <a:chExt cx="385005" cy="131556"/>
          </a:xfrm>
        </p:grpSpPr>
        <p:sp>
          <p:nvSpPr>
            <p:cNvPr id="133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DAD2684E-7A4B-43B5-B2F8-1772E87152FE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961616F-DAC9-430C-9616-BBB6CF4D41EE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4178A04-CD37-4A3D-88F5-E4523F792444}"/>
              </a:ext>
            </a:extLst>
          </p:cNvPr>
          <p:cNvGrpSpPr/>
          <p:nvPr/>
        </p:nvGrpSpPr>
        <p:grpSpPr>
          <a:xfrm>
            <a:off x="1925747" y="1701618"/>
            <a:ext cx="385005" cy="131556"/>
            <a:chOff x="1750519" y="1525820"/>
            <a:chExt cx="385005" cy="131556"/>
          </a:xfrm>
        </p:grpSpPr>
        <p:sp>
          <p:nvSpPr>
            <p:cNvPr id="136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C952755-FEFE-4F9A-B99D-B08469612246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CAF18AC-BBAE-43EE-9CC3-48F2E0D6416A}"/>
                </a:ext>
              </a:extLst>
            </p:cNvPr>
            <p:cNvSpPr txBox="1"/>
            <p:nvPr/>
          </p:nvSpPr>
          <p:spPr>
            <a:xfrm>
              <a:off x="1930340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노출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29D76E5-17A8-40AD-869A-27DDFB3FD4B8}"/>
              </a:ext>
            </a:extLst>
          </p:cNvPr>
          <p:cNvGrpSpPr/>
          <p:nvPr/>
        </p:nvGrpSpPr>
        <p:grpSpPr>
          <a:xfrm>
            <a:off x="2593043" y="1701618"/>
            <a:ext cx="487598" cy="131556"/>
            <a:chOff x="2393562" y="1525820"/>
            <a:chExt cx="487598" cy="131556"/>
          </a:xfrm>
        </p:grpSpPr>
        <p:sp>
          <p:nvSpPr>
            <p:cNvPr id="139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573D93F-7061-4DE1-8702-2C8C21AE2B45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F4E717E-4434-4CD5-9F4A-407432C79528}"/>
                </a:ext>
              </a:extLst>
            </p:cNvPr>
            <p:cNvSpPr txBox="1"/>
            <p:nvPr/>
          </p:nvSpPr>
          <p:spPr>
            <a:xfrm>
              <a:off x="2573383" y="1530043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미노출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6" name="모서리가 둥근 직사각형 97">
            <a:extLst>
              <a:ext uri="{FF2B5EF4-FFF2-40B4-BE49-F238E27FC236}">
                <a16:creationId xmlns:a16="http://schemas.microsoft.com/office/drawing/2014/main" id="{8B417841-DD77-42B3-821B-2C7CAB0D6BFA}"/>
              </a:ext>
            </a:extLst>
          </p:cNvPr>
          <p:cNvSpPr/>
          <p:nvPr/>
        </p:nvSpPr>
        <p:spPr>
          <a:xfrm>
            <a:off x="1021145" y="1615061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3F34F71-F62A-41FC-90F1-579C302925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98145" y="722433"/>
          <a:ext cx="2201269" cy="1015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61344638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495144601"/>
                    </a:ext>
                  </a:extLst>
                </a:gridCol>
              </a:tblGrid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입력한 검색조건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값에 맞는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게시물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1204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초기화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선택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입력한 검색조건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값들 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초기화 되고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전체 게시물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7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56DD12CD-0F48-48FD-BE21-D2627FB04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84836"/>
              </p:ext>
            </p:extLst>
          </p:nvPr>
        </p:nvGraphicFramePr>
        <p:xfrm>
          <a:off x="272676" y="2831182"/>
          <a:ext cx="7020581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828091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866297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609865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조회수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</a:t>
                      </a:r>
                      <a:r>
                        <a:rPr lang="ko-KR" altLang="en-US" sz="600" b="1" dirty="0" err="1"/>
                        <a:t>수정자</a:t>
                      </a:r>
                      <a:endParaRPr lang="ko-KR" altLang="en-US" sz="600" b="1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수정일시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노출여부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【KAP-《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프레스 세미나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》-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무상교육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】 '2023 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업종별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2023.01.01 00:00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 대학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생 미래 자동차산업 아이디어 공모전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64374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2023 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하반기 자문위원 채용 공고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2132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 추계 자동차부품산업 발전 전략 세미나 개최 안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8532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현대차그룹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해외수출전략 가이드 세미나 공지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59175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kumimoji="0" lang="ko-KR" altLang="en-US" sz="6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상생형스마트공장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구축지원사업 사업계획서 및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0167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[KOTRA] 2023 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글로벌 </a:t>
                      </a:r>
                      <a:r>
                        <a:rPr lang="ko-KR" altLang="en-US" sz="600" u="sng" kern="120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넷제로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커넥션 인 코리아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95008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 사업재편 전략 설계 지원을 위한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9769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현대자동차그룹 중소 협력사 수출마케팅 지원사업 안내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07463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입찰공고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자동차부품산업진흥재단 홈페이지 리뉴얼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0316651"/>
                  </a:ext>
                </a:extLst>
              </a:tr>
            </a:tbl>
          </a:graphicData>
        </a:graphic>
      </p:graphicFrame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098AC8-2D03-4AD6-BC16-104E66E1CE4E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CADB868-59A3-4B22-82C9-75DE70D78B71}"/>
              </a:ext>
            </a:extLst>
          </p:cNvPr>
          <p:cNvSpPr txBox="1"/>
          <p:nvPr/>
        </p:nvSpPr>
        <p:spPr>
          <a:xfrm>
            <a:off x="272679" y="2592090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공지사항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5EC1F2A-2FD1-45BD-9513-09A0FE94E217}"/>
              </a:ext>
            </a:extLst>
          </p:cNvPr>
          <p:cNvSpPr/>
          <p:nvPr/>
        </p:nvSpPr>
        <p:spPr>
          <a:xfrm>
            <a:off x="347275" y="289768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4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185C274-FAD2-47F8-B7A4-03F17D0C95A4}"/>
              </a:ext>
            </a:extLst>
          </p:cNvPr>
          <p:cNvSpPr/>
          <p:nvPr/>
        </p:nvSpPr>
        <p:spPr>
          <a:xfrm>
            <a:off x="347275" y="315157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DDFC89D-F4EE-4485-B117-8C9A69D5C3BC}"/>
              </a:ext>
            </a:extLst>
          </p:cNvPr>
          <p:cNvSpPr/>
          <p:nvPr/>
        </p:nvSpPr>
        <p:spPr>
          <a:xfrm>
            <a:off x="347275" y="3405470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DF80FC7-FB1F-498A-8303-57641BA49F6D}"/>
              </a:ext>
            </a:extLst>
          </p:cNvPr>
          <p:cNvSpPr/>
          <p:nvPr/>
        </p:nvSpPr>
        <p:spPr>
          <a:xfrm>
            <a:off x="347275" y="365936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7092956-0D82-47EE-806D-ED9992EABD32}"/>
              </a:ext>
            </a:extLst>
          </p:cNvPr>
          <p:cNvSpPr/>
          <p:nvPr/>
        </p:nvSpPr>
        <p:spPr>
          <a:xfrm>
            <a:off x="347275" y="3913256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6EBFDD0-A3D7-4421-8888-BBB352A9306C}"/>
              </a:ext>
            </a:extLst>
          </p:cNvPr>
          <p:cNvSpPr/>
          <p:nvPr/>
        </p:nvSpPr>
        <p:spPr>
          <a:xfrm>
            <a:off x="347275" y="4167149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F4EF50A-84A5-404F-85CA-6B667E76A11F}"/>
              </a:ext>
            </a:extLst>
          </p:cNvPr>
          <p:cNvSpPr/>
          <p:nvPr/>
        </p:nvSpPr>
        <p:spPr>
          <a:xfrm>
            <a:off x="347275" y="442701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0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C7C66D3-EC7E-47B5-BD72-EBD2918AE4F1}"/>
              </a:ext>
            </a:extLst>
          </p:cNvPr>
          <p:cNvSpPr/>
          <p:nvPr/>
        </p:nvSpPr>
        <p:spPr>
          <a:xfrm>
            <a:off x="347275" y="468090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7EE9C7F-8C56-44D0-9856-6E18A9446C1E}"/>
              </a:ext>
            </a:extLst>
          </p:cNvPr>
          <p:cNvSpPr/>
          <p:nvPr/>
        </p:nvSpPr>
        <p:spPr>
          <a:xfrm>
            <a:off x="347275" y="4934801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2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A2EC13C-A9C7-45D5-86EF-0A4D17CBA7B1}"/>
              </a:ext>
            </a:extLst>
          </p:cNvPr>
          <p:cNvSpPr/>
          <p:nvPr/>
        </p:nvSpPr>
        <p:spPr>
          <a:xfrm>
            <a:off x="347275" y="518869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5B61C95-96BD-40D0-82D9-29AAE678F0D1}"/>
              </a:ext>
            </a:extLst>
          </p:cNvPr>
          <p:cNvSpPr/>
          <p:nvPr/>
        </p:nvSpPr>
        <p:spPr>
          <a:xfrm>
            <a:off x="347275" y="544258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D76EFDD-03AF-4E6F-8BD4-F432D7D9CBAD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CA62E6B-D17B-4A73-B3BF-D7E5EAD6BC80}"/>
              </a:ext>
            </a:extLst>
          </p:cNvPr>
          <p:cNvSpPr txBox="1"/>
          <p:nvPr/>
        </p:nvSpPr>
        <p:spPr>
          <a:xfrm>
            <a:off x="6271385" y="5864391"/>
            <a:ext cx="945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9D7BD7E7-F63A-49F5-8088-45A4733F01D1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277" name="Track">
              <a:extLst>
                <a:ext uri="{FF2B5EF4-FFF2-40B4-BE49-F238E27FC236}">
                  <a16:creationId xmlns:a16="http://schemas.microsoft.com/office/drawing/2014/main" id="{EB632F11-9AE8-424A-8592-34C73BC9589D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8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183CE39-3AAF-42B6-9DD6-0827CC9788DC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9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81937DE-24F8-4DAE-ACC3-D5DB8F25A3D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0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879157B-422D-4726-9A69-D899894F7C3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D3918695-03AB-47B6-8610-230875953549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282" name="Track">
              <a:extLst>
                <a:ext uri="{FF2B5EF4-FFF2-40B4-BE49-F238E27FC236}">
                  <a16:creationId xmlns:a16="http://schemas.microsoft.com/office/drawing/2014/main" id="{B6C684CC-1BCE-490F-84E8-69C67D90B4A9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3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3A2A7AC-F13B-4C1B-88AF-52DE5FF2DB11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4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EF74F40-8574-4121-931F-A945B5BEABA0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5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01C626F-DED1-4198-A0D5-687AE8E44AE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7B457C9B-82E0-4A46-BCA1-E181AB9935A7}"/>
              </a:ext>
            </a:extLst>
          </p:cNvPr>
          <p:cNvGrpSpPr/>
          <p:nvPr/>
        </p:nvGrpSpPr>
        <p:grpSpPr>
          <a:xfrm>
            <a:off x="432408" y="5845195"/>
            <a:ext cx="1616692" cy="161504"/>
            <a:chOff x="432408" y="6150898"/>
            <a:chExt cx="1616692" cy="161504"/>
          </a:xfrm>
        </p:grpSpPr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39AD18F7-8AC9-4FA0-999D-138E71C2BA84}"/>
                </a:ext>
              </a:extLst>
            </p:cNvPr>
            <p:cNvGrpSpPr/>
            <p:nvPr/>
          </p:nvGrpSpPr>
          <p:grpSpPr>
            <a:xfrm>
              <a:off x="628228" y="6150898"/>
              <a:ext cx="161504" cy="161504"/>
              <a:chOff x="628228" y="6150898"/>
              <a:chExt cx="161504" cy="161504"/>
            </a:xfrm>
          </p:grpSpPr>
          <p:sp>
            <p:nvSpPr>
              <p:cNvPr id="303" name="타원 302">
                <a:extLst>
                  <a:ext uri="{FF2B5EF4-FFF2-40B4-BE49-F238E27FC236}">
                    <a16:creationId xmlns:a16="http://schemas.microsoft.com/office/drawing/2014/main" id="{87BA3774-F755-4639-82A2-C5E0413D1777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304" name="Chevron Left">
                <a:extLst>
                  <a:ext uri="{FF2B5EF4-FFF2-40B4-BE49-F238E27FC236}">
                    <a16:creationId xmlns:a16="http://schemas.microsoft.com/office/drawing/2014/main" id="{C20F4A15-7691-494F-B7C1-214E5B3B51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17A4D4F0-9744-4FFC-89C5-CDD15A4A5001}"/>
                </a:ext>
              </a:extLst>
            </p:cNvPr>
            <p:cNvGrpSpPr/>
            <p:nvPr/>
          </p:nvGrpSpPr>
          <p:grpSpPr>
            <a:xfrm>
              <a:off x="432408" y="6150898"/>
              <a:ext cx="161504" cy="161504"/>
              <a:chOff x="432408" y="6150898"/>
              <a:chExt cx="161504" cy="161504"/>
            </a:xfrm>
          </p:grpSpPr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6351AADE-A074-40A0-BE46-FC56A47B5397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324B167D-01DA-46CA-B69E-23350C9D54DA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301" name="Chevron Left">
                  <a:extLst>
                    <a:ext uri="{FF2B5EF4-FFF2-40B4-BE49-F238E27FC236}">
                      <a16:creationId xmlns:a16="http://schemas.microsoft.com/office/drawing/2014/main" id="{53ACA3CA-BB53-431B-BE80-6DB3FB66BC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2" name="Chevron Left">
                  <a:extLst>
                    <a:ext uri="{FF2B5EF4-FFF2-40B4-BE49-F238E27FC236}">
                      <a16:creationId xmlns:a16="http://schemas.microsoft.com/office/drawing/2014/main" id="{7A8A3EE7-BBC2-4AF4-8C0F-2CD6017E50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91EF2FF-0F92-4A37-9F12-F81A87BA1E7E}"/>
                </a:ext>
              </a:extLst>
            </p:cNvPr>
            <p:cNvSpPr/>
            <p:nvPr/>
          </p:nvSpPr>
          <p:spPr>
            <a:xfrm>
              <a:off x="824048" y="6150898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7C64FB4-1CF6-49FF-ADEC-8FF421FC81C4}"/>
                </a:ext>
              </a:extLst>
            </p:cNvPr>
            <p:cNvSpPr txBox="1"/>
            <p:nvPr/>
          </p:nvSpPr>
          <p:spPr>
            <a:xfrm>
              <a:off x="1038709" y="61700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 3  4  5  …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2909343D-64D6-4DB6-8305-1992657D6EBB}"/>
                </a:ext>
              </a:extLst>
            </p:cNvPr>
            <p:cNvGrpSpPr/>
            <p:nvPr/>
          </p:nvGrpSpPr>
          <p:grpSpPr>
            <a:xfrm rot="10800000">
              <a:off x="1687792" y="6150898"/>
              <a:ext cx="161504" cy="161504"/>
              <a:chOff x="628228" y="6150898"/>
              <a:chExt cx="161504" cy="161504"/>
            </a:xfrm>
          </p:grpSpPr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C0140C0F-1368-4007-822E-E8A667760955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98" name="Chevron Left">
                <a:extLst>
                  <a:ext uri="{FF2B5EF4-FFF2-40B4-BE49-F238E27FC236}">
                    <a16:creationId xmlns:a16="http://schemas.microsoft.com/office/drawing/2014/main" id="{A43788BA-0578-4B1F-81EA-9129D27C5C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B8649A3-239A-4069-86CE-2D75F0C4E87A}"/>
                </a:ext>
              </a:extLst>
            </p:cNvPr>
            <p:cNvGrpSpPr/>
            <p:nvPr/>
          </p:nvGrpSpPr>
          <p:grpSpPr>
            <a:xfrm rot="10800000">
              <a:off x="1887596" y="6150898"/>
              <a:ext cx="161504" cy="161504"/>
              <a:chOff x="432408" y="6150898"/>
              <a:chExt cx="161504" cy="161504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3CB786A2-DA14-4324-AEEE-3258E2E2EA80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83290DD1-20D8-4166-94F0-1945E5330B88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95" name="Chevron Left">
                  <a:extLst>
                    <a:ext uri="{FF2B5EF4-FFF2-40B4-BE49-F238E27FC236}">
                      <a16:creationId xmlns:a16="http://schemas.microsoft.com/office/drawing/2014/main" id="{79397FDF-E8A0-444B-920A-1AF63974E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6" name="Chevron Left">
                  <a:extLst>
                    <a:ext uri="{FF2B5EF4-FFF2-40B4-BE49-F238E27FC236}">
                      <a16:creationId xmlns:a16="http://schemas.microsoft.com/office/drawing/2014/main" id="{B02020D0-74C8-44DF-B4AF-7D8C2FE9E6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D9252925-2589-43D9-A752-201A0C9191DE}"/>
              </a:ext>
            </a:extLst>
          </p:cNvPr>
          <p:cNvGrpSpPr/>
          <p:nvPr/>
        </p:nvGrpSpPr>
        <p:grpSpPr>
          <a:xfrm>
            <a:off x="2256858" y="5839292"/>
            <a:ext cx="923978" cy="184662"/>
            <a:chOff x="2256858" y="6144995"/>
            <a:chExt cx="923978" cy="184662"/>
          </a:xfrm>
        </p:grpSpPr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0536320-C481-4838-85AD-FF2728F503F2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B1414FC5-A014-4AB7-94B0-0799CC449037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309" name="Chevron Down">
                <a:extLst>
                  <a:ext uri="{FF2B5EF4-FFF2-40B4-BE49-F238E27FC236}">
                    <a16:creationId xmlns:a16="http://schemas.microsoft.com/office/drawing/2014/main" id="{8BEFC06C-06A0-4AB4-B1E8-95272345A8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D6A2FE6-390B-4757-88CA-5E1A4444D81A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0B3E9304-E071-425E-BB1F-9418BC765663}"/>
              </a:ext>
            </a:extLst>
          </p:cNvPr>
          <p:cNvSpPr/>
          <p:nvPr/>
        </p:nvSpPr>
        <p:spPr>
          <a:xfrm>
            <a:off x="6823650" y="612583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A155A711-6969-49F4-BAAA-8BAB8CE40548}"/>
              </a:ext>
            </a:extLst>
          </p:cNvPr>
          <p:cNvSpPr/>
          <p:nvPr/>
        </p:nvSpPr>
        <p:spPr>
          <a:xfrm>
            <a:off x="272676" y="612598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BO-PC-BOR-01-001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-</a:t>
            </a:r>
            <a:r>
              <a:rPr lang="ko-KR" altLang="en-US" dirty="0"/>
              <a:t>목록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54387"/>
              </p:ext>
            </p:extLst>
          </p:nvPr>
        </p:nvGraphicFramePr>
        <p:xfrm>
          <a:off x="7617296" y="727075"/>
          <a:ext cx="2201269" cy="551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공지사항 목록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└선택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번호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조회수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최초등록자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노출여부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정렬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최근 등록된 게시물이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최상단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정렬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선택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체크박스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최상단의 체크박스 선택 시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노출되어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있는 게시물 전체 선택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홀수 번 선택 시 체크되어지고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짝수 번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선택 시 해지 됨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377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번호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공지사항게시물 생성 시 자동 생성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21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제목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 링크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등록된 </a:t>
                      </a:r>
                      <a:r>
                        <a:rPr lang="ko-KR" altLang="en-US" sz="700" b="0" dirty="0" err="1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제목명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해당</a:t>
                      </a: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상세페이지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(BO-PC-BOR-01-004)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96047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조회수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b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해당 게시물의 조회수 표시</a:t>
                      </a:r>
                      <a:endParaRPr lang="en-US" altLang="ko-KR" sz="700" b="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게시물 등록한 관리자의 이름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등록한 일자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(YYYY.MM.DD HH:MM)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4-7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게시물 수정한 관리자의 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이름과 아이디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4-8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최종 수정일시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마지막으로 수정한 일자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 (YYYY.MM.DD HH:MM)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4-9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노출여부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등록한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노출여부값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표시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11522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공지사항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모서리가 둥근 직사각형 97">
            <a:extLst>
              <a:ext uri="{FF2B5EF4-FFF2-40B4-BE49-F238E27FC236}">
                <a16:creationId xmlns:a16="http://schemas.microsoft.com/office/drawing/2014/main" id="{C7B743D9-B470-488D-A442-D0043483742F}"/>
              </a:ext>
            </a:extLst>
          </p:cNvPr>
          <p:cNvSpPr/>
          <p:nvPr/>
        </p:nvSpPr>
        <p:spPr>
          <a:xfrm>
            <a:off x="197599" y="29974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4" name="모서리가 둥근 직사각형 97">
            <a:extLst>
              <a:ext uri="{FF2B5EF4-FFF2-40B4-BE49-F238E27FC236}">
                <a16:creationId xmlns:a16="http://schemas.microsoft.com/office/drawing/2014/main" id="{BABD496C-3FF5-489F-93FD-ADAD74A813D2}"/>
              </a:ext>
            </a:extLst>
          </p:cNvPr>
          <p:cNvSpPr/>
          <p:nvPr/>
        </p:nvSpPr>
        <p:spPr>
          <a:xfrm>
            <a:off x="197599" y="276020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5" name="모서리가 둥근 직사각형 97">
            <a:extLst>
              <a:ext uri="{FF2B5EF4-FFF2-40B4-BE49-F238E27FC236}">
                <a16:creationId xmlns:a16="http://schemas.microsoft.com/office/drawing/2014/main" id="{4D8DFBE1-85FB-44A6-BD36-48A83E7E0F8C}"/>
              </a:ext>
            </a:extLst>
          </p:cNvPr>
          <p:cNvSpPr/>
          <p:nvPr/>
        </p:nvSpPr>
        <p:spPr>
          <a:xfrm>
            <a:off x="539847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6" name="모서리가 둥근 직사각형 97">
            <a:extLst>
              <a:ext uri="{FF2B5EF4-FFF2-40B4-BE49-F238E27FC236}">
                <a16:creationId xmlns:a16="http://schemas.microsoft.com/office/drawing/2014/main" id="{51B00FE5-159A-4F3B-8655-772591A8F127}"/>
              </a:ext>
            </a:extLst>
          </p:cNvPr>
          <p:cNvSpPr/>
          <p:nvPr/>
        </p:nvSpPr>
        <p:spPr>
          <a:xfrm>
            <a:off x="880996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7" name="모서리가 둥근 직사각형 97">
            <a:extLst>
              <a:ext uri="{FF2B5EF4-FFF2-40B4-BE49-F238E27FC236}">
                <a16:creationId xmlns:a16="http://schemas.microsoft.com/office/drawing/2014/main" id="{E5E86AFE-0A05-4176-83D7-D3CA05450598}"/>
              </a:ext>
            </a:extLst>
          </p:cNvPr>
          <p:cNvSpPr/>
          <p:nvPr/>
        </p:nvSpPr>
        <p:spPr>
          <a:xfrm>
            <a:off x="3351447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8" name="모서리가 둥근 직사각형 97">
            <a:extLst>
              <a:ext uri="{FF2B5EF4-FFF2-40B4-BE49-F238E27FC236}">
                <a16:creationId xmlns:a16="http://schemas.microsoft.com/office/drawing/2014/main" id="{369560A8-F353-43C2-9AD4-62DCDF0DE153}"/>
              </a:ext>
            </a:extLst>
          </p:cNvPr>
          <p:cNvSpPr/>
          <p:nvPr/>
        </p:nvSpPr>
        <p:spPr>
          <a:xfrm>
            <a:off x="4008656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9" name="모서리가 둥근 직사각형 97">
            <a:extLst>
              <a:ext uri="{FF2B5EF4-FFF2-40B4-BE49-F238E27FC236}">
                <a16:creationId xmlns:a16="http://schemas.microsoft.com/office/drawing/2014/main" id="{0CE65EC8-39BD-4773-954F-B14EA39A6C8C}"/>
              </a:ext>
            </a:extLst>
          </p:cNvPr>
          <p:cNvSpPr/>
          <p:nvPr/>
        </p:nvSpPr>
        <p:spPr>
          <a:xfrm>
            <a:off x="4881681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4" name="모서리가 둥근 직사각형 97">
            <a:extLst>
              <a:ext uri="{FF2B5EF4-FFF2-40B4-BE49-F238E27FC236}">
                <a16:creationId xmlns:a16="http://schemas.microsoft.com/office/drawing/2014/main" id="{6937DE77-FEE6-4004-B267-2FEC57DD0831}"/>
              </a:ext>
            </a:extLst>
          </p:cNvPr>
          <p:cNvSpPr/>
          <p:nvPr/>
        </p:nvSpPr>
        <p:spPr>
          <a:xfrm>
            <a:off x="5705031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모서리가 둥근 직사각형 97">
            <a:extLst>
              <a:ext uri="{FF2B5EF4-FFF2-40B4-BE49-F238E27FC236}">
                <a16:creationId xmlns:a16="http://schemas.microsoft.com/office/drawing/2014/main" id="{2BAB8999-8DA7-4582-911F-E066DBAE2E92}"/>
              </a:ext>
            </a:extLst>
          </p:cNvPr>
          <p:cNvSpPr/>
          <p:nvPr/>
        </p:nvSpPr>
        <p:spPr>
          <a:xfrm>
            <a:off x="6563076" y="2760206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7B95FC2-AC2A-4254-BC47-53F434B6E327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7B18D5-8C84-4B3F-A536-87C6FC552C5A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64385CF3-90BC-4CBB-8458-F42C5B914861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C914303-4336-4199-856C-9046FBD422CD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B91E88C-366C-4ACB-A991-5DEA557F8682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222" name="Chevron Down">
              <a:extLst>
                <a:ext uri="{FF2B5EF4-FFF2-40B4-BE49-F238E27FC236}">
                  <a16:creationId xmlns:a16="http://schemas.microsoft.com/office/drawing/2014/main" id="{62ECD6D8-8F02-4AC0-9ED7-14239DADAE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5A27670-1703-4973-8F65-ED914A419443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8D48A73-CAE7-45EB-B2FC-D9C661AF2FDE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596596D-0169-4799-984D-E4F31179E583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23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BAB3CD40-C36E-4656-86F9-CC6DF6D41C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236" name="Text Box">
              <a:extLst>
                <a:ext uri="{FF2B5EF4-FFF2-40B4-BE49-F238E27FC236}">
                  <a16:creationId xmlns:a16="http://schemas.microsoft.com/office/drawing/2014/main" id="{DD33901C-52D0-445C-8306-09BE0EBCA69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3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9E0A4E9-0C74-4EA7-816C-8A842B573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F69DAC64-5DD5-4F51-83BA-E35FBA557C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239" name="Text Box">
              <a:extLst>
                <a:ext uri="{FF2B5EF4-FFF2-40B4-BE49-F238E27FC236}">
                  <a16:creationId xmlns:a16="http://schemas.microsoft.com/office/drawing/2014/main" id="{29C33982-C9C9-4B0C-9575-12F26C680737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4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BADE56FA-DE4E-428B-B54D-FA12CD92D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A8B49AEA-196D-45A0-9BB2-4F65F5B1A3D1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B47CADA-4DDE-475C-9330-993F53089E23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B8B0B40-CD91-4B3E-9AF3-347DBCF3593B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0657C4B-DB86-4D2D-B5A7-BC47650A9129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35AF22D-F8AD-4383-B463-7CC668F3E0CC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35BBA156-6C9A-4015-A5B8-020379373305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55ECF81-8A94-4CEA-9C36-A62106043305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60D9C93-D910-46FE-88CA-E5A12E2A6206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249" name="Chevron Down">
            <a:extLst>
              <a:ext uri="{FF2B5EF4-FFF2-40B4-BE49-F238E27FC236}">
                <a16:creationId xmlns:a16="http://schemas.microsoft.com/office/drawing/2014/main" id="{2EB20DF9-18F9-4BBA-A8EF-5E0599C084B2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13" name="모서리가 둥근 직사각형 97">
            <a:extLst>
              <a:ext uri="{FF2B5EF4-FFF2-40B4-BE49-F238E27FC236}">
                <a16:creationId xmlns:a16="http://schemas.microsoft.com/office/drawing/2014/main" id="{915C3565-BA3E-4756-BC9C-9F0F58F2B91A}"/>
              </a:ext>
            </a:extLst>
          </p:cNvPr>
          <p:cNvSpPr/>
          <p:nvPr/>
        </p:nvSpPr>
        <p:spPr>
          <a:xfrm>
            <a:off x="2929918" y="2758163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4-4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841C34-67A4-4918-953F-596768979B38}"/>
              </a:ext>
            </a:extLst>
          </p:cNvPr>
          <p:cNvSpPr txBox="1"/>
          <p:nvPr/>
        </p:nvSpPr>
        <p:spPr>
          <a:xfrm>
            <a:off x="452500" y="170584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노출여부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44DB1CD-1D6D-4F41-B853-C680090402E2}"/>
              </a:ext>
            </a:extLst>
          </p:cNvPr>
          <p:cNvGrpSpPr/>
          <p:nvPr/>
        </p:nvGrpSpPr>
        <p:grpSpPr>
          <a:xfrm>
            <a:off x="1254916" y="1701618"/>
            <a:ext cx="385005" cy="131556"/>
            <a:chOff x="1145282" y="1525820"/>
            <a:chExt cx="385005" cy="131556"/>
          </a:xfrm>
        </p:grpSpPr>
        <p:sp>
          <p:nvSpPr>
            <p:cNvPr id="121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B23E1E4C-AC31-4644-BA84-B9BBE667558B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A20D5D5-7459-4C5A-965A-ED60C5F1F455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8B1426BD-844D-441E-B077-585BEEF38D97}"/>
              </a:ext>
            </a:extLst>
          </p:cNvPr>
          <p:cNvGrpSpPr/>
          <p:nvPr/>
        </p:nvGrpSpPr>
        <p:grpSpPr>
          <a:xfrm>
            <a:off x="1925747" y="1701618"/>
            <a:ext cx="385005" cy="131556"/>
            <a:chOff x="1750519" y="1525820"/>
            <a:chExt cx="385005" cy="131556"/>
          </a:xfrm>
        </p:grpSpPr>
        <p:sp>
          <p:nvSpPr>
            <p:cNvPr id="124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3DCC082-7074-4E98-A005-BC03141C9B0D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026C0EE-00ED-4BFE-BCED-B7DA54ECB14E}"/>
                </a:ext>
              </a:extLst>
            </p:cNvPr>
            <p:cNvSpPr txBox="1"/>
            <p:nvPr/>
          </p:nvSpPr>
          <p:spPr>
            <a:xfrm>
              <a:off x="1930340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노출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EE5F5F0E-46EE-4C84-AD71-C5D9A25AB0F1}"/>
              </a:ext>
            </a:extLst>
          </p:cNvPr>
          <p:cNvGrpSpPr/>
          <p:nvPr/>
        </p:nvGrpSpPr>
        <p:grpSpPr>
          <a:xfrm>
            <a:off x="2593043" y="1701618"/>
            <a:ext cx="487598" cy="131556"/>
            <a:chOff x="2393562" y="1525820"/>
            <a:chExt cx="487598" cy="131556"/>
          </a:xfrm>
        </p:grpSpPr>
        <p:sp>
          <p:nvSpPr>
            <p:cNvPr id="127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31B2D5D3-51F1-47DC-9733-DC7312470622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44A971A-F2D4-4978-B666-4AFE8EE22E11}"/>
                </a:ext>
              </a:extLst>
            </p:cNvPr>
            <p:cNvSpPr txBox="1"/>
            <p:nvPr/>
          </p:nvSpPr>
          <p:spPr>
            <a:xfrm>
              <a:off x="2573383" y="1530043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미노출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34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4EB78EC6-D103-4AD0-95A3-EE1E73EEE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930674"/>
              </p:ext>
            </p:extLst>
          </p:nvPr>
        </p:nvGraphicFramePr>
        <p:xfrm>
          <a:off x="272676" y="2831182"/>
          <a:ext cx="7020581" cy="2810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17305662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546403309"/>
                    </a:ext>
                  </a:extLst>
                </a:gridCol>
                <a:gridCol w="828091">
                  <a:extLst>
                    <a:ext uri="{9D8B030D-6E8A-4147-A177-3AD203B41FA5}">
                      <a16:colId xmlns:a16="http://schemas.microsoft.com/office/drawing/2014/main" val="306832607"/>
                    </a:ext>
                  </a:extLst>
                </a:gridCol>
                <a:gridCol w="866297">
                  <a:extLst>
                    <a:ext uri="{9D8B030D-6E8A-4147-A177-3AD203B41FA5}">
                      <a16:colId xmlns:a16="http://schemas.microsoft.com/office/drawing/2014/main" val="1662254829"/>
                    </a:ext>
                  </a:extLst>
                </a:gridCol>
                <a:gridCol w="609865">
                  <a:extLst>
                    <a:ext uri="{9D8B030D-6E8A-4147-A177-3AD203B41FA5}">
                      <a16:colId xmlns:a16="http://schemas.microsoft.com/office/drawing/2014/main" val="4100488235"/>
                    </a:ext>
                  </a:extLst>
                </a:gridCol>
              </a:tblGrid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번호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제목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조회수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등록자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최초 등록일시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</a:t>
                      </a:r>
                      <a:r>
                        <a:rPr lang="ko-KR" altLang="en-US" sz="600" b="1" dirty="0" err="1"/>
                        <a:t>수정자</a:t>
                      </a:r>
                      <a:endParaRPr lang="ko-KR" altLang="en-US" sz="600" b="1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최종 수정일시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/>
                        <a:t>노출여부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23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【KAP-《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프레스 세미나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》-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무상교육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】 '2023 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업종별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2023.01.01 00:00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22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회 대학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생 미래 자동차산업 아이디어 공모전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64374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21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2023 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하반기 자문위원 채용 공고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2132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20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 추계 자동차부품산업 발전 전략 세미나 개최 안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노출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85320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19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현대차그룹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해외수출전략 가이드 세미나 공지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859175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18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kumimoji="0" lang="ko-KR" altLang="en-US" sz="600" b="0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상생형스마트공장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구축지원사업 사업계획서 및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001671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17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[KOTRA] 2023 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글로벌 </a:t>
                      </a:r>
                      <a:r>
                        <a:rPr lang="ko-KR" altLang="en-US" sz="600" u="sng" kern="1200" dirty="0" err="1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넷제로</a:t>
                      </a:r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커넥션 인 코리아</a:t>
                      </a:r>
                      <a:r>
                        <a:rPr lang="en-US" altLang="ko-KR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ko-KR" altLang="en-US" sz="600" u="sng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95008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16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년 사업재편 전략 설계 지원을 위한 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359769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15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sng" kern="1200" dirty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현대자동차그룹 중소 협력사 수출마케팅 지원사업 안내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307463"/>
                  </a:ext>
                </a:extLst>
              </a:tr>
              <a:tr h="255463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62991" marR="62991" marT="31495" marB="31495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14</a:t>
                      </a:r>
                      <a:endParaRPr lang="ko-KR" altLang="en-US" sz="600" dirty="0"/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입찰공고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자동차부품산업진흥재단 홈페이지 리뉴얼</a:t>
                      </a:r>
                      <a:r>
                        <a:rPr kumimoji="0" lang="en-US" altLang="ko-KR" sz="600" b="0" i="0" u="sng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2023.01.01 00:00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미노출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2991" marR="62991" marT="31495" marB="3149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0316651"/>
                  </a:ext>
                </a:extLst>
              </a:tr>
            </a:tbl>
          </a:graphicData>
        </a:graphic>
      </p:graphicFrame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D8098AC8-2D03-4AD6-BC16-104E66E1CE4E}"/>
              </a:ext>
            </a:extLst>
          </p:cNvPr>
          <p:cNvSpPr/>
          <p:nvPr/>
        </p:nvSpPr>
        <p:spPr>
          <a:xfrm>
            <a:off x="7293259" y="5641275"/>
            <a:ext cx="144017" cy="14460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CADB868-59A3-4B22-82C9-75DE70D78B71}"/>
              </a:ext>
            </a:extLst>
          </p:cNvPr>
          <p:cNvSpPr txBox="1"/>
          <p:nvPr/>
        </p:nvSpPr>
        <p:spPr>
          <a:xfrm>
            <a:off x="272679" y="2592090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공지사항 목록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5EC1F2A-2FD1-45BD-9513-09A0FE94E217}"/>
              </a:ext>
            </a:extLst>
          </p:cNvPr>
          <p:cNvSpPr/>
          <p:nvPr/>
        </p:nvSpPr>
        <p:spPr>
          <a:xfrm>
            <a:off x="347275" y="289768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4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185C274-FAD2-47F8-B7A4-03F17D0C95A4}"/>
              </a:ext>
            </a:extLst>
          </p:cNvPr>
          <p:cNvSpPr/>
          <p:nvPr/>
        </p:nvSpPr>
        <p:spPr>
          <a:xfrm>
            <a:off x="347275" y="315157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5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DDFC89D-F4EE-4485-B117-8C9A69D5C3BC}"/>
              </a:ext>
            </a:extLst>
          </p:cNvPr>
          <p:cNvSpPr/>
          <p:nvPr/>
        </p:nvSpPr>
        <p:spPr>
          <a:xfrm>
            <a:off x="347275" y="3405470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6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DDF80FC7-FB1F-498A-8303-57641BA49F6D}"/>
              </a:ext>
            </a:extLst>
          </p:cNvPr>
          <p:cNvSpPr/>
          <p:nvPr/>
        </p:nvSpPr>
        <p:spPr>
          <a:xfrm>
            <a:off x="347275" y="3659363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7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7092956-0D82-47EE-806D-ED9992EABD32}"/>
              </a:ext>
            </a:extLst>
          </p:cNvPr>
          <p:cNvSpPr/>
          <p:nvPr/>
        </p:nvSpPr>
        <p:spPr>
          <a:xfrm>
            <a:off x="347275" y="3913256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8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06EBFDD0-A3D7-4421-8888-BBB352A9306C}"/>
              </a:ext>
            </a:extLst>
          </p:cNvPr>
          <p:cNvSpPr/>
          <p:nvPr/>
        </p:nvSpPr>
        <p:spPr>
          <a:xfrm>
            <a:off x="347275" y="4167149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69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F4EF50A-84A5-404F-85CA-6B667E76A11F}"/>
              </a:ext>
            </a:extLst>
          </p:cNvPr>
          <p:cNvSpPr/>
          <p:nvPr/>
        </p:nvSpPr>
        <p:spPr>
          <a:xfrm>
            <a:off x="347275" y="4427015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0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2C7C66D3-EC7E-47B5-BD72-EBD2918AE4F1}"/>
              </a:ext>
            </a:extLst>
          </p:cNvPr>
          <p:cNvSpPr/>
          <p:nvPr/>
        </p:nvSpPr>
        <p:spPr>
          <a:xfrm>
            <a:off x="347275" y="4680908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1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57EE9C7F-8C56-44D0-9856-6E18A9446C1E}"/>
              </a:ext>
            </a:extLst>
          </p:cNvPr>
          <p:cNvSpPr/>
          <p:nvPr/>
        </p:nvSpPr>
        <p:spPr>
          <a:xfrm>
            <a:off x="347275" y="4934801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2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4A2EC13C-A9C7-45D5-86EF-0A4D17CBA7B1}"/>
              </a:ext>
            </a:extLst>
          </p:cNvPr>
          <p:cNvSpPr/>
          <p:nvPr/>
        </p:nvSpPr>
        <p:spPr>
          <a:xfrm>
            <a:off x="347275" y="5188694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3" name="Box" descr="&lt;Tags&gt;&lt;SMARTRESIZEANCHORS&gt;None,None,Absolute,None&lt;/SMARTRESIZEANCHORS&gt;&lt;/Tags&gt;">
            <a:extLst>
              <a:ext uri="{FF2B5EF4-FFF2-40B4-BE49-F238E27FC236}">
                <a16:creationId xmlns:a16="http://schemas.microsoft.com/office/drawing/2014/main" id="{65B61C95-96BD-40D0-82D9-29AAE678F0D1}"/>
              </a:ext>
            </a:extLst>
          </p:cNvPr>
          <p:cNvSpPr/>
          <p:nvPr/>
        </p:nvSpPr>
        <p:spPr>
          <a:xfrm>
            <a:off x="347275" y="5442587"/>
            <a:ext cx="131556" cy="131556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D76EFDD-03AF-4E6F-8BD4-F432D7D9CBAD}"/>
              </a:ext>
            </a:extLst>
          </p:cNvPr>
          <p:cNvSpPr/>
          <p:nvPr/>
        </p:nvSpPr>
        <p:spPr>
          <a:xfrm>
            <a:off x="272679" y="5785878"/>
            <a:ext cx="7164597" cy="2810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CA62E6B-D17B-4A73-B3BF-D7E5EAD6BC80}"/>
              </a:ext>
            </a:extLst>
          </p:cNvPr>
          <p:cNvSpPr txBox="1"/>
          <p:nvPr/>
        </p:nvSpPr>
        <p:spPr>
          <a:xfrm>
            <a:off x="6271385" y="5864391"/>
            <a:ext cx="945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중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1-23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9D7BD7E7-F63A-49F5-8088-45A4733F01D1}"/>
              </a:ext>
            </a:extLst>
          </p:cNvPr>
          <p:cNvGrpSpPr/>
          <p:nvPr/>
        </p:nvGrpSpPr>
        <p:grpSpPr>
          <a:xfrm>
            <a:off x="7293259" y="2825119"/>
            <a:ext cx="144017" cy="2816157"/>
            <a:chOff x="7293259" y="3130822"/>
            <a:chExt cx="144017" cy="2816157"/>
          </a:xfrm>
        </p:grpSpPr>
        <p:sp>
          <p:nvSpPr>
            <p:cNvPr id="277" name="Track">
              <a:extLst>
                <a:ext uri="{FF2B5EF4-FFF2-40B4-BE49-F238E27FC236}">
                  <a16:creationId xmlns:a16="http://schemas.microsoft.com/office/drawing/2014/main" id="{EB632F11-9AE8-424A-8592-34C73BC9589D}"/>
                </a:ext>
              </a:extLst>
            </p:cNvPr>
            <p:cNvSpPr/>
            <p:nvPr/>
          </p:nvSpPr>
          <p:spPr>
            <a:xfrm rot="5400000">
              <a:off x="5957189" y="4466892"/>
              <a:ext cx="2816157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8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9183CE39-3AAF-42B6-9DD6-0827CC9788DC}"/>
                </a:ext>
              </a:extLst>
            </p:cNvPr>
            <p:cNvSpPr/>
            <p:nvPr/>
          </p:nvSpPr>
          <p:spPr>
            <a:xfrm rot="5400000">
              <a:off x="6573180" y="4044640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9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81937DE-24F8-4DAE-ACC3-D5DB8F25A3D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 flipH="1">
              <a:off x="7333264" y="3190078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0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879157B-422D-4726-9A69-D899894F7C38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7333264" y="5849026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D3918695-03AB-47B6-8610-230875953549}"/>
              </a:ext>
            </a:extLst>
          </p:cNvPr>
          <p:cNvGrpSpPr/>
          <p:nvPr/>
        </p:nvGrpSpPr>
        <p:grpSpPr>
          <a:xfrm>
            <a:off x="272676" y="5641860"/>
            <a:ext cx="7020584" cy="144017"/>
            <a:chOff x="272676" y="5947563"/>
            <a:chExt cx="7020584" cy="144017"/>
          </a:xfrm>
        </p:grpSpPr>
        <p:sp>
          <p:nvSpPr>
            <p:cNvPr id="282" name="Track">
              <a:extLst>
                <a:ext uri="{FF2B5EF4-FFF2-40B4-BE49-F238E27FC236}">
                  <a16:creationId xmlns:a16="http://schemas.microsoft.com/office/drawing/2014/main" id="{B6C684CC-1BCE-490F-84E8-69C67D90B4A9}"/>
                </a:ext>
              </a:extLst>
            </p:cNvPr>
            <p:cNvSpPr/>
            <p:nvPr/>
          </p:nvSpPr>
          <p:spPr>
            <a:xfrm rot="10800000">
              <a:off x="272676" y="5947563"/>
              <a:ext cx="7020584" cy="144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3" name="Scroll Thumb" descr="&lt;Tags&gt;&lt;SMARTRESIZEANCHORS&gt;Absolute,Absolute,Absolute,Absolute&lt;/SMARTRESIZEANCHORS&gt;&lt;/Tags&gt;">
              <a:extLst>
                <a:ext uri="{FF2B5EF4-FFF2-40B4-BE49-F238E27FC236}">
                  <a16:creationId xmlns:a16="http://schemas.microsoft.com/office/drawing/2014/main" id="{B3A2A7AC-F13B-4C1B-88AF-52DE5FF2DB11}"/>
                </a:ext>
              </a:extLst>
            </p:cNvPr>
            <p:cNvSpPr/>
            <p:nvPr/>
          </p:nvSpPr>
          <p:spPr>
            <a:xfrm rot="10800000">
              <a:off x="432408" y="5983096"/>
              <a:ext cx="1584176" cy="8267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4" name="Chevr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EF74F40-8574-4121-931F-A945B5BEABA0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>
              <a:off x="716695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85" name="Chevr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401C626F-DED1-4198-A0D5-687AE8E44AE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0538" y="6006343"/>
              <a:ext cx="64008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7B457C9B-82E0-4A46-BCA1-E181AB9935A7}"/>
              </a:ext>
            </a:extLst>
          </p:cNvPr>
          <p:cNvGrpSpPr/>
          <p:nvPr/>
        </p:nvGrpSpPr>
        <p:grpSpPr>
          <a:xfrm>
            <a:off x="432408" y="5845195"/>
            <a:ext cx="1616692" cy="161504"/>
            <a:chOff x="432408" y="6150898"/>
            <a:chExt cx="1616692" cy="161504"/>
          </a:xfrm>
        </p:grpSpPr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39AD18F7-8AC9-4FA0-999D-138E71C2BA84}"/>
                </a:ext>
              </a:extLst>
            </p:cNvPr>
            <p:cNvGrpSpPr/>
            <p:nvPr/>
          </p:nvGrpSpPr>
          <p:grpSpPr>
            <a:xfrm>
              <a:off x="628228" y="6150898"/>
              <a:ext cx="161504" cy="161504"/>
              <a:chOff x="628228" y="6150898"/>
              <a:chExt cx="161504" cy="161504"/>
            </a:xfrm>
          </p:grpSpPr>
          <p:sp>
            <p:nvSpPr>
              <p:cNvPr id="303" name="타원 302">
                <a:extLst>
                  <a:ext uri="{FF2B5EF4-FFF2-40B4-BE49-F238E27FC236}">
                    <a16:creationId xmlns:a16="http://schemas.microsoft.com/office/drawing/2014/main" id="{87BA3774-F755-4639-82A2-C5E0413D1777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304" name="Chevron Left">
                <a:extLst>
                  <a:ext uri="{FF2B5EF4-FFF2-40B4-BE49-F238E27FC236}">
                    <a16:creationId xmlns:a16="http://schemas.microsoft.com/office/drawing/2014/main" id="{C20F4A15-7691-494F-B7C1-214E5B3B51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8" name="그룹 287">
              <a:extLst>
                <a:ext uri="{FF2B5EF4-FFF2-40B4-BE49-F238E27FC236}">
                  <a16:creationId xmlns:a16="http://schemas.microsoft.com/office/drawing/2014/main" id="{17A4D4F0-9744-4FFC-89C5-CDD15A4A5001}"/>
                </a:ext>
              </a:extLst>
            </p:cNvPr>
            <p:cNvGrpSpPr/>
            <p:nvPr/>
          </p:nvGrpSpPr>
          <p:grpSpPr>
            <a:xfrm>
              <a:off x="432408" y="6150898"/>
              <a:ext cx="161504" cy="161504"/>
              <a:chOff x="432408" y="6150898"/>
              <a:chExt cx="161504" cy="161504"/>
            </a:xfrm>
          </p:grpSpPr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6351AADE-A074-40A0-BE46-FC56A47B5397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324B167D-01DA-46CA-B69E-23350C9D54DA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301" name="Chevron Left">
                  <a:extLst>
                    <a:ext uri="{FF2B5EF4-FFF2-40B4-BE49-F238E27FC236}">
                      <a16:creationId xmlns:a16="http://schemas.microsoft.com/office/drawing/2014/main" id="{53ACA3CA-BB53-431B-BE80-6DB3FB66BC9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2" name="Chevron Left">
                  <a:extLst>
                    <a:ext uri="{FF2B5EF4-FFF2-40B4-BE49-F238E27FC236}">
                      <a16:creationId xmlns:a16="http://schemas.microsoft.com/office/drawing/2014/main" id="{7A8A3EE7-BBC2-4AF4-8C0F-2CD6017E50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D91EF2FF-0F92-4A37-9F12-F81A87BA1E7E}"/>
                </a:ext>
              </a:extLst>
            </p:cNvPr>
            <p:cNvSpPr/>
            <p:nvPr/>
          </p:nvSpPr>
          <p:spPr>
            <a:xfrm>
              <a:off x="824048" y="6150898"/>
              <a:ext cx="161504" cy="1615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0" tIns="0" rIns="0" bIns="0" rtlCol="0" anchor="ctr">
              <a:no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500" b="1" dirty="0">
                  <a:latin typeface="+mn-ea"/>
                </a:rPr>
                <a:t>1</a:t>
              </a:r>
              <a:endParaRPr lang="ko-KR" altLang="en-US" sz="500" b="1" dirty="0">
                <a:latin typeface="+mn-ea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77C64FB4-1CF6-49FF-ADEC-8FF421FC81C4}"/>
                </a:ext>
              </a:extLst>
            </p:cNvPr>
            <p:cNvSpPr txBox="1"/>
            <p:nvPr/>
          </p:nvSpPr>
          <p:spPr>
            <a:xfrm>
              <a:off x="1038709" y="6170094"/>
              <a:ext cx="59471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 3  4  5  …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1" name="그룹 290">
              <a:extLst>
                <a:ext uri="{FF2B5EF4-FFF2-40B4-BE49-F238E27FC236}">
                  <a16:creationId xmlns:a16="http://schemas.microsoft.com/office/drawing/2014/main" id="{2909343D-64D6-4DB6-8305-1992657D6EBB}"/>
                </a:ext>
              </a:extLst>
            </p:cNvPr>
            <p:cNvGrpSpPr/>
            <p:nvPr/>
          </p:nvGrpSpPr>
          <p:grpSpPr>
            <a:xfrm rot="10800000">
              <a:off x="1687792" y="6150898"/>
              <a:ext cx="161504" cy="161504"/>
              <a:chOff x="628228" y="6150898"/>
              <a:chExt cx="161504" cy="161504"/>
            </a:xfrm>
          </p:grpSpPr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C0140C0F-1368-4007-822E-E8A667760955}"/>
                  </a:ext>
                </a:extLst>
              </p:cNvPr>
              <p:cNvSpPr/>
              <p:nvPr/>
            </p:nvSpPr>
            <p:spPr>
              <a:xfrm>
                <a:off x="62822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298" name="Chevron Left">
                <a:extLst>
                  <a:ext uri="{FF2B5EF4-FFF2-40B4-BE49-F238E27FC236}">
                    <a16:creationId xmlns:a16="http://schemas.microsoft.com/office/drawing/2014/main" id="{A43788BA-0578-4B1F-81EA-9129D27C5C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86120" y="6190487"/>
                <a:ext cx="45719" cy="83208"/>
              </a:xfrm>
              <a:custGeom>
                <a:avLst/>
                <a:gdLst>
                  <a:gd name="T0" fmla="*/ 296 w 324"/>
                  <a:gd name="T1" fmla="*/ 593 h 593"/>
                  <a:gd name="T2" fmla="*/ 324 w 324"/>
                  <a:gd name="T3" fmla="*/ 565 h 593"/>
                  <a:gd name="T4" fmla="*/ 55 w 324"/>
                  <a:gd name="T5" fmla="*/ 297 h 593"/>
                  <a:gd name="T6" fmla="*/ 324 w 324"/>
                  <a:gd name="T7" fmla="*/ 28 h 593"/>
                  <a:gd name="T8" fmla="*/ 296 w 324"/>
                  <a:gd name="T9" fmla="*/ 0 h 593"/>
                  <a:gd name="T10" fmla="*/ 0 w 324"/>
                  <a:gd name="T11" fmla="*/ 297 h 593"/>
                  <a:gd name="T12" fmla="*/ 296 w 324"/>
                  <a:gd name="T13" fmla="*/ 593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" h="593">
                    <a:moveTo>
                      <a:pt x="296" y="593"/>
                    </a:moveTo>
                    <a:lnTo>
                      <a:pt x="324" y="565"/>
                    </a:lnTo>
                    <a:lnTo>
                      <a:pt x="55" y="297"/>
                    </a:lnTo>
                    <a:lnTo>
                      <a:pt x="324" y="28"/>
                    </a:lnTo>
                    <a:lnTo>
                      <a:pt x="296" y="0"/>
                    </a:lnTo>
                    <a:lnTo>
                      <a:pt x="0" y="297"/>
                    </a:lnTo>
                    <a:lnTo>
                      <a:pt x="296" y="593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B8649A3-239A-4069-86CE-2D75F0C4E87A}"/>
                </a:ext>
              </a:extLst>
            </p:cNvPr>
            <p:cNvGrpSpPr/>
            <p:nvPr/>
          </p:nvGrpSpPr>
          <p:grpSpPr>
            <a:xfrm rot="10800000">
              <a:off x="1887596" y="6150898"/>
              <a:ext cx="161504" cy="161504"/>
              <a:chOff x="432408" y="6150898"/>
              <a:chExt cx="161504" cy="161504"/>
            </a:xfrm>
          </p:grpSpPr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3CB786A2-DA14-4324-AEEE-3258E2E2EA80}"/>
                  </a:ext>
                </a:extLst>
              </p:cNvPr>
              <p:cNvSpPr/>
              <p:nvPr/>
            </p:nvSpPr>
            <p:spPr>
              <a:xfrm>
                <a:off x="432408" y="6150898"/>
                <a:ext cx="161504" cy="161504"/>
              </a:xfrm>
              <a:prstGeom prst="ellipse">
                <a:avLst/>
              </a:prstGeom>
              <a:noFill/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t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 dirty="0">
                  <a:latin typeface="+mn-ea"/>
                </a:endParaRPr>
              </a:p>
            </p:txBody>
          </p:sp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id="{83290DD1-20D8-4166-94F0-1945E5330B88}"/>
                  </a:ext>
                </a:extLst>
              </p:cNvPr>
              <p:cNvGrpSpPr/>
              <p:nvPr/>
            </p:nvGrpSpPr>
            <p:grpSpPr>
              <a:xfrm>
                <a:off x="472893" y="6190487"/>
                <a:ext cx="72563" cy="83208"/>
                <a:chOff x="463456" y="6190487"/>
                <a:chExt cx="72563" cy="83208"/>
              </a:xfrm>
            </p:grpSpPr>
            <p:sp>
              <p:nvSpPr>
                <p:cNvPr id="295" name="Chevron Left">
                  <a:extLst>
                    <a:ext uri="{FF2B5EF4-FFF2-40B4-BE49-F238E27FC236}">
                      <a16:creationId xmlns:a16="http://schemas.microsoft.com/office/drawing/2014/main" id="{79397FDF-E8A0-444B-920A-1AF63974EA5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3456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6" name="Chevron Left">
                  <a:extLst>
                    <a:ext uri="{FF2B5EF4-FFF2-40B4-BE49-F238E27FC236}">
                      <a16:creationId xmlns:a16="http://schemas.microsoft.com/office/drawing/2014/main" id="{B02020D0-74C8-44DF-B4AF-7D8C2FE9E6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90300" y="6190487"/>
                  <a:ext cx="45719" cy="83208"/>
                </a:xfrm>
                <a:custGeom>
                  <a:avLst/>
                  <a:gdLst>
                    <a:gd name="T0" fmla="*/ 296 w 324"/>
                    <a:gd name="T1" fmla="*/ 593 h 593"/>
                    <a:gd name="T2" fmla="*/ 324 w 324"/>
                    <a:gd name="T3" fmla="*/ 565 h 593"/>
                    <a:gd name="T4" fmla="*/ 55 w 324"/>
                    <a:gd name="T5" fmla="*/ 297 h 593"/>
                    <a:gd name="T6" fmla="*/ 324 w 324"/>
                    <a:gd name="T7" fmla="*/ 28 h 593"/>
                    <a:gd name="T8" fmla="*/ 296 w 324"/>
                    <a:gd name="T9" fmla="*/ 0 h 593"/>
                    <a:gd name="T10" fmla="*/ 0 w 324"/>
                    <a:gd name="T11" fmla="*/ 297 h 593"/>
                    <a:gd name="T12" fmla="*/ 296 w 324"/>
                    <a:gd name="T13" fmla="*/ 593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" h="593">
                      <a:moveTo>
                        <a:pt x="296" y="593"/>
                      </a:moveTo>
                      <a:lnTo>
                        <a:pt x="324" y="565"/>
                      </a:lnTo>
                      <a:lnTo>
                        <a:pt x="55" y="297"/>
                      </a:lnTo>
                      <a:lnTo>
                        <a:pt x="324" y="28"/>
                      </a:lnTo>
                      <a:lnTo>
                        <a:pt x="296" y="0"/>
                      </a:lnTo>
                      <a:lnTo>
                        <a:pt x="0" y="297"/>
                      </a:lnTo>
                      <a:lnTo>
                        <a:pt x="296" y="593"/>
                      </a:lnTo>
                      <a:close/>
                    </a:path>
                  </a:pathLst>
                </a:custGeom>
                <a:solidFill>
                  <a:srgbClr val="5F5F5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맑은 고딕" panose="020B0503020000020004" pitchFamily="50" charset="-127"/>
                    <a:cs typeface="Segoe UI" panose="020B0502040204020203" pitchFamily="34" charset="0"/>
                  </a:endParaRPr>
                </a:p>
              </p:txBody>
            </p:sp>
          </p:grpSp>
        </p:grpSp>
      </p:grpSp>
      <p:grpSp>
        <p:nvGrpSpPr>
          <p:cNvPr id="305" name="그룹 304">
            <a:extLst>
              <a:ext uri="{FF2B5EF4-FFF2-40B4-BE49-F238E27FC236}">
                <a16:creationId xmlns:a16="http://schemas.microsoft.com/office/drawing/2014/main" id="{D9252925-2589-43D9-A752-201A0C9191DE}"/>
              </a:ext>
            </a:extLst>
          </p:cNvPr>
          <p:cNvGrpSpPr/>
          <p:nvPr/>
        </p:nvGrpSpPr>
        <p:grpSpPr>
          <a:xfrm>
            <a:off x="2256858" y="5839292"/>
            <a:ext cx="923978" cy="184662"/>
            <a:chOff x="2256858" y="6144995"/>
            <a:chExt cx="923978" cy="184662"/>
          </a:xfrm>
        </p:grpSpPr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0536320-C481-4838-85AD-FF2728F503F2}"/>
                </a:ext>
              </a:extLst>
            </p:cNvPr>
            <p:cNvGrpSpPr/>
            <p:nvPr/>
          </p:nvGrpSpPr>
          <p:grpSpPr>
            <a:xfrm>
              <a:off x="2256858" y="6144995"/>
              <a:ext cx="427892" cy="184662"/>
              <a:chOff x="2256858" y="6144995"/>
              <a:chExt cx="427892" cy="184662"/>
            </a:xfrm>
          </p:grpSpPr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B1414FC5-A014-4AB7-94B0-0799CC449037}"/>
                  </a:ext>
                </a:extLst>
              </p:cNvPr>
              <p:cNvSpPr/>
              <p:nvPr/>
            </p:nvSpPr>
            <p:spPr>
              <a:xfrm>
                <a:off x="2256858" y="6144995"/>
                <a:ext cx="427892" cy="18466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82800" rIns="82800" bIns="82800" rtlCol="0"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ko-KR" sz="700" dirty="0">
                    <a:latin typeface="+mn-ea"/>
                  </a:rPr>
                  <a:t> 50</a:t>
                </a:r>
                <a:endParaRPr lang="ko-KR" altLang="en-US" sz="700" dirty="0">
                  <a:latin typeface="+mn-ea"/>
                </a:endParaRPr>
              </a:p>
            </p:txBody>
          </p:sp>
          <p:sp>
            <p:nvSpPr>
              <p:cNvPr id="309" name="Chevron Down">
                <a:extLst>
                  <a:ext uri="{FF2B5EF4-FFF2-40B4-BE49-F238E27FC236}">
                    <a16:creationId xmlns:a16="http://schemas.microsoft.com/office/drawing/2014/main" id="{8BEFC06C-06A0-4AB4-B1E8-95272345A8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32031" y="6211431"/>
                <a:ext cx="94259" cy="51791"/>
              </a:xfrm>
              <a:custGeom>
                <a:avLst/>
                <a:gdLst>
                  <a:gd name="T0" fmla="*/ 594 w 594"/>
                  <a:gd name="T1" fmla="*/ 27 h 324"/>
                  <a:gd name="T2" fmla="*/ 566 w 594"/>
                  <a:gd name="T3" fmla="*/ 0 h 324"/>
                  <a:gd name="T4" fmla="*/ 297 w 594"/>
                  <a:gd name="T5" fmla="*/ 268 h 324"/>
                  <a:gd name="T6" fmla="*/ 28 w 594"/>
                  <a:gd name="T7" fmla="*/ 0 h 324"/>
                  <a:gd name="T8" fmla="*/ 0 w 594"/>
                  <a:gd name="T9" fmla="*/ 27 h 324"/>
                  <a:gd name="T10" fmla="*/ 297 w 594"/>
                  <a:gd name="T11" fmla="*/ 324 h 324"/>
                  <a:gd name="T12" fmla="*/ 594 w 594"/>
                  <a:gd name="T13" fmla="*/ 27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4" h="324">
                    <a:moveTo>
                      <a:pt x="594" y="27"/>
                    </a:moveTo>
                    <a:lnTo>
                      <a:pt x="566" y="0"/>
                    </a:lnTo>
                    <a:lnTo>
                      <a:pt x="297" y="268"/>
                    </a:lnTo>
                    <a:lnTo>
                      <a:pt x="28" y="0"/>
                    </a:lnTo>
                    <a:lnTo>
                      <a:pt x="0" y="27"/>
                    </a:lnTo>
                    <a:lnTo>
                      <a:pt x="297" y="324"/>
                    </a:lnTo>
                    <a:lnTo>
                      <a:pt x="594" y="27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맑은 고딕" panose="020B0503020000020004" pitchFamily="50" charset="-127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D6A2FE6-390B-4757-88CA-5E1A4444D81A}"/>
                </a:ext>
              </a:extLst>
            </p:cNvPr>
            <p:cNvSpPr txBox="1"/>
            <p:nvPr/>
          </p:nvSpPr>
          <p:spPr>
            <a:xfrm>
              <a:off x="2733598" y="6170094"/>
              <a:ext cx="44723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건씩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보기</a:t>
              </a:r>
            </a:p>
          </p:txBody>
        </p:sp>
      </p:grp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0B3E9304-E071-425E-BB1F-9418BC765663}"/>
              </a:ext>
            </a:extLst>
          </p:cNvPr>
          <p:cNvSpPr/>
          <p:nvPr/>
        </p:nvSpPr>
        <p:spPr>
          <a:xfrm>
            <a:off x="6823650" y="6125839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등록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A155A711-6969-49F4-BAAA-8BAB8CE40548}"/>
              </a:ext>
            </a:extLst>
          </p:cNvPr>
          <p:cNvSpPr/>
          <p:nvPr/>
        </p:nvSpPr>
        <p:spPr>
          <a:xfrm>
            <a:off x="272676" y="6125981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선택삭제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BO-PC-BOR-01-001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-</a:t>
            </a:r>
            <a:r>
              <a:rPr lang="ko-KR" altLang="en-US" dirty="0"/>
              <a:t>목록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게시판관리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C042151-18E9-4E7D-ABCF-BA81C20D7732}"/>
              </a:ext>
            </a:extLst>
          </p:cNvPr>
          <p:cNvSpPr txBox="1"/>
          <p:nvPr/>
        </p:nvSpPr>
        <p:spPr>
          <a:xfrm>
            <a:off x="272679" y="872716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공지사항 검색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67B95FC2-AC2A-4254-BC47-53F434B6E327}"/>
              </a:ext>
            </a:extLst>
          </p:cNvPr>
          <p:cNvSpPr/>
          <p:nvPr/>
        </p:nvSpPr>
        <p:spPr>
          <a:xfrm>
            <a:off x="272679" y="1087437"/>
            <a:ext cx="7164597" cy="13975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7B18D5-8C84-4B3F-A536-87C6FC552C5A}"/>
              </a:ext>
            </a:extLst>
          </p:cNvPr>
          <p:cNvSpPr txBox="1"/>
          <p:nvPr/>
        </p:nvSpPr>
        <p:spPr>
          <a:xfrm>
            <a:off x="452500" y="2167794"/>
            <a:ext cx="5129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검색키워드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64385CF3-90BC-4CBB-8458-F42C5B914861}"/>
              </a:ext>
            </a:extLst>
          </p:cNvPr>
          <p:cNvSpPr/>
          <p:nvPr/>
        </p:nvSpPr>
        <p:spPr>
          <a:xfrm>
            <a:off x="2366491" y="2106232"/>
            <a:ext cx="3344215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1C914303-4336-4199-856C-9046FBD422CD}"/>
              </a:ext>
            </a:extLst>
          </p:cNvPr>
          <p:cNvGrpSpPr/>
          <p:nvPr/>
        </p:nvGrpSpPr>
        <p:grpSpPr>
          <a:xfrm>
            <a:off x="1249658" y="2106230"/>
            <a:ext cx="1040403" cy="246237"/>
            <a:chOff x="1095314" y="1442574"/>
            <a:chExt cx="1040403" cy="246237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B91E88C-366C-4ACB-A991-5DEA557F8682}"/>
                </a:ext>
              </a:extLst>
            </p:cNvPr>
            <p:cNvSpPr/>
            <p:nvPr/>
          </p:nvSpPr>
          <p:spPr>
            <a:xfrm>
              <a:off x="1095314" y="1442574"/>
              <a:ext cx="1040403" cy="24623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82800" tIns="82800" rIns="82800" bIns="82800" rtlCol="0" anchor="ctr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sp>
          <p:nvSpPr>
            <p:cNvPr id="222" name="Chevron Down">
              <a:extLst>
                <a:ext uri="{FF2B5EF4-FFF2-40B4-BE49-F238E27FC236}">
                  <a16:creationId xmlns:a16="http://schemas.microsoft.com/office/drawing/2014/main" id="{62ECD6D8-8F02-4AC0-9ED7-14239DADAE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54583" y="1533862"/>
              <a:ext cx="115862" cy="63660"/>
            </a:xfrm>
            <a:custGeom>
              <a:avLst/>
              <a:gdLst>
                <a:gd name="T0" fmla="*/ 594 w 594"/>
                <a:gd name="T1" fmla="*/ 27 h 324"/>
                <a:gd name="T2" fmla="*/ 566 w 594"/>
                <a:gd name="T3" fmla="*/ 0 h 324"/>
                <a:gd name="T4" fmla="*/ 297 w 594"/>
                <a:gd name="T5" fmla="*/ 268 h 324"/>
                <a:gd name="T6" fmla="*/ 28 w 594"/>
                <a:gd name="T7" fmla="*/ 0 h 324"/>
                <a:gd name="T8" fmla="*/ 0 w 594"/>
                <a:gd name="T9" fmla="*/ 27 h 324"/>
                <a:gd name="T10" fmla="*/ 297 w 594"/>
                <a:gd name="T11" fmla="*/ 324 h 324"/>
                <a:gd name="T12" fmla="*/ 594 w 594"/>
                <a:gd name="T13" fmla="*/ 2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4" h="324">
                  <a:moveTo>
                    <a:pt x="594" y="27"/>
                  </a:moveTo>
                  <a:lnTo>
                    <a:pt x="566" y="0"/>
                  </a:lnTo>
                  <a:lnTo>
                    <a:pt x="297" y="268"/>
                  </a:lnTo>
                  <a:lnTo>
                    <a:pt x="28" y="0"/>
                  </a:lnTo>
                  <a:lnTo>
                    <a:pt x="0" y="27"/>
                  </a:lnTo>
                  <a:lnTo>
                    <a:pt x="297" y="324"/>
                  </a:lnTo>
                  <a:lnTo>
                    <a:pt x="594" y="27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5A27670-1703-4973-8F65-ED914A419443}"/>
              </a:ext>
            </a:extLst>
          </p:cNvPr>
          <p:cNvSpPr/>
          <p:nvPr/>
        </p:nvSpPr>
        <p:spPr>
          <a:xfrm>
            <a:off x="5817161" y="2106232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검색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8D48A73-CAE7-45EB-B2FC-D9C661AF2FDE}"/>
              </a:ext>
            </a:extLst>
          </p:cNvPr>
          <p:cNvSpPr/>
          <p:nvPr/>
        </p:nvSpPr>
        <p:spPr>
          <a:xfrm>
            <a:off x="6458623" y="2106232"/>
            <a:ext cx="613626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초기화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596596D-0169-4799-984D-E4F31179E583}"/>
              </a:ext>
            </a:extLst>
          </p:cNvPr>
          <p:cNvSpPr txBox="1"/>
          <p:nvPr/>
        </p:nvSpPr>
        <p:spPr>
          <a:xfrm>
            <a:off x="452500" y="1228160"/>
            <a:ext cx="66043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수정기간</a:t>
            </a:r>
          </a:p>
        </p:txBody>
      </p:sp>
      <p:grpSp>
        <p:nvGrpSpPr>
          <p:cNvPr id="235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BAB3CD40-C36E-4656-86F9-CC6DF6D41C4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23462" y="1169169"/>
            <a:ext cx="1035146" cy="241092"/>
            <a:chOff x="928688" y="1261242"/>
            <a:chExt cx="1035146" cy="241092"/>
          </a:xfrm>
        </p:grpSpPr>
        <p:sp>
          <p:nvSpPr>
            <p:cNvPr id="236" name="Text Box">
              <a:extLst>
                <a:ext uri="{FF2B5EF4-FFF2-40B4-BE49-F238E27FC236}">
                  <a16:creationId xmlns:a16="http://schemas.microsoft.com/office/drawing/2014/main" id="{DD33901C-52D0-445C-8306-09BE0EBCA69B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37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19E0A4E9-0C74-4EA7-816C-8A842B573B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38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F69DAC64-5DD5-4F51-83BA-E35FBA557CF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183602" y="1169169"/>
            <a:ext cx="1035146" cy="241092"/>
            <a:chOff x="928688" y="1261242"/>
            <a:chExt cx="1035146" cy="241092"/>
          </a:xfrm>
        </p:grpSpPr>
        <p:sp>
          <p:nvSpPr>
            <p:cNvPr id="239" name="Text Box">
              <a:extLst>
                <a:ext uri="{FF2B5EF4-FFF2-40B4-BE49-F238E27FC236}">
                  <a16:creationId xmlns:a16="http://schemas.microsoft.com/office/drawing/2014/main" id="{29C33982-C9C9-4B0C-9575-12F26C680737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2023-01-01</a:t>
              </a:r>
            </a:p>
          </p:txBody>
        </p:sp>
        <p:sp>
          <p:nvSpPr>
            <p:cNvPr id="240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BADE56FA-DE4E-428B-B54D-FA12CD92D6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A8B49AEA-196D-45A0-9BB2-4F65F5B1A3D1}"/>
              </a:ext>
            </a:extLst>
          </p:cNvPr>
          <p:cNvSpPr txBox="1"/>
          <p:nvPr/>
        </p:nvSpPr>
        <p:spPr>
          <a:xfrm>
            <a:off x="3035037" y="1222616"/>
            <a:ext cx="7213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B47CADA-4DDE-475C-9330-993F53089E23}"/>
              </a:ext>
            </a:extLst>
          </p:cNvPr>
          <p:cNvSpPr/>
          <p:nvPr/>
        </p:nvSpPr>
        <p:spPr>
          <a:xfrm>
            <a:off x="481939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주일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B8B0B40-CD91-4B3E-9AF3-347DBCF3593B}"/>
              </a:ext>
            </a:extLst>
          </p:cNvPr>
          <p:cNvSpPr/>
          <p:nvPr/>
        </p:nvSpPr>
        <p:spPr>
          <a:xfrm>
            <a:off x="5313180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0657C4B-DB86-4D2D-B5A7-BC47650A9129}"/>
              </a:ext>
            </a:extLst>
          </p:cNvPr>
          <p:cNvSpPr/>
          <p:nvPr/>
        </p:nvSpPr>
        <p:spPr>
          <a:xfrm>
            <a:off x="580242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3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35AF22D-F8AD-4383-B463-7CC668F3E0CC}"/>
              </a:ext>
            </a:extLst>
          </p:cNvPr>
          <p:cNvSpPr/>
          <p:nvPr/>
        </p:nvSpPr>
        <p:spPr>
          <a:xfrm>
            <a:off x="6296216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6</a:t>
            </a:r>
            <a:r>
              <a:rPr lang="ko-KR" altLang="en-US" sz="800" dirty="0">
                <a:latin typeface="+mn-ea"/>
              </a:rPr>
              <a:t>개월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35BBA156-6C9A-4015-A5B8-020379373305}"/>
              </a:ext>
            </a:extLst>
          </p:cNvPr>
          <p:cNvSpPr/>
          <p:nvPr/>
        </p:nvSpPr>
        <p:spPr>
          <a:xfrm>
            <a:off x="6791745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800" dirty="0">
                <a:latin typeface="+mn-ea"/>
              </a:rPr>
              <a:t>1</a:t>
            </a:r>
            <a:r>
              <a:rPr lang="ko-KR" altLang="en-US" sz="800" dirty="0">
                <a:latin typeface="+mn-ea"/>
              </a:rPr>
              <a:t>년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055ECF81-8A94-4CEA-9C36-A62106043305}"/>
              </a:ext>
            </a:extLst>
          </p:cNvPr>
          <p:cNvSpPr/>
          <p:nvPr/>
        </p:nvSpPr>
        <p:spPr>
          <a:xfrm>
            <a:off x="4319198" y="1164026"/>
            <a:ext cx="467133" cy="24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직접입력</a:t>
            </a: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60D9C93-D910-46FE-88CA-E5A12E2A6206}"/>
              </a:ext>
            </a:extLst>
          </p:cNvPr>
          <p:cNvSpPr/>
          <p:nvPr/>
        </p:nvSpPr>
        <p:spPr>
          <a:xfrm>
            <a:off x="1249659" y="1168584"/>
            <a:ext cx="627670" cy="2462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82800" tIns="82800" rIns="82800" bIns="82800" rtlCol="0" anchor="ctr">
            <a:noAutofit/>
          </a:bodyPr>
          <a:lstStyle/>
          <a:p>
            <a:pPr>
              <a:lnSpc>
                <a:spcPct val="130000"/>
              </a:lnSpc>
            </a:pPr>
            <a:r>
              <a:rPr lang="ko-KR" altLang="en-US" sz="800" dirty="0">
                <a:latin typeface="+mn-ea"/>
              </a:rPr>
              <a:t>등록일</a:t>
            </a:r>
          </a:p>
        </p:txBody>
      </p:sp>
      <p:sp>
        <p:nvSpPr>
          <p:cNvPr id="249" name="Chevron Down">
            <a:extLst>
              <a:ext uri="{FF2B5EF4-FFF2-40B4-BE49-F238E27FC236}">
                <a16:creationId xmlns:a16="http://schemas.microsoft.com/office/drawing/2014/main" id="{2EB20DF9-18F9-4BBA-A8EF-5E0599C084B2}"/>
              </a:ext>
            </a:extLst>
          </p:cNvPr>
          <p:cNvSpPr>
            <a:spLocks noChangeAspect="1"/>
          </p:cNvSpPr>
          <p:nvPr/>
        </p:nvSpPr>
        <p:spPr bwMode="auto">
          <a:xfrm>
            <a:off x="1711455" y="1259872"/>
            <a:ext cx="115862" cy="63660"/>
          </a:xfrm>
          <a:custGeom>
            <a:avLst/>
            <a:gdLst>
              <a:gd name="T0" fmla="*/ 594 w 594"/>
              <a:gd name="T1" fmla="*/ 27 h 324"/>
              <a:gd name="T2" fmla="*/ 566 w 594"/>
              <a:gd name="T3" fmla="*/ 0 h 324"/>
              <a:gd name="T4" fmla="*/ 297 w 594"/>
              <a:gd name="T5" fmla="*/ 268 h 324"/>
              <a:gd name="T6" fmla="*/ 28 w 594"/>
              <a:gd name="T7" fmla="*/ 0 h 324"/>
              <a:gd name="T8" fmla="*/ 0 w 594"/>
              <a:gd name="T9" fmla="*/ 27 h 324"/>
              <a:gd name="T10" fmla="*/ 297 w 594"/>
              <a:gd name="T11" fmla="*/ 324 h 324"/>
              <a:gd name="T12" fmla="*/ 594 w 594"/>
              <a:gd name="T13" fmla="*/ 2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4" h="324">
                <a:moveTo>
                  <a:pt x="594" y="27"/>
                </a:moveTo>
                <a:lnTo>
                  <a:pt x="566" y="0"/>
                </a:lnTo>
                <a:lnTo>
                  <a:pt x="297" y="268"/>
                </a:lnTo>
                <a:lnTo>
                  <a:pt x="28" y="0"/>
                </a:lnTo>
                <a:lnTo>
                  <a:pt x="0" y="27"/>
                </a:lnTo>
                <a:lnTo>
                  <a:pt x="297" y="324"/>
                </a:lnTo>
                <a:lnTo>
                  <a:pt x="594" y="27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E3A9C0C7-D4A4-4BF6-A4B6-23795D233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27731"/>
              </p:ext>
            </p:extLst>
          </p:nvPr>
        </p:nvGraphicFramePr>
        <p:xfrm>
          <a:off x="7617296" y="727075"/>
          <a:ext cx="2201269" cy="3342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페이지처리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≪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선택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[&lt;]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현재페이지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-1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≫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선택 시 마지막페이지로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[&gt;]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현재페이지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+1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페이지로 이동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검색결과나 데이터가 없을 경우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좌우 이동 버튼 선택 시 이동 불가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게시물 개수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셀렉트박스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└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10(Default), 30, 50, 100</a:t>
                      </a: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페이지 당 선택한 개수만큼 게시물 노출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377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게시물 총 개수 및 노출개수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텍스트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현재 노출되고있는 게시물의 총 개수 및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현재 리스트에 노출되는 개수 노출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2104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선택삭제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게시물 </a:t>
                      </a:r>
                      <a:r>
                        <a:rPr lang="ko-KR" altLang="en-US" sz="700" b="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미선택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상태에서 클릭 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 AL_003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게시물 선택 후 클릭 시 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CL_001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 후</a:t>
                      </a:r>
                      <a:b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[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확인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] </a:t>
                      </a:r>
                      <a:r>
                        <a:rPr lang="ko-KR" altLang="en-US" sz="7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버튼 선택 시 해당 게시물 삭제</a:t>
                      </a:r>
                      <a:endParaRPr lang="en-US" altLang="ko-KR" sz="7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등록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버튼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선택 시 등록 페이지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(BO-PC-BOR-01-003)    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로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072220"/>
                  </a:ext>
                </a:extLst>
              </a:tr>
            </a:tbl>
          </a:graphicData>
        </a:graphic>
      </p:graphicFrame>
      <p:sp>
        <p:nvSpPr>
          <p:cNvPr id="119" name="모서리가 둥근 직사각형 97">
            <a:extLst>
              <a:ext uri="{FF2B5EF4-FFF2-40B4-BE49-F238E27FC236}">
                <a16:creationId xmlns:a16="http://schemas.microsoft.com/office/drawing/2014/main" id="{18A74463-8973-4833-989A-4AAE74F3C078}"/>
              </a:ext>
            </a:extLst>
          </p:cNvPr>
          <p:cNvSpPr/>
          <p:nvPr/>
        </p:nvSpPr>
        <p:spPr>
          <a:xfrm>
            <a:off x="195123" y="57366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5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0" name="모서리가 둥근 직사각형 97">
            <a:extLst>
              <a:ext uri="{FF2B5EF4-FFF2-40B4-BE49-F238E27FC236}">
                <a16:creationId xmlns:a16="http://schemas.microsoft.com/office/drawing/2014/main" id="{D9FB6CC8-3C74-4BAA-B4CF-829131272428}"/>
              </a:ext>
            </a:extLst>
          </p:cNvPr>
          <p:cNvSpPr/>
          <p:nvPr/>
        </p:nvSpPr>
        <p:spPr>
          <a:xfrm>
            <a:off x="2119431" y="57366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6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모서리가 둥근 직사각형 97">
            <a:extLst>
              <a:ext uri="{FF2B5EF4-FFF2-40B4-BE49-F238E27FC236}">
                <a16:creationId xmlns:a16="http://schemas.microsoft.com/office/drawing/2014/main" id="{9C4CA43C-CC08-4713-B589-04FEE16BDCF5}"/>
              </a:ext>
            </a:extLst>
          </p:cNvPr>
          <p:cNvSpPr/>
          <p:nvPr/>
        </p:nvSpPr>
        <p:spPr>
          <a:xfrm>
            <a:off x="6051266" y="5736650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7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2" name="모서리가 둥근 직사각형 97">
            <a:extLst>
              <a:ext uri="{FF2B5EF4-FFF2-40B4-BE49-F238E27FC236}">
                <a16:creationId xmlns:a16="http://schemas.microsoft.com/office/drawing/2014/main" id="{AA739209-A7C9-4DA5-B626-2406E2220019}"/>
              </a:ext>
            </a:extLst>
          </p:cNvPr>
          <p:cNvSpPr/>
          <p:nvPr/>
        </p:nvSpPr>
        <p:spPr>
          <a:xfrm>
            <a:off x="195123" y="6054389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8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3" name="모서리가 둥근 직사각형 97">
            <a:extLst>
              <a:ext uri="{FF2B5EF4-FFF2-40B4-BE49-F238E27FC236}">
                <a16:creationId xmlns:a16="http://schemas.microsoft.com/office/drawing/2014/main" id="{87EC2169-65FD-4A76-A290-753F504B794A}"/>
              </a:ext>
            </a:extLst>
          </p:cNvPr>
          <p:cNvSpPr/>
          <p:nvPr/>
        </p:nvSpPr>
        <p:spPr>
          <a:xfrm>
            <a:off x="6699513" y="6054389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9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A7A013B-9879-4E4F-8096-28E13D63F0E1}"/>
              </a:ext>
            </a:extLst>
          </p:cNvPr>
          <p:cNvSpPr txBox="1"/>
          <p:nvPr/>
        </p:nvSpPr>
        <p:spPr>
          <a:xfrm>
            <a:off x="452500" y="1705841"/>
            <a:ext cx="41036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노출여부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50F7839-C4A7-4C1B-8EF3-FC78E1264033}"/>
              </a:ext>
            </a:extLst>
          </p:cNvPr>
          <p:cNvGrpSpPr/>
          <p:nvPr/>
        </p:nvGrpSpPr>
        <p:grpSpPr>
          <a:xfrm>
            <a:off x="1254916" y="1701618"/>
            <a:ext cx="385005" cy="131556"/>
            <a:chOff x="1145282" y="1525820"/>
            <a:chExt cx="385005" cy="131556"/>
          </a:xfrm>
        </p:grpSpPr>
        <p:sp>
          <p:nvSpPr>
            <p:cNvPr id="117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06CB2B64-5164-4F9A-BCBC-CEE8530589B7}"/>
                </a:ext>
              </a:extLst>
            </p:cNvPr>
            <p:cNvSpPr/>
            <p:nvPr/>
          </p:nvSpPr>
          <p:spPr>
            <a:xfrm>
              <a:off x="114528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C067868-B0BF-454D-A8AF-4ABBD993F847}"/>
                </a:ext>
              </a:extLst>
            </p:cNvPr>
            <p:cNvSpPr txBox="1"/>
            <p:nvPr/>
          </p:nvSpPr>
          <p:spPr>
            <a:xfrm>
              <a:off x="1325103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</a:t>
              </a: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0FCF263B-450D-4CB4-865C-45F1BBCF2959}"/>
              </a:ext>
            </a:extLst>
          </p:cNvPr>
          <p:cNvGrpSpPr/>
          <p:nvPr/>
        </p:nvGrpSpPr>
        <p:grpSpPr>
          <a:xfrm>
            <a:off x="1925747" y="1701618"/>
            <a:ext cx="385005" cy="131556"/>
            <a:chOff x="1750519" y="1525820"/>
            <a:chExt cx="385005" cy="131556"/>
          </a:xfrm>
        </p:grpSpPr>
        <p:sp>
          <p:nvSpPr>
            <p:cNvPr id="127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71EBED9-0B2B-411A-90E2-74A5F745EE6E}"/>
                </a:ext>
              </a:extLst>
            </p:cNvPr>
            <p:cNvSpPr/>
            <p:nvPr/>
          </p:nvSpPr>
          <p:spPr>
            <a:xfrm>
              <a:off x="1750519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F87DA8A-20D2-455C-BF38-98F6998308F1}"/>
                </a:ext>
              </a:extLst>
            </p:cNvPr>
            <p:cNvSpPr txBox="1"/>
            <p:nvPr/>
          </p:nvSpPr>
          <p:spPr>
            <a:xfrm>
              <a:off x="1930340" y="1530043"/>
              <a:ext cx="205184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노출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CD6CB2B-1322-4CC7-B5DF-6811561363BD}"/>
              </a:ext>
            </a:extLst>
          </p:cNvPr>
          <p:cNvGrpSpPr/>
          <p:nvPr/>
        </p:nvGrpSpPr>
        <p:grpSpPr>
          <a:xfrm>
            <a:off x="2593043" y="1701618"/>
            <a:ext cx="487598" cy="131556"/>
            <a:chOff x="2393562" y="1525820"/>
            <a:chExt cx="487598" cy="131556"/>
          </a:xfrm>
        </p:grpSpPr>
        <p:sp>
          <p:nvSpPr>
            <p:cNvPr id="130" name="Box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731A080A-9EC4-4B53-A6FA-3208A6327E16}"/>
                </a:ext>
              </a:extLst>
            </p:cNvPr>
            <p:cNvSpPr/>
            <p:nvPr/>
          </p:nvSpPr>
          <p:spPr>
            <a:xfrm>
              <a:off x="2393562" y="1525820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378CF44-6C26-4FE2-85B8-AE76A6EC3E37}"/>
                </a:ext>
              </a:extLst>
            </p:cNvPr>
            <p:cNvSpPr txBox="1"/>
            <p:nvPr/>
          </p:nvSpPr>
          <p:spPr>
            <a:xfrm>
              <a:off x="2573383" y="1530043"/>
              <a:ext cx="307777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미노출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8629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UItfbbf56VsV801Tm1+ZLniuImKs/t58DPI7x5bnHgM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wrap="none" lIns="0" tIns="0" rIns="0" bIns="0" rtlCol="0" anchor="ctr">
        <a:noAutofit/>
      </a:bodyPr>
      <a:lstStyle>
        <a:defPPr algn="ctr">
          <a:lnSpc>
            <a:spcPct val="130000"/>
          </a:lnSpc>
          <a:defRPr sz="800" smtClean="0">
            <a:latin typeface="+mn-ea"/>
          </a:defRPr>
        </a:defPPr>
      </a:lstStyle>
    </a:spDef>
    <a:lnDef>
      <a:spPr>
        <a:ln w="3175">
          <a:solidFill>
            <a:schemeClr val="bg1">
              <a:lumMod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75811</TotalTime>
  <Words>8636</Words>
  <Application>Microsoft Office PowerPoint</Application>
  <PresentationFormat>A4 용지(210x297mm)</PresentationFormat>
  <Paragraphs>2619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Arial</vt:lpstr>
      <vt:lpstr>Segoe UI</vt:lpstr>
      <vt:lpstr>Verdana</vt:lpstr>
      <vt:lpstr>맑은 고딕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Easymedia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가이드</dc:title>
  <dc:creator>곽영주</dc:creator>
  <dc:description>..</dc:description>
  <cp:lastModifiedBy>EM_NB97</cp:lastModifiedBy>
  <cp:revision>2173</cp:revision>
  <cp:lastPrinted>2018-01-27T04:46:28Z</cp:lastPrinted>
  <dcterms:created xsi:type="dcterms:W3CDTF">2012-12-12T07:35:12Z</dcterms:created>
  <dcterms:modified xsi:type="dcterms:W3CDTF">2023-10-25T09:27:54Z</dcterms:modified>
</cp:coreProperties>
</file>