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asutra.com/view/news/361017/Video_A_postmortem_look_at_the_making_of_A_Short_Hike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Post-Mortem</a:t>
            </a:r>
            <a:r>
              <a:rPr lang="en-US" dirty="0" smtClean="0"/>
              <a:t> – “After Death” - is an analysis or discussion of an event after it is over.</a:t>
            </a:r>
          </a:p>
          <a:p>
            <a:endParaRPr lang="en-US" dirty="0"/>
          </a:p>
          <a:p>
            <a:r>
              <a:rPr lang="en-US" dirty="0" smtClean="0"/>
              <a:t>Some prefer </a:t>
            </a:r>
            <a:r>
              <a:rPr lang="en-US" dirty="0" smtClean="0">
                <a:solidFill>
                  <a:srgbClr val="FFFF00"/>
                </a:solidFill>
              </a:rPr>
              <a:t>retrospective</a:t>
            </a:r>
            <a:r>
              <a:rPr lang="en-US" dirty="0" smtClean="0"/>
              <a:t> to post-mortem to avoid a macabre connotation.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went well.</a:t>
            </a:r>
          </a:p>
          <a:p>
            <a:endParaRPr lang="en-US" dirty="0"/>
          </a:p>
          <a:p>
            <a:r>
              <a:rPr lang="en-US" dirty="0" smtClean="0"/>
              <a:t>Review what went wrong.</a:t>
            </a:r>
          </a:p>
          <a:p>
            <a:endParaRPr lang="en-US" dirty="0"/>
          </a:p>
          <a:p>
            <a:r>
              <a:rPr lang="en-US" dirty="0" smtClean="0"/>
              <a:t>A post-mortem can be done for any project, not just for software. 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A Short Hike post-mortem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3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isn’t A 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post-mortem is not about celebrating success</a:t>
            </a:r>
          </a:p>
          <a:p>
            <a:endParaRPr lang="en-US" dirty="0"/>
          </a:p>
          <a:p>
            <a:r>
              <a:rPr lang="en-US" dirty="0" smtClean="0"/>
              <a:t>A post-mortem is not about mourning a loss</a:t>
            </a:r>
          </a:p>
          <a:p>
            <a:endParaRPr lang="en-US" dirty="0"/>
          </a:p>
          <a:p>
            <a:r>
              <a:rPr lang="en-US" dirty="0" smtClean="0"/>
              <a:t>A post-mortem is not about pointing fingers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post-mortem should be performed soon after a project is complete, but after taking a moment to recover.</a:t>
            </a:r>
          </a:p>
          <a:p>
            <a:endParaRPr lang="en-US" dirty="0"/>
          </a:p>
          <a:p>
            <a:r>
              <a:rPr lang="en-US" dirty="0" smtClean="0"/>
              <a:t>The sooner it is performed, the better your memory of the project events.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ccurate documentation and details of the development process is required to review where time was spent or wasted.</a:t>
            </a:r>
          </a:p>
          <a:p>
            <a:endParaRPr lang="en-US" dirty="0"/>
          </a:p>
          <a:p>
            <a:r>
              <a:rPr lang="en-US" dirty="0" smtClean="0"/>
              <a:t>For group projects, it is important to have an agenda, a moderator, and to involve everyone in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a post-mortem is to find </a:t>
            </a:r>
            <a:r>
              <a:rPr lang="en-US" dirty="0" smtClean="0">
                <a:solidFill>
                  <a:srgbClr val="FFFF00"/>
                </a:solidFill>
              </a:rPr>
              <a:t>actionable takeaways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are the lessons learned during the project that can be </a:t>
            </a:r>
            <a:r>
              <a:rPr lang="en-US" dirty="0" smtClean="0">
                <a:solidFill>
                  <a:srgbClr val="FFFF00"/>
                </a:solidFill>
              </a:rPr>
              <a:t>replicated</a:t>
            </a:r>
            <a:r>
              <a:rPr lang="en-US" dirty="0" smtClean="0"/>
              <a:t> for future projects.</a:t>
            </a:r>
          </a:p>
          <a:p>
            <a:endParaRPr lang="en-US" dirty="0"/>
          </a:p>
          <a:p>
            <a:r>
              <a:rPr lang="en-US" dirty="0" smtClean="0"/>
              <a:t>Luck cannot be replicated, so make your own. </a:t>
            </a:r>
          </a:p>
          <a:p>
            <a:endParaRPr lang="en-US" dirty="0"/>
          </a:p>
          <a:p>
            <a:r>
              <a:rPr lang="en-US" dirty="0" smtClean="0"/>
              <a:t>Focus on the changes you can control, not the ones you can’t.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</TotalTime>
  <Words>218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Post-Mortem</vt:lpstr>
      <vt:lpstr>Post-Mortem</vt:lpstr>
      <vt:lpstr>Post-Mortem</vt:lpstr>
      <vt:lpstr>What isn’t A Post-Mortem</vt:lpstr>
      <vt:lpstr>Post-Mortem</vt:lpstr>
      <vt:lpstr>Post-Mortem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Post-Mortem</dc:title>
  <dc:creator>Acosta, Ernest</dc:creator>
  <cp:lastModifiedBy>Acosta, Ernest</cp:lastModifiedBy>
  <cp:revision>8</cp:revision>
  <dcterms:created xsi:type="dcterms:W3CDTF">2020-06-01T01:06:57Z</dcterms:created>
  <dcterms:modified xsi:type="dcterms:W3CDTF">2020-06-01T02:07:52Z</dcterms:modified>
</cp:coreProperties>
</file>