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Vocab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Compiler-</a:t>
            </a:r>
            <a:r>
              <a:rPr lang="en-US" dirty="0" smtClean="0"/>
              <a:t> A program that translates one programming language to another. Typically from a high level programming language to a low level language. A compiled program takes longer to analyze and debug, but executes faster.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Interpreter-</a:t>
            </a:r>
            <a:r>
              <a:rPr lang="en-US" dirty="0" smtClean="0"/>
              <a:t> A program that executes a programming language directly. Because code is executed line by line, errors or bugs will halt the code immediately, making it faster to debug. Interpreted programs tend to be slower overall. </a:t>
            </a:r>
          </a:p>
        </p:txBody>
      </p:sp>
    </p:spTree>
    <p:extLst>
      <p:ext uri="{BB962C8B-B14F-4D97-AF65-F5344CB8AC3E}">
        <p14:creationId xmlns:p14="http://schemas.microsoft.com/office/powerpoint/2010/main" val="287610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Integrated Development Environment (IDE)- </a:t>
            </a:r>
            <a:r>
              <a:rPr lang="en-US" dirty="0" smtClean="0"/>
              <a:t>An IDE is a program that provides a code editor, build tools, and a debugger for programmers. IDEs may also contain tools to find syntax errors, refactor existing code, or offer source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Libraries-</a:t>
            </a:r>
            <a:r>
              <a:rPr lang="en-US" dirty="0" smtClean="0"/>
              <a:t> A collection of resources used by programs. Libraries can contain classes and methods that a programmer uses frequently, but does not want to write out multiple times.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Application Programming Interface (API)- </a:t>
            </a:r>
            <a:r>
              <a:rPr lang="en-US" dirty="0" smtClean="0"/>
              <a:t>A set of definitions and tools to communicate between various components of a program. APIs provide the instructions to implement libraries in a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</TotalTime>
  <Words>189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CS Vocab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Vocab</dc:title>
  <dc:creator>Acosta, Ernest</dc:creator>
  <cp:lastModifiedBy>Acosta, Ernest</cp:lastModifiedBy>
  <cp:revision>4</cp:revision>
  <dcterms:created xsi:type="dcterms:W3CDTF">2019-08-28T02:10:52Z</dcterms:created>
  <dcterms:modified xsi:type="dcterms:W3CDTF">2019-08-28T02:41:52Z</dcterms:modified>
</cp:coreProperties>
</file>