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365D-EAB2-FABF-6D01-18D7D52E1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5A317-04DB-178A-FDC2-B7F9DD8A5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6E182-B4E6-A667-5C5D-9DFD96BEF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4772-8B7F-9143-A092-84B3D08C9B4F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7BF41-E4E3-9A69-3263-5FA64989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A977-410C-243D-A570-A43629AF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AE3A-008D-C34D-B108-69DAF123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1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DFF52-BB33-981F-C39D-4652E3DD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3B9CC-8E88-D7A0-13EB-F7833F216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7F0C1-055E-E24A-3D62-D1F17F79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4772-8B7F-9143-A092-84B3D08C9B4F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A306B-AEA4-8B92-56C5-75174076C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4B2E6-C496-1EB0-D3AE-4A97BF7A9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AE3A-008D-C34D-B108-69DAF123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3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783D7-BFED-261D-B963-68906A9EC8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F5FBB-9BB8-0DD9-0C9F-66A2CDE53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8570A-03E2-2B60-82B4-636A34827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4772-8B7F-9143-A092-84B3D08C9B4F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0D95F-017D-A956-D85B-752F49C40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20477-22FD-F995-B8FA-A86EBFC5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AE3A-008D-C34D-B108-69DAF123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1716-8412-D9A5-BEC4-6604DD459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EFBDC-6BFA-391B-D0F1-91D9E21A0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2C134-E6CE-379F-2DA7-3EA6415BA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4772-8B7F-9143-A092-84B3D08C9B4F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306F5-D0A0-ED1C-08F3-ED26C85FC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F6B2A-BAD1-DBB2-C80A-66123F6E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AE3A-008D-C34D-B108-69DAF123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7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74AB4-3C82-21FA-5996-2CE599B4B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28B21-842B-D9A4-CFF5-1BD6AD336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19716-CE55-BA7C-8714-F32D513BC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4772-8B7F-9143-A092-84B3D08C9B4F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BC615-0AB0-EADF-D8E6-5809E367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BFFC0-4AC1-C4C2-33CA-F4D1A829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AE3A-008D-C34D-B108-69DAF123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4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B68B-6092-9A2E-ECA2-D533C105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C5761-9897-BAE1-8027-8C4A7ED84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548D9-F865-CF5D-FCB8-075A81DEE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DE548-59B6-B7AC-048E-03884D22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4772-8B7F-9143-A092-84B3D08C9B4F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0931B-0A68-E59B-14F2-D03226CE6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1D50C-4290-C721-3F95-98447E01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AE3A-008D-C34D-B108-69DAF123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7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36188-B66E-4DC0-4652-7BAD7944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5AFE3-38A1-8D2E-17B4-3655432B7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08E35-963E-F0D8-7227-DA3F37203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D565D-319C-446B-7BFF-907973C34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7E9E6D-3AFD-CFCD-E878-46CC9B623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655AD2-06F8-69A7-8234-E165C4B5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4772-8B7F-9143-A092-84B3D08C9B4F}" type="datetimeFigureOut">
              <a:rPr lang="en-US" smtClean="0"/>
              <a:t>12/4/24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DB2B51-35A0-1CDA-EAA3-65F5919FE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BFB467-EEDE-CA16-DA41-24D04949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AE3A-008D-C34D-B108-69DAF123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0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B09AD-2CAC-8C3D-4890-2B99B24F2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E52816-EE9E-AFDB-4C01-07F49FE08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4772-8B7F-9143-A092-84B3D08C9B4F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6FF24-5A52-62DD-3D98-86240310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EB559-9486-F3B9-C474-980C0361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AE3A-008D-C34D-B108-69DAF123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4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9B342-71E7-5823-145A-29130F2E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4772-8B7F-9143-A092-84B3D08C9B4F}" type="datetimeFigureOut">
              <a:rPr lang="en-US" smtClean="0"/>
              <a:t>12/4/24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DE5D03-1A74-7079-1AC4-FB5EE159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0D018-840A-1BDB-5F48-B5875572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AE3A-008D-C34D-B108-69DAF123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5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46A19-8861-7E9C-FA6A-F26D7D33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1D48F-F056-1829-7C21-FD498ED99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37936-ACA2-B3BF-A5AD-2E8451F2C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A8C30-E61F-1E7C-1BEE-0EDDE372B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4772-8B7F-9143-A092-84B3D08C9B4F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E88AA-2A89-8250-AAEE-EEDF6548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A7ACD-374C-862A-BB39-D2750CF4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AE3A-008D-C34D-B108-69DAF123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8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1453-A098-F43E-0FDE-C7BA8981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6D0C34-878B-2BA4-AAA9-F96BAFA5F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8BFB3-F476-8EAA-2196-89D74B908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AFE75-016A-2E45-ADCF-0FB29EE17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4772-8B7F-9143-A092-84B3D08C9B4F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218B3-A602-8328-948D-895B4F1A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869E1-9C91-B986-B950-2B3F65272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AE3A-008D-C34D-B108-69DAF123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6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F23C2-F699-5AF0-51E3-186F323D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C139A-689D-E113-CB7F-D2FA4EDE0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4A349-44F1-C2F3-E29F-77EFFA89A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F4772-8B7F-9143-A092-84B3D08C9B4F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62D54-E052-EBF5-149A-349449A4D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0E497-FF42-7378-1975-7D7296715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DAE3A-008D-C34D-B108-69DAF123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D83937-3AC6-06E0-EC45-69F7FD0BD91E}"/>
              </a:ext>
            </a:extLst>
          </p:cNvPr>
          <p:cNvSpPr txBox="1"/>
          <p:nvPr/>
        </p:nvSpPr>
        <p:spPr>
          <a:xfrm>
            <a:off x="5383016" y="3244334"/>
            <a:ext cx="14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Hello, World!</a:t>
            </a:r>
          </a:p>
        </p:txBody>
      </p:sp>
    </p:spTree>
    <p:extLst>
      <p:ext uri="{BB962C8B-B14F-4D97-AF65-F5344CB8AC3E}">
        <p14:creationId xmlns:p14="http://schemas.microsoft.com/office/powerpoint/2010/main" val="120606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Ed Addario</cp:lastModifiedBy>
  <cp:revision>2</cp:revision>
  <dcterms:created xsi:type="dcterms:W3CDTF">2024-12-04T09:11:11Z</dcterms:created>
  <dcterms:modified xsi:type="dcterms:W3CDTF">2024-12-04T09:16:32Z</dcterms:modified>
  <cp:category/>
</cp:coreProperties>
</file>