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D7D"/>
    <a:srgbClr val="F0F3F4"/>
    <a:srgbClr val="4A235A"/>
    <a:srgbClr val="A569BD"/>
    <a:srgbClr val="5CADE2"/>
    <a:srgbClr val="1C4F72"/>
    <a:srgbClr val="57D68C"/>
    <a:srgbClr val="186A3A"/>
    <a:srgbClr val="7D6608"/>
    <a:srgbClr val="F4C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983" y="-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B259D-FC2D-C8FF-290C-5EC0CE567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A96A2C-5834-6EA5-3814-615150FF6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75D0C-732B-75C4-3226-AEE30223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E1BD-B9AA-427F-959B-8746D6D595BC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882092-94B7-7B13-33AC-9120832D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C56BF0-F27E-50FD-3880-D48D2665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271F-B999-4F9C-94B6-8E73E6012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7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5F810-24D9-DD24-5006-5DC30F20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F6246-14B5-5A0E-AB72-4109F86F9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E93EE-EC80-6099-7598-2232E4DD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E1BD-B9AA-427F-959B-8746D6D595BC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76347A-F5CC-23CD-F010-8AD75A41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46815-5603-8901-5386-5ECC2109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271F-B999-4F9C-94B6-8E73E6012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6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E8F9C0-C32C-E48D-1BA2-4460379E8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41DE66-8617-95D9-BE3D-6A81033ED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20045A-A830-73D3-F953-16A6408C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E1BD-B9AA-427F-959B-8746D6D595BC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DD57BE-C5DD-7170-9240-2CB6FBAF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D01A7C-42B8-0C5A-2699-5DF84066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271F-B999-4F9C-94B6-8E73E6012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9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AFCBF-F4C2-F550-4C2D-E9EA39D4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0F7C6-27DE-096A-90E6-FFF1A985C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1AEFBC-AB54-7622-6170-D96F3649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E1BD-B9AA-427F-959B-8746D6D595BC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9AEEF8-4BAE-B9B6-7119-93EED8F7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98F41-8A82-B3AA-7DBF-7B71FC63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271F-B999-4F9C-94B6-8E73E6012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33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32CA1-D387-26BD-D20D-D22F8B95B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CA655-0A4A-60EA-42B0-AC4ACB848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6858B7-56F7-9164-D547-76C30E0D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E1BD-B9AA-427F-959B-8746D6D595BC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99E933-3780-AEF9-A4FE-66E84890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21321-DFEF-D3C9-A90C-9B300A50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271F-B999-4F9C-94B6-8E73E6012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1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79523-F0B4-F926-303E-C7B28BE6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0211DA-47F2-F42C-67A2-45954EBED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1629BA-612E-1134-76D3-DCB8056B8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B51055-5E73-5F2D-4FD1-4358B5B1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E1BD-B9AA-427F-959B-8746D6D595BC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6A9D84-D60E-6052-2C83-01D7DA04F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6BD817-C9BB-14CD-944B-EF461D26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271F-B999-4F9C-94B6-8E73E6012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60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A3F45-E5AF-17C2-E106-1CB95402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2FBAF4-75FE-4923-FEFC-EDDB344C6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D91003-E1CD-8AF7-DDE9-B7492FE85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99EF87-B02C-5A72-9600-76D185DC0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780238-CEFA-1172-2280-E7850B281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FB856E-7A9F-858B-583A-49CC4271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E1BD-B9AA-427F-959B-8746D6D595BC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B85E03-FCA9-F5F9-E19F-66B4EC18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D628B4-283E-2C10-2737-BB4FDEAE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271F-B999-4F9C-94B6-8E73E6012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82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1C9AF-FC8C-1285-2AD9-F4BB6BE8A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048A44-B879-9414-0D7F-E877910E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E1BD-B9AA-427F-959B-8746D6D595BC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30210F-0681-6771-A76F-F0C4E575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E9C0DF-18A5-8B5E-178F-6C4C3EB6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271F-B999-4F9C-94B6-8E73E6012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48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421C1C-E864-7FE2-6410-5AEF51E19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E1BD-B9AA-427F-959B-8746D6D595BC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3636C0-C74C-6CCA-F37F-BD5D7AF6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F22083-224C-B9AB-5892-F475BBB5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271F-B999-4F9C-94B6-8E73E6012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24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D27BD-501C-9F0D-218A-EFC82DEE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F55BB-6CB4-F32E-48DB-B97BEBF76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B0F7DE-7E9D-3E57-FEE2-464CD70A3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52C6E5-A857-2920-2FD4-BD5425BD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E1BD-B9AA-427F-959B-8746D6D595BC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E177B7-E10A-43F7-6BDC-7A0E2799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CFE270-5D89-BAF1-1044-2DD5DECE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271F-B999-4F9C-94B6-8E73E6012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06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8F585-06F1-4F42-8783-A67C6EFF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03DEB8-C3D5-866F-123C-B5356192D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C79BDA-6801-79B8-3D10-6873BE7D6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58245D-885D-88EC-E7B3-0ED6996C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E1BD-B9AA-427F-959B-8746D6D595BC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10AFB3-61C7-3D0F-B553-DA6594F8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F549E5-F081-B76A-CADC-ECD6EA2A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271F-B999-4F9C-94B6-8E73E6012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53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0CBA16-ED94-4DFC-6768-C0E7903B0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60CC01-6CC6-732E-3D91-656951EDF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B7B3A3-8EC6-C912-C732-8CA66E4DA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EE1BD-B9AA-427F-959B-8746D6D595BC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037DF-CBEA-4E21-DD70-FA1008A66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C2D81A-85C0-4F10-A491-A4E8A88CE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A271F-B999-4F9C-94B6-8E73E6012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7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763F1A1-7116-DCB9-F662-5592C5E0C3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9"/>
          <a:stretch/>
        </p:blipFill>
        <p:spPr>
          <a:xfrm>
            <a:off x="0" y="1781908"/>
            <a:ext cx="12192000" cy="5076092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9507CE91-7541-B670-C6E3-011B98890E25}"/>
              </a:ext>
            </a:extLst>
          </p:cNvPr>
          <p:cNvSpPr/>
          <p:nvPr/>
        </p:nvSpPr>
        <p:spPr>
          <a:xfrm>
            <a:off x="2740054" y="657469"/>
            <a:ext cx="518474" cy="518474"/>
          </a:xfrm>
          <a:prstGeom prst="roundRect">
            <a:avLst>
              <a:gd name="adj" fmla="val 24077"/>
            </a:avLst>
          </a:prstGeom>
          <a:solidFill>
            <a:srgbClr val="782820"/>
          </a:solidFill>
          <a:ln w="76200">
            <a:solidFill>
              <a:srgbClr val="EC70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3D98965-3C04-22D9-6BB1-A9D698B4BEDA}"/>
              </a:ext>
            </a:extLst>
          </p:cNvPr>
          <p:cNvSpPr/>
          <p:nvPr/>
        </p:nvSpPr>
        <p:spPr>
          <a:xfrm>
            <a:off x="3806854" y="657469"/>
            <a:ext cx="518474" cy="518474"/>
          </a:xfrm>
          <a:prstGeom prst="roundRect">
            <a:avLst>
              <a:gd name="adj" fmla="val 24077"/>
            </a:avLst>
          </a:prstGeom>
          <a:solidFill>
            <a:srgbClr val="784213"/>
          </a:solidFill>
          <a:ln w="76200">
            <a:solidFill>
              <a:srgbClr val="EB98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34DBF4D-1162-CFCF-C1A2-690F28153C2B}"/>
              </a:ext>
            </a:extLst>
          </p:cNvPr>
          <p:cNvSpPr/>
          <p:nvPr/>
        </p:nvSpPr>
        <p:spPr>
          <a:xfrm>
            <a:off x="4873654" y="657469"/>
            <a:ext cx="518474" cy="518474"/>
          </a:xfrm>
          <a:prstGeom prst="roundRect">
            <a:avLst>
              <a:gd name="adj" fmla="val 24077"/>
            </a:avLst>
          </a:prstGeom>
          <a:solidFill>
            <a:srgbClr val="7D6608"/>
          </a:solidFill>
          <a:ln w="76200">
            <a:solidFill>
              <a:srgbClr val="F4CF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F121319-FCE2-D87E-7116-2AA6A5C3784A}"/>
              </a:ext>
            </a:extLst>
          </p:cNvPr>
          <p:cNvSpPr/>
          <p:nvPr/>
        </p:nvSpPr>
        <p:spPr>
          <a:xfrm>
            <a:off x="5940454" y="647936"/>
            <a:ext cx="518474" cy="518474"/>
          </a:xfrm>
          <a:prstGeom prst="roundRect">
            <a:avLst>
              <a:gd name="adj" fmla="val 24077"/>
            </a:avLst>
          </a:prstGeom>
          <a:solidFill>
            <a:srgbClr val="186A3A"/>
          </a:solidFill>
          <a:ln w="76200">
            <a:solidFill>
              <a:srgbClr val="57D6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A644B84-9DA1-E417-AE46-A2A5C8AB3DCE}"/>
              </a:ext>
            </a:extLst>
          </p:cNvPr>
          <p:cNvSpPr/>
          <p:nvPr/>
        </p:nvSpPr>
        <p:spPr>
          <a:xfrm>
            <a:off x="6952266" y="647936"/>
            <a:ext cx="518474" cy="518474"/>
          </a:xfrm>
          <a:prstGeom prst="roundRect">
            <a:avLst>
              <a:gd name="adj" fmla="val 24077"/>
            </a:avLst>
          </a:prstGeom>
          <a:solidFill>
            <a:srgbClr val="1C4F72"/>
          </a:solidFill>
          <a:ln w="76200">
            <a:solidFill>
              <a:srgbClr val="5CAD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2CF0062-75B5-0725-37D0-A466F5B506BB}"/>
              </a:ext>
            </a:extLst>
          </p:cNvPr>
          <p:cNvSpPr/>
          <p:nvPr/>
        </p:nvSpPr>
        <p:spPr>
          <a:xfrm>
            <a:off x="7964078" y="647936"/>
            <a:ext cx="518474" cy="518474"/>
          </a:xfrm>
          <a:prstGeom prst="roundRect">
            <a:avLst>
              <a:gd name="adj" fmla="val 24077"/>
            </a:avLst>
          </a:prstGeom>
          <a:solidFill>
            <a:srgbClr val="4A235A"/>
          </a:solidFill>
          <a:ln w="76200">
            <a:solidFill>
              <a:srgbClr val="A569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3625F75-4100-9324-FC9B-51D6EB024869}"/>
              </a:ext>
            </a:extLst>
          </p:cNvPr>
          <p:cNvSpPr/>
          <p:nvPr/>
        </p:nvSpPr>
        <p:spPr>
          <a:xfrm>
            <a:off x="8975890" y="647936"/>
            <a:ext cx="518474" cy="518474"/>
          </a:xfrm>
          <a:prstGeom prst="roundRect">
            <a:avLst>
              <a:gd name="adj" fmla="val 24077"/>
            </a:avLst>
          </a:prstGeom>
          <a:solidFill>
            <a:srgbClr val="7A7D7D"/>
          </a:solidFill>
          <a:ln w="76200">
            <a:solidFill>
              <a:srgbClr val="F0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68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1B3F7E04-04B8-F381-66B6-B4F4B75400B4}"/>
              </a:ext>
            </a:extLst>
          </p:cNvPr>
          <p:cNvSpPr/>
          <p:nvPr/>
        </p:nvSpPr>
        <p:spPr>
          <a:xfrm>
            <a:off x="907834" y="376117"/>
            <a:ext cx="518474" cy="518474"/>
          </a:xfrm>
          <a:prstGeom prst="roundRect">
            <a:avLst>
              <a:gd name="adj" fmla="val 24077"/>
            </a:avLst>
          </a:prstGeom>
          <a:solidFill>
            <a:srgbClr val="782820"/>
          </a:solidFill>
          <a:ln w="76200">
            <a:solidFill>
              <a:srgbClr val="EC70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CBFFA26-1CDE-B840-8A8D-ADFDDD186C10}"/>
              </a:ext>
            </a:extLst>
          </p:cNvPr>
          <p:cNvSpPr/>
          <p:nvPr/>
        </p:nvSpPr>
        <p:spPr>
          <a:xfrm>
            <a:off x="940950" y="3169763"/>
            <a:ext cx="518474" cy="518474"/>
          </a:xfrm>
          <a:prstGeom prst="roundRect">
            <a:avLst>
              <a:gd name="adj" fmla="val 24077"/>
            </a:avLst>
          </a:prstGeom>
          <a:solidFill>
            <a:srgbClr val="784213"/>
          </a:solidFill>
          <a:ln w="76200">
            <a:solidFill>
              <a:srgbClr val="EB98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420B175-119F-3C65-4F32-B4333D9010F2}"/>
              </a:ext>
            </a:extLst>
          </p:cNvPr>
          <p:cNvSpPr/>
          <p:nvPr/>
        </p:nvSpPr>
        <p:spPr>
          <a:xfrm>
            <a:off x="3971863" y="1378671"/>
            <a:ext cx="518474" cy="518474"/>
          </a:xfrm>
          <a:prstGeom prst="roundRect">
            <a:avLst>
              <a:gd name="adj" fmla="val 24077"/>
            </a:avLst>
          </a:prstGeom>
          <a:solidFill>
            <a:srgbClr val="7D6608"/>
          </a:solidFill>
          <a:ln w="76200">
            <a:solidFill>
              <a:srgbClr val="F4CF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F030266-9E85-A09D-FDE4-DCF0A7908DC3}"/>
              </a:ext>
            </a:extLst>
          </p:cNvPr>
          <p:cNvSpPr/>
          <p:nvPr/>
        </p:nvSpPr>
        <p:spPr>
          <a:xfrm>
            <a:off x="7442428" y="860197"/>
            <a:ext cx="518474" cy="518474"/>
          </a:xfrm>
          <a:prstGeom prst="roundRect">
            <a:avLst>
              <a:gd name="adj" fmla="val 24077"/>
            </a:avLst>
          </a:prstGeom>
          <a:solidFill>
            <a:srgbClr val="186A3A"/>
          </a:solidFill>
          <a:ln w="76200">
            <a:solidFill>
              <a:srgbClr val="57D6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21AA7FF-54E4-879D-21A6-CE0F3156F344}"/>
              </a:ext>
            </a:extLst>
          </p:cNvPr>
          <p:cNvSpPr/>
          <p:nvPr/>
        </p:nvSpPr>
        <p:spPr>
          <a:xfrm>
            <a:off x="3971863" y="3787958"/>
            <a:ext cx="518474" cy="518474"/>
          </a:xfrm>
          <a:prstGeom prst="roundRect">
            <a:avLst>
              <a:gd name="adj" fmla="val 24077"/>
            </a:avLst>
          </a:prstGeom>
          <a:solidFill>
            <a:srgbClr val="1C4F72"/>
          </a:solidFill>
          <a:ln w="76200">
            <a:solidFill>
              <a:srgbClr val="5CAD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17C4862-4DDD-AE97-6261-DD494698553B}"/>
              </a:ext>
            </a:extLst>
          </p:cNvPr>
          <p:cNvSpPr/>
          <p:nvPr/>
        </p:nvSpPr>
        <p:spPr>
          <a:xfrm>
            <a:off x="7002776" y="3429000"/>
            <a:ext cx="518474" cy="518474"/>
          </a:xfrm>
          <a:prstGeom prst="roundRect">
            <a:avLst>
              <a:gd name="adj" fmla="val 24077"/>
            </a:avLst>
          </a:prstGeom>
          <a:solidFill>
            <a:srgbClr val="4A235A"/>
          </a:solidFill>
          <a:ln w="76200">
            <a:solidFill>
              <a:srgbClr val="A569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61B23FA-D1EB-4CF6-2779-7DBC66E593E7}"/>
              </a:ext>
            </a:extLst>
          </p:cNvPr>
          <p:cNvSpPr/>
          <p:nvPr/>
        </p:nvSpPr>
        <p:spPr>
          <a:xfrm>
            <a:off x="907834" y="894591"/>
            <a:ext cx="518474" cy="518474"/>
          </a:xfrm>
          <a:prstGeom prst="roundRect">
            <a:avLst>
              <a:gd name="adj" fmla="val 24077"/>
            </a:avLst>
          </a:prstGeom>
          <a:solidFill>
            <a:srgbClr val="782820"/>
          </a:solidFill>
          <a:ln w="76200">
            <a:solidFill>
              <a:srgbClr val="EC70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C4D317D-AAF2-7993-A8FF-F5D0FC998459}"/>
              </a:ext>
            </a:extLst>
          </p:cNvPr>
          <p:cNvSpPr/>
          <p:nvPr/>
        </p:nvSpPr>
        <p:spPr>
          <a:xfrm>
            <a:off x="907834" y="1413065"/>
            <a:ext cx="518474" cy="518474"/>
          </a:xfrm>
          <a:prstGeom prst="roundRect">
            <a:avLst>
              <a:gd name="adj" fmla="val 24077"/>
            </a:avLst>
          </a:prstGeom>
          <a:solidFill>
            <a:srgbClr val="782820"/>
          </a:solidFill>
          <a:ln w="76200">
            <a:solidFill>
              <a:srgbClr val="EC70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7CED1DB-CFFA-2134-67F0-FC007E3603EF}"/>
              </a:ext>
            </a:extLst>
          </p:cNvPr>
          <p:cNvSpPr/>
          <p:nvPr/>
        </p:nvSpPr>
        <p:spPr>
          <a:xfrm>
            <a:off x="907834" y="1931539"/>
            <a:ext cx="518474" cy="518474"/>
          </a:xfrm>
          <a:prstGeom prst="roundRect">
            <a:avLst>
              <a:gd name="adj" fmla="val 24077"/>
            </a:avLst>
          </a:prstGeom>
          <a:solidFill>
            <a:srgbClr val="782820"/>
          </a:solidFill>
          <a:ln w="76200">
            <a:solidFill>
              <a:srgbClr val="EC70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CF7B407-8E4A-0E1C-5C96-081EDBDC436C}"/>
              </a:ext>
            </a:extLst>
          </p:cNvPr>
          <p:cNvSpPr/>
          <p:nvPr/>
        </p:nvSpPr>
        <p:spPr>
          <a:xfrm>
            <a:off x="940950" y="3688237"/>
            <a:ext cx="518474" cy="518474"/>
          </a:xfrm>
          <a:prstGeom prst="roundRect">
            <a:avLst>
              <a:gd name="adj" fmla="val 24077"/>
            </a:avLst>
          </a:prstGeom>
          <a:solidFill>
            <a:srgbClr val="784213"/>
          </a:solidFill>
          <a:ln w="76200">
            <a:solidFill>
              <a:srgbClr val="EB98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04329F7-E153-FDE9-034D-B7A1ACC45A2D}"/>
              </a:ext>
            </a:extLst>
          </p:cNvPr>
          <p:cNvSpPr/>
          <p:nvPr/>
        </p:nvSpPr>
        <p:spPr>
          <a:xfrm>
            <a:off x="940950" y="4206711"/>
            <a:ext cx="518474" cy="518474"/>
          </a:xfrm>
          <a:prstGeom prst="roundRect">
            <a:avLst>
              <a:gd name="adj" fmla="val 24077"/>
            </a:avLst>
          </a:prstGeom>
          <a:solidFill>
            <a:srgbClr val="784213"/>
          </a:solidFill>
          <a:ln w="76200">
            <a:solidFill>
              <a:srgbClr val="EB98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34032A8-B1AC-DCB7-E9D2-734ACE5E90CD}"/>
              </a:ext>
            </a:extLst>
          </p:cNvPr>
          <p:cNvSpPr/>
          <p:nvPr/>
        </p:nvSpPr>
        <p:spPr>
          <a:xfrm>
            <a:off x="1459424" y="3688237"/>
            <a:ext cx="518474" cy="518474"/>
          </a:xfrm>
          <a:prstGeom prst="roundRect">
            <a:avLst>
              <a:gd name="adj" fmla="val 24077"/>
            </a:avLst>
          </a:prstGeom>
          <a:solidFill>
            <a:srgbClr val="784213"/>
          </a:solidFill>
          <a:ln w="76200">
            <a:solidFill>
              <a:srgbClr val="EB98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7D9E012-5FDC-762E-C8A3-06964A754A5E}"/>
              </a:ext>
            </a:extLst>
          </p:cNvPr>
          <p:cNvSpPr/>
          <p:nvPr/>
        </p:nvSpPr>
        <p:spPr>
          <a:xfrm>
            <a:off x="3453389" y="1378671"/>
            <a:ext cx="518474" cy="518474"/>
          </a:xfrm>
          <a:prstGeom prst="roundRect">
            <a:avLst>
              <a:gd name="adj" fmla="val 24077"/>
            </a:avLst>
          </a:prstGeom>
          <a:solidFill>
            <a:srgbClr val="7D6608"/>
          </a:solidFill>
          <a:ln w="76200">
            <a:solidFill>
              <a:srgbClr val="F4CF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F2093E8-B74E-C00B-A3ED-16FA9844A8B0}"/>
              </a:ext>
            </a:extLst>
          </p:cNvPr>
          <p:cNvSpPr/>
          <p:nvPr/>
        </p:nvSpPr>
        <p:spPr>
          <a:xfrm>
            <a:off x="3971863" y="1897145"/>
            <a:ext cx="518474" cy="518474"/>
          </a:xfrm>
          <a:prstGeom prst="roundRect">
            <a:avLst>
              <a:gd name="adj" fmla="val 24077"/>
            </a:avLst>
          </a:prstGeom>
          <a:solidFill>
            <a:srgbClr val="7D6608"/>
          </a:solidFill>
          <a:ln w="76200">
            <a:solidFill>
              <a:srgbClr val="F4CF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7F2240D-C8EF-C881-3FA9-348FEB933FA2}"/>
              </a:ext>
            </a:extLst>
          </p:cNvPr>
          <p:cNvSpPr/>
          <p:nvPr/>
        </p:nvSpPr>
        <p:spPr>
          <a:xfrm>
            <a:off x="4490337" y="1897145"/>
            <a:ext cx="518474" cy="518474"/>
          </a:xfrm>
          <a:prstGeom prst="roundRect">
            <a:avLst>
              <a:gd name="adj" fmla="val 24077"/>
            </a:avLst>
          </a:prstGeom>
          <a:solidFill>
            <a:srgbClr val="7D6608"/>
          </a:solidFill>
          <a:ln w="76200">
            <a:solidFill>
              <a:srgbClr val="F4CF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FB52CCE-1AF2-670E-BB3B-882D94F8B00A}"/>
              </a:ext>
            </a:extLst>
          </p:cNvPr>
          <p:cNvSpPr/>
          <p:nvPr/>
        </p:nvSpPr>
        <p:spPr>
          <a:xfrm>
            <a:off x="6927766" y="860197"/>
            <a:ext cx="518474" cy="518474"/>
          </a:xfrm>
          <a:prstGeom prst="roundRect">
            <a:avLst>
              <a:gd name="adj" fmla="val 24077"/>
            </a:avLst>
          </a:prstGeom>
          <a:solidFill>
            <a:srgbClr val="186A3A"/>
          </a:solidFill>
          <a:ln w="76200">
            <a:solidFill>
              <a:srgbClr val="57D6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874CB21-B5D7-B507-B1F2-09C462443063}"/>
              </a:ext>
            </a:extLst>
          </p:cNvPr>
          <p:cNvSpPr/>
          <p:nvPr/>
        </p:nvSpPr>
        <p:spPr>
          <a:xfrm>
            <a:off x="7442428" y="1378671"/>
            <a:ext cx="518474" cy="518474"/>
          </a:xfrm>
          <a:prstGeom prst="roundRect">
            <a:avLst>
              <a:gd name="adj" fmla="val 24077"/>
            </a:avLst>
          </a:prstGeom>
          <a:solidFill>
            <a:srgbClr val="186A3A"/>
          </a:solidFill>
          <a:ln w="76200">
            <a:solidFill>
              <a:srgbClr val="57D6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5E9B0B8-5BDA-FF6D-F8D3-764AAC326006}"/>
              </a:ext>
            </a:extLst>
          </p:cNvPr>
          <p:cNvSpPr/>
          <p:nvPr/>
        </p:nvSpPr>
        <p:spPr>
          <a:xfrm>
            <a:off x="7442428" y="1897145"/>
            <a:ext cx="518474" cy="518474"/>
          </a:xfrm>
          <a:prstGeom prst="roundRect">
            <a:avLst>
              <a:gd name="adj" fmla="val 24077"/>
            </a:avLst>
          </a:prstGeom>
          <a:solidFill>
            <a:srgbClr val="186A3A"/>
          </a:solidFill>
          <a:ln w="76200">
            <a:solidFill>
              <a:srgbClr val="57D6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43C051A-2977-1049-9F9F-DB6FCF18AA2F}"/>
              </a:ext>
            </a:extLst>
          </p:cNvPr>
          <p:cNvSpPr/>
          <p:nvPr/>
        </p:nvSpPr>
        <p:spPr>
          <a:xfrm>
            <a:off x="4490337" y="3787958"/>
            <a:ext cx="518474" cy="518474"/>
          </a:xfrm>
          <a:prstGeom prst="roundRect">
            <a:avLst>
              <a:gd name="adj" fmla="val 24077"/>
            </a:avLst>
          </a:prstGeom>
          <a:solidFill>
            <a:srgbClr val="1C4F72"/>
          </a:solidFill>
          <a:ln w="76200">
            <a:solidFill>
              <a:srgbClr val="5CAD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27D062C-6F3B-1F6B-853F-9AA4FBD297E9}"/>
              </a:ext>
            </a:extLst>
          </p:cNvPr>
          <p:cNvSpPr/>
          <p:nvPr/>
        </p:nvSpPr>
        <p:spPr>
          <a:xfrm>
            <a:off x="3971863" y="4306432"/>
            <a:ext cx="518474" cy="518474"/>
          </a:xfrm>
          <a:prstGeom prst="roundRect">
            <a:avLst>
              <a:gd name="adj" fmla="val 24077"/>
            </a:avLst>
          </a:prstGeom>
          <a:solidFill>
            <a:srgbClr val="1C4F72"/>
          </a:solidFill>
          <a:ln w="76200">
            <a:solidFill>
              <a:srgbClr val="5CAD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4728E52-6743-5E50-6E14-DD4F03888D70}"/>
              </a:ext>
            </a:extLst>
          </p:cNvPr>
          <p:cNvSpPr/>
          <p:nvPr/>
        </p:nvSpPr>
        <p:spPr>
          <a:xfrm>
            <a:off x="3453389" y="4306432"/>
            <a:ext cx="518474" cy="518474"/>
          </a:xfrm>
          <a:prstGeom prst="roundRect">
            <a:avLst>
              <a:gd name="adj" fmla="val 24077"/>
            </a:avLst>
          </a:prstGeom>
          <a:solidFill>
            <a:srgbClr val="1C4F72"/>
          </a:solidFill>
          <a:ln w="76200">
            <a:solidFill>
              <a:srgbClr val="5CAD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6936A84-1DC3-8D11-05BE-171FEE0E1E6E}"/>
              </a:ext>
            </a:extLst>
          </p:cNvPr>
          <p:cNvSpPr/>
          <p:nvPr/>
        </p:nvSpPr>
        <p:spPr>
          <a:xfrm>
            <a:off x="7002776" y="3947474"/>
            <a:ext cx="518474" cy="518474"/>
          </a:xfrm>
          <a:prstGeom prst="roundRect">
            <a:avLst>
              <a:gd name="adj" fmla="val 24077"/>
            </a:avLst>
          </a:prstGeom>
          <a:solidFill>
            <a:srgbClr val="4A235A"/>
          </a:solidFill>
          <a:ln w="76200">
            <a:solidFill>
              <a:srgbClr val="A569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C8E48D0E-94FB-472C-91D6-74585CDACE0A}"/>
              </a:ext>
            </a:extLst>
          </p:cNvPr>
          <p:cNvSpPr/>
          <p:nvPr/>
        </p:nvSpPr>
        <p:spPr>
          <a:xfrm>
            <a:off x="7002776" y="4496051"/>
            <a:ext cx="518474" cy="518474"/>
          </a:xfrm>
          <a:prstGeom prst="roundRect">
            <a:avLst>
              <a:gd name="adj" fmla="val 24077"/>
            </a:avLst>
          </a:prstGeom>
          <a:solidFill>
            <a:srgbClr val="4A235A"/>
          </a:solidFill>
          <a:ln w="76200">
            <a:solidFill>
              <a:srgbClr val="A569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D8EA6CF-77A8-D277-B61C-60040E6A0F2E}"/>
              </a:ext>
            </a:extLst>
          </p:cNvPr>
          <p:cNvSpPr/>
          <p:nvPr/>
        </p:nvSpPr>
        <p:spPr>
          <a:xfrm>
            <a:off x="7521250" y="3429000"/>
            <a:ext cx="518474" cy="518474"/>
          </a:xfrm>
          <a:prstGeom prst="roundRect">
            <a:avLst>
              <a:gd name="adj" fmla="val 24077"/>
            </a:avLst>
          </a:prstGeom>
          <a:solidFill>
            <a:srgbClr val="4A235A"/>
          </a:solidFill>
          <a:ln w="76200">
            <a:solidFill>
              <a:srgbClr val="A569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4BCA93F-B49C-7C08-C0D6-67959871FF1B}"/>
              </a:ext>
            </a:extLst>
          </p:cNvPr>
          <p:cNvSpPr/>
          <p:nvPr/>
        </p:nvSpPr>
        <p:spPr>
          <a:xfrm>
            <a:off x="9655833" y="2450013"/>
            <a:ext cx="518474" cy="518474"/>
          </a:xfrm>
          <a:prstGeom prst="roundRect">
            <a:avLst>
              <a:gd name="adj" fmla="val 24077"/>
            </a:avLst>
          </a:prstGeom>
          <a:solidFill>
            <a:srgbClr val="7A7D7D"/>
          </a:solidFill>
          <a:ln w="76200">
            <a:solidFill>
              <a:srgbClr val="F0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2A3F40F-5793-0DC8-E9B1-C2BACBAB133F}"/>
              </a:ext>
            </a:extLst>
          </p:cNvPr>
          <p:cNvSpPr/>
          <p:nvPr/>
        </p:nvSpPr>
        <p:spPr>
          <a:xfrm>
            <a:off x="10174307" y="2450013"/>
            <a:ext cx="518474" cy="518474"/>
          </a:xfrm>
          <a:prstGeom prst="roundRect">
            <a:avLst>
              <a:gd name="adj" fmla="val 24077"/>
            </a:avLst>
          </a:prstGeom>
          <a:solidFill>
            <a:srgbClr val="7A7D7D"/>
          </a:solidFill>
          <a:ln w="76200">
            <a:solidFill>
              <a:srgbClr val="F0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DE8334D-8163-176B-393B-BBDFCFC34676}"/>
              </a:ext>
            </a:extLst>
          </p:cNvPr>
          <p:cNvSpPr/>
          <p:nvPr/>
        </p:nvSpPr>
        <p:spPr>
          <a:xfrm>
            <a:off x="9655833" y="2968487"/>
            <a:ext cx="518474" cy="518474"/>
          </a:xfrm>
          <a:prstGeom prst="roundRect">
            <a:avLst>
              <a:gd name="adj" fmla="val 24077"/>
            </a:avLst>
          </a:prstGeom>
          <a:solidFill>
            <a:srgbClr val="7A7D7D"/>
          </a:solidFill>
          <a:ln w="76200">
            <a:solidFill>
              <a:srgbClr val="F0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C4635FD6-FF4A-FC1C-23EE-81B60602E2CB}"/>
              </a:ext>
            </a:extLst>
          </p:cNvPr>
          <p:cNvSpPr/>
          <p:nvPr/>
        </p:nvSpPr>
        <p:spPr>
          <a:xfrm>
            <a:off x="10174307" y="2968487"/>
            <a:ext cx="518474" cy="518474"/>
          </a:xfrm>
          <a:prstGeom prst="roundRect">
            <a:avLst>
              <a:gd name="adj" fmla="val 24077"/>
            </a:avLst>
          </a:prstGeom>
          <a:solidFill>
            <a:srgbClr val="7A7D7D"/>
          </a:solidFill>
          <a:ln w="76200">
            <a:solidFill>
              <a:srgbClr val="F0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379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516D1B8-D27D-1E04-12AA-ABA8C04CE8CD}"/>
              </a:ext>
            </a:extLst>
          </p:cNvPr>
          <p:cNvSpPr/>
          <p:nvPr/>
        </p:nvSpPr>
        <p:spPr>
          <a:xfrm>
            <a:off x="2594683" y="2634752"/>
            <a:ext cx="794248" cy="794248"/>
          </a:xfrm>
          <a:prstGeom prst="roundRect">
            <a:avLst>
              <a:gd name="adj" fmla="val 24077"/>
            </a:avLst>
          </a:prstGeom>
          <a:solidFill>
            <a:srgbClr val="782820"/>
          </a:solidFill>
          <a:ln w="76200">
            <a:solidFill>
              <a:srgbClr val="EC70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2B08E0A-356D-C762-3260-6DCD9B563105}"/>
              </a:ext>
            </a:extLst>
          </p:cNvPr>
          <p:cNvSpPr/>
          <p:nvPr/>
        </p:nvSpPr>
        <p:spPr>
          <a:xfrm>
            <a:off x="2711561" y="2751496"/>
            <a:ext cx="560760" cy="560760"/>
          </a:xfrm>
          <a:prstGeom prst="ellipse">
            <a:avLst/>
          </a:prstGeom>
          <a:solidFill>
            <a:srgbClr val="782820"/>
          </a:solidFill>
          <a:ln w="85725">
            <a:solidFill>
              <a:srgbClr val="EC70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246C7EA-59F5-6BB3-49BF-84904C67EB95}"/>
              </a:ext>
            </a:extLst>
          </p:cNvPr>
          <p:cNvSpPr/>
          <p:nvPr/>
        </p:nvSpPr>
        <p:spPr>
          <a:xfrm>
            <a:off x="2594683" y="3658303"/>
            <a:ext cx="794248" cy="794248"/>
          </a:xfrm>
          <a:prstGeom prst="roundRect">
            <a:avLst>
              <a:gd name="adj" fmla="val 24077"/>
            </a:avLst>
          </a:prstGeom>
          <a:solidFill>
            <a:srgbClr val="782820"/>
          </a:solidFill>
          <a:ln w="76200">
            <a:solidFill>
              <a:srgbClr val="EC70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形 15">
            <a:extLst>
              <a:ext uri="{FF2B5EF4-FFF2-40B4-BE49-F238E27FC236}">
                <a16:creationId xmlns:a16="http://schemas.microsoft.com/office/drawing/2014/main" id="{9C8CEE64-AABC-682E-D6D0-C6AB90F08AF4}"/>
              </a:ext>
            </a:extLst>
          </p:cNvPr>
          <p:cNvSpPr/>
          <p:nvPr/>
        </p:nvSpPr>
        <p:spPr>
          <a:xfrm rot="2634846">
            <a:off x="2667423" y="3731041"/>
            <a:ext cx="648770" cy="648770"/>
          </a:xfrm>
          <a:prstGeom prst="plus">
            <a:avLst>
              <a:gd name="adj" fmla="val 47430"/>
            </a:avLst>
          </a:prstGeom>
          <a:solidFill>
            <a:srgbClr val="782820"/>
          </a:solidFill>
          <a:ln w="76200">
            <a:solidFill>
              <a:srgbClr val="EC70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B832280-A542-6BEF-E12D-1E871F30FFDB}"/>
              </a:ext>
            </a:extLst>
          </p:cNvPr>
          <p:cNvSpPr/>
          <p:nvPr/>
        </p:nvSpPr>
        <p:spPr>
          <a:xfrm>
            <a:off x="3651209" y="3658304"/>
            <a:ext cx="794248" cy="794248"/>
          </a:xfrm>
          <a:prstGeom prst="roundRect">
            <a:avLst>
              <a:gd name="adj" fmla="val 24077"/>
            </a:avLst>
          </a:prstGeom>
          <a:solidFill>
            <a:srgbClr val="784213"/>
          </a:solidFill>
          <a:ln w="76200">
            <a:solidFill>
              <a:srgbClr val="EB98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十字形 17">
            <a:extLst>
              <a:ext uri="{FF2B5EF4-FFF2-40B4-BE49-F238E27FC236}">
                <a16:creationId xmlns:a16="http://schemas.microsoft.com/office/drawing/2014/main" id="{FF47C67C-3074-566C-DC81-9385AD4205A1}"/>
              </a:ext>
            </a:extLst>
          </p:cNvPr>
          <p:cNvSpPr/>
          <p:nvPr/>
        </p:nvSpPr>
        <p:spPr>
          <a:xfrm rot="2634846">
            <a:off x="3723949" y="3731042"/>
            <a:ext cx="648770" cy="648770"/>
          </a:xfrm>
          <a:prstGeom prst="plus">
            <a:avLst>
              <a:gd name="adj" fmla="val 47430"/>
            </a:avLst>
          </a:prstGeom>
          <a:solidFill>
            <a:srgbClr val="784213"/>
          </a:solidFill>
          <a:ln w="76200">
            <a:solidFill>
              <a:srgbClr val="EB98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DD385C0-B76E-F529-A90A-51C09182CAC2}"/>
              </a:ext>
            </a:extLst>
          </p:cNvPr>
          <p:cNvSpPr/>
          <p:nvPr/>
        </p:nvSpPr>
        <p:spPr>
          <a:xfrm>
            <a:off x="4715092" y="3658305"/>
            <a:ext cx="794248" cy="794248"/>
          </a:xfrm>
          <a:prstGeom prst="roundRect">
            <a:avLst>
              <a:gd name="adj" fmla="val 24077"/>
            </a:avLst>
          </a:prstGeom>
          <a:solidFill>
            <a:srgbClr val="7D6608"/>
          </a:solidFill>
          <a:ln w="76200">
            <a:solidFill>
              <a:srgbClr val="F4CF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十字形 19">
            <a:extLst>
              <a:ext uri="{FF2B5EF4-FFF2-40B4-BE49-F238E27FC236}">
                <a16:creationId xmlns:a16="http://schemas.microsoft.com/office/drawing/2014/main" id="{3D94C51F-943F-E84B-BC05-15F13F110672}"/>
              </a:ext>
            </a:extLst>
          </p:cNvPr>
          <p:cNvSpPr/>
          <p:nvPr/>
        </p:nvSpPr>
        <p:spPr>
          <a:xfrm rot="2634846">
            <a:off x="4787832" y="3731043"/>
            <a:ext cx="648770" cy="648770"/>
          </a:xfrm>
          <a:prstGeom prst="plus">
            <a:avLst>
              <a:gd name="adj" fmla="val 47430"/>
            </a:avLst>
          </a:prstGeom>
          <a:solidFill>
            <a:srgbClr val="7D6608"/>
          </a:solidFill>
          <a:ln w="76200">
            <a:solidFill>
              <a:srgbClr val="F4CF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EB61AA1-E47C-A6DB-6963-4D70316548AB}"/>
              </a:ext>
            </a:extLst>
          </p:cNvPr>
          <p:cNvSpPr/>
          <p:nvPr/>
        </p:nvSpPr>
        <p:spPr>
          <a:xfrm>
            <a:off x="5795083" y="3658304"/>
            <a:ext cx="794248" cy="794248"/>
          </a:xfrm>
          <a:prstGeom prst="roundRect">
            <a:avLst>
              <a:gd name="adj" fmla="val 24077"/>
            </a:avLst>
          </a:prstGeom>
          <a:solidFill>
            <a:srgbClr val="186A3A"/>
          </a:solidFill>
          <a:ln w="76200">
            <a:solidFill>
              <a:srgbClr val="57D6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十字形 21">
            <a:extLst>
              <a:ext uri="{FF2B5EF4-FFF2-40B4-BE49-F238E27FC236}">
                <a16:creationId xmlns:a16="http://schemas.microsoft.com/office/drawing/2014/main" id="{BBB061FB-6B85-ACE1-9916-1B275C8A3F9C}"/>
              </a:ext>
            </a:extLst>
          </p:cNvPr>
          <p:cNvSpPr/>
          <p:nvPr/>
        </p:nvSpPr>
        <p:spPr>
          <a:xfrm rot="2634846">
            <a:off x="5867823" y="3731042"/>
            <a:ext cx="648770" cy="648770"/>
          </a:xfrm>
          <a:prstGeom prst="plus">
            <a:avLst>
              <a:gd name="adj" fmla="val 47430"/>
            </a:avLst>
          </a:prstGeom>
          <a:solidFill>
            <a:srgbClr val="186A3A"/>
          </a:solidFill>
          <a:ln w="76200">
            <a:solidFill>
              <a:srgbClr val="57D6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7B4E100-87D0-B1FB-FB69-3EA4E77CF1A4}"/>
              </a:ext>
            </a:extLst>
          </p:cNvPr>
          <p:cNvSpPr/>
          <p:nvPr/>
        </p:nvSpPr>
        <p:spPr>
          <a:xfrm>
            <a:off x="6826702" y="3658302"/>
            <a:ext cx="794248" cy="794248"/>
          </a:xfrm>
          <a:prstGeom prst="roundRect">
            <a:avLst>
              <a:gd name="adj" fmla="val 24077"/>
            </a:avLst>
          </a:prstGeom>
          <a:solidFill>
            <a:srgbClr val="1C4F72"/>
          </a:solidFill>
          <a:ln w="76200">
            <a:solidFill>
              <a:srgbClr val="5CAD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十字形 23">
            <a:extLst>
              <a:ext uri="{FF2B5EF4-FFF2-40B4-BE49-F238E27FC236}">
                <a16:creationId xmlns:a16="http://schemas.microsoft.com/office/drawing/2014/main" id="{7A27938A-B849-1840-5A00-A73517EFB900}"/>
              </a:ext>
            </a:extLst>
          </p:cNvPr>
          <p:cNvSpPr/>
          <p:nvPr/>
        </p:nvSpPr>
        <p:spPr>
          <a:xfrm rot="2634846">
            <a:off x="6899442" y="3731040"/>
            <a:ext cx="648770" cy="648770"/>
          </a:xfrm>
          <a:prstGeom prst="plus">
            <a:avLst>
              <a:gd name="adj" fmla="val 47430"/>
            </a:avLst>
          </a:prstGeom>
          <a:solidFill>
            <a:srgbClr val="1C4F72"/>
          </a:solidFill>
          <a:ln w="76200">
            <a:solidFill>
              <a:srgbClr val="5CAD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79A4D80-2B4D-BACC-603F-9E839830EE1D}"/>
              </a:ext>
            </a:extLst>
          </p:cNvPr>
          <p:cNvSpPr/>
          <p:nvPr/>
        </p:nvSpPr>
        <p:spPr>
          <a:xfrm>
            <a:off x="7829042" y="3658302"/>
            <a:ext cx="794248" cy="794248"/>
          </a:xfrm>
          <a:prstGeom prst="roundRect">
            <a:avLst>
              <a:gd name="adj" fmla="val 24077"/>
            </a:avLst>
          </a:prstGeom>
          <a:solidFill>
            <a:srgbClr val="4A235A"/>
          </a:solidFill>
          <a:ln w="76200">
            <a:solidFill>
              <a:srgbClr val="A569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形 25">
            <a:extLst>
              <a:ext uri="{FF2B5EF4-FFF2-40B4-BE49-F238E27FC236}">
                <a16:creationId xmlns:a16="http://schemas.microsoft.com/office/drawing/2014/main" id="{610FB05B-C16C-B43C-0331-87A656714D59}"/>
              </a:ext>
            </a:extLst>
          </p:cNvPr>
          <p:cNvSpPr/>
          <p:nvPr/>
        </p:nvSpPr>
        <p:spPr>
          <a:xfrm rot="2634846">
            <a:off x="7901782" y="3731040"/>
            <a:ext cx="648770" cy="648770"/>
          </a:xfrm>
          <a:prstGeom prst="plus">
            <a:avLst>
              <a:gd name="adj" fmla="val 47430"/>
            </a:avLst>
          </a:prstGeom>
          <a:solidFill>
            <a:srgbClr val="4A235A"/>
          </a:solidFill>
          <a:ln w="76200">
            <a:solidFill>
              <a:srgbClr val="A569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96B829A-6D0C-439A-FFAA-E896383FD1B1}"/>
              </a:ext>
            </a:extLst>
          </p:cNvPr>
          <p:cNvSpPr/>
          <p:nvPr/>
        </p:nvSpPr>
        <p:spPr>
          <a:xfrm>
            <a:off x="8840963" y="3658303"/>
            <a:ext cx="794248" cy="794248"/>
          </a:xfrm>
          <a:prstGeom prst="roundRect">
            <a:avLst>
              <a:gd name="adj" fmla="val 24077"/>
            </a:avLst>
          </a:prstGeom>
          <a:solidFill>
            <a:srgbClr val="7A7D7D"/>
          </a:solidFill>
          <a:ln w="76200">
            <a:solidFill>
              <a:srgbClr val="F0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形 27">
            <a:extLst>
              <a:ext uri="{FF2B5EF4-FFF2-40B4-BE49-F238E27FC236}">
                <a16:creationId xmlns:a16="http://schemas.microsoft.com/office/drawing/2014/main" id="{F6B4A533-22B7-B2E0-914B-25EB4CD8BD9B}"/>
              </a:ext>
            </a:extLst>
          </p:cNvPr>
          <p:cNvSpPr/>
          <p:nvPr/>
        </p:nvSpPr>
        <p:spPr>
          <a:xfrm rot="2634846">
            <a:off x="8913703" y="3731041"/>
            <a:ext cx="648770" cy="648770"/>
          </a:xfrm>
          <a:prstGeom prst="plus">
            <a:avLst>
              <a:gd name="adj" fmla="val 47430"/>
            </a:avLst>
          </a:prstGeom>
          <a:solidFill>
            <a:srgbClr val="7A7D7D"/>
          </a:solidFill>
          <a:ln w="76200">
            <a:solidFill>
              <a:srgbClr val="F0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07B0617-7408-918D-C086-4133A688449B}"/>
              </a:ext>
            </a:extLst>
          </p:cNvPr>
          <p:cNvSpPr/>
          <p:nvPr/>
        </p:nvSpPr>
        <p:spPr>
          <a:xfrm>
            <a:off x="3651209" y="2634752"/>
            <a:ext cx="794248" cy="794248"/>
          </a:xfrm>
          <a:prstGeom prst="roundRect">
            <a:avLst>
              <a:gd name="adj" fmla="val 24077"/>
            </a:avLst>
          </a:prstGeom>
          <a:solidFill>
            <a:srgbClr val="784213"/>
          </a:solidFill>
          <a:ln w="76200">
            <a:solidFill>
              <a:srgbClr val="EB98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2EC00E8-8AB4-48CA-EE38-73AD593F275B}"/>
              </a:ext>
            </a:extLst>
          </p:cNvPr>
          <p:cNvSpPr/>
          <p:nvPr/>
        </p:nvSpPr>
        <p:spPr>
          <a:xfrm>
            <a:off x="3768087" y="2751496"/>
            <a:ext cx="560760" cy="560760"/>
          </a:xfrm>
          <a:prstGeom prst="ellipse">
            <a:avLst/>
          </a:prstGeom>
          <a:solidFill>
            <a:srgbClr val="784213"/>
          </a:solidFill>
          <a:ln w="85725">
            <a:solidFill>
              <a:srgbClr val="EB98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631FC12-0F06-B2AC-1A22-54DDA9F9259F}"/>
              </a:ext>
            </a:extLst>
          </p:cNvPr>
          <p:cNvSpPr/>
          <p:nvPr/>
        </p:nvSpPr>
        <p:spPr>
          <a:xfrm>
            <a:off x="4727695" y="2634752"/>
            <a:ext cx="794248" cy="794248"/>
          </a:xfrm>
          <a:prstGeom prst="roundRect">
            <a:avLst>
              <a:gd name="adj" fmla="val 24077"/>
            </a:avLst>
          </a:prstGeom>
          <a:solidFill>
            <a:srgbClr val="7D6608"/>
          </a:solidFill>
          <a:ln w="76200">
            <a:solidFill>
              <a:srgbClr val="F4CF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C469DD3-506C-35CA-C3EB-0281FD06D91D}"/>
              </a:ext>
            </a:extLst>
          </p:cNvPr>
          <p:cNvSpPr/>
          <p:nvPr/>
        </p:nvSpPr>
        <p:spPr>
          <a:xfrm>
            <a:off x="4844573" y="2751496"/>
            <a:ext cx="560760" cy="560760"/>
          </a:xfrm>
          <a:prstGeom prst="ellipse">
            <a:avLst/>
          </a:prstGeom>
          <a:solidFill>
            <a:srgbClr val="7D6608"/>
          </a:solidFill>
          <a:ln w="85725">
            <a:solidFill>
              <a:srgbClr val="F4CF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FAB0D46-9765-CFF2-5A50-251C7F56C7C4}"/>
              </a:ext>
            </a:extLst>
          </p:cNvPr>
          <p:cNvSpPr/>
          <p:nvPr/>
        </p:nvSpPr>
        <p:spPr>
          <a:xfrm>
            <a:off x="5808575" y="2634752"/>
            <a:ext cx="794248" cy="794248"/>
          </a:xfrm>
          <a:prstGeom prst="roundRect">
            <a:avLst>
              <a:gd name="adj" fmla="val 24077"/>
            </a:avLst>
          </a:prstGeom>
          <a:solidFill>
            <a:srgbClr val="186A3A"/>
          </a:solidFill>
          <a:ln w="76200">
            <a:solidFill>
              <a:srgbClr val="57D6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173E2F0-1481-6EC3-1843-1852CFD87140}"/>
              </a:ext>
            </a:extLst>
          </p:cNvPr>
          <p:cNvSpPr/>
          <p:nvPr/>
        </p:nvSpPr>
        <p:spPr>
          <a:xfrm>
            <a:off x="5925453" y="2751496"/>
            <a:ext cx="560760" cy="560760"/>
          </a:xfrm>
          <a:prstGeom prst="ellipse">
            <a:avLst/>
          </a:prstGeom>
          <a:solidFill>
            <a:srgbClr val="186A3A"/>
          </a:solidFill>
          <a:ln w="85725">
            <a:solidFill>
              <a:srgbClr val="57D6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8808094-5192-A301-6D61-C922E699E2D2}"/>
              </a:ext>
            </a:extLst>
          </p:cNvPr>
          <p:cNvSpPr/>
          <p:nvPr/>
        </p:nvSpPr>
        <p:spPr>
          <a:xfrm>
            <a:off x="6826702" y="2634752"/>
            <a:ext cx="794248" cy="794248"/>
          </a:xfrm>
          <a:prstGeom prst="roundRect">
            <a:avLst>
              <a:gd name="adj" fmla="val 24077"/>
            </a:avLst>
          </a:prstGeom>
          <a:solidFill>
            <a:srgbClr val="1C4F72"/>
          </a:solidFill>
          <a:ln w="76200">
            <a:solidFill>
              <a:srgbClr val="5CAD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86072F7-56F8-9F17-DAFD-8771BEE00028}"/>
              </a:ext>
            </a:extLst>
          </p:cNvPr>
          <p:cNvSpPr/>
          <p:nvPr/>
        </p:nvSpPr>
        <p:spPr>
          <a:xfrm>
            <a:off x="6943580" y="2751496"/>
            <a:ext cx="560760" cy="560760"/>
          </a:xfrm>
          <a:prstGeom prst="ellipse">
            <a:avLst/>
          </a:prstGeom>
          <a:solidFill>
            <a:srgbClr val="1C4F72"/>
          </a:solidFill>
          <a:ln w="85725">
            <a:solidFill>
              <a:srgbClr val="5CAD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DCE33358-0A46-BE50-C724-D117CDD04AD3}"/>
              </a:ext>
            </a:extLst>
          </p:cNvPr>
          <p:cNvSpPr/>
          <p:nvPr/>
        </p:nvSpPr>
        <p:spPr>
          <a:xfrm>
            <a:off x="7825024" y="2634752"/>
            <a:ext cx="794248" cy="794248"/>
          </a:xfrm>
          <a:prstGeom prst="roundRect">
            <a:avLst>
              <a:gd name="adj" fmla="val 24077"/>
            </a:avLst>
          </a:prstGeom>
          <a:solidFill>
            <a:srgbClr val="4A235A"/>
          </a:solidFill>
          <a:ln w="76200">
            <a:solidFill>
              <a:srgbClr val="A569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956D15B9-F8BE-13D9-AE7C-A39B284B3D37}"/>
              </a:ext>
            </a:extLst>
          </p:cNvPr>
          <p:cNvSpPr/>
          <p:nvPr/>
        </p:nvSpPr>
        <p:spPr>
          <a:xfrm>
            <a:off x="7941902" y="2751496"/>
            <a:ext cx="560760" cy="560760"/>
          </a:xfrm>
          <a:prstGeom prst="ellipse">
            <a:avLst/>
          </a:prstGeom>
          <a:solidFill>
            <a:srgbClr val="4A235A"/>
          </a:solidFill>
          <a:ln w="85725">
            <a:solidFill>
              <a:srgbClr val="A569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E470EB0C-B2E2-DD7F-48E9-9034FA6A0CC5}"/>
              </a:ext>
            </a:extLst>
          </p:cNvPr>
          <p:cNvSpPr/>
          <p:nvPr/>
        </p:nvSpPr>
        <p:spPr>
          <a:xfrm>
            <a:off x="8832920" y="2634752"/>
            <a:ext cx="794248" cy="794248"/>
          </a:xfrm>
          <a:prstGeom prst="roundRect">
            <a:avLst>
              <a:gd name="adj" fmla="val 24077"/>
            </a:avLst>
          </a:prstGeom>
          <a:solidFill>
            <a:srgbClr val="7A7D7D"/>
          </a:solidFill>
          <a:ln w="76200">
            <a:solidFill>
              <a:srgbClr val="F0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9EF21C3-E7AB-71E7-C84F-540F4C8D817F}"/>
              </a:ext>
            </a:extLst>
          </p:cNvPr>
          <p:cNvSpPr/>
          <p:nvPr/>
        </p:nvSpPr>
        <p:spPr>
          <a:xfrm>
            <a:off x="8949798" y="2751496"/>
            <a:ext cx="560760" cy="560760"/>
          </a:xfrm>
          <a:prstGeom prst="ellipse">
            <a:avLst/>
          </a:prstGeom>
          <a:solidFill>
            <a:srgbClr val="7A7D7D"/>
          </a:solidFill>
          <a:ln w="85725">
            <a:solidFill>
              <a:srgbClr val="F0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855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Chinh Zeng</dc:creator>
  <cp:lastModifiedBy>Chinh Zeng</cp:lastModifiedBy>
  <cp:revision>4</cp:revision>
  <dcterms:created xsi:type="dcterms:W3CDTF">2024-05-11T13:02:34Z</dcterms:created>
  <dcterms:modified xsi:type="dcterms:W3CDTF">2024-05-11T14:00:11Z</dcterms:modified>
</cp:coreProperties>
</file>