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Dinner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如果一直有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个骨头，分给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只狗，没有其他限制，那么就共有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 种方法。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当</a:t>
            </a:r>
            <a:r>
              <a:rPr lang="zh-CN" altLang="en-US" dirty="0" smtClean="0"/>
              <a:t>有限制时，且</a:t>
            </a:r>
            <a:r>
              <a:rPr lang="en-US" altLang="zh-CN" dirty="0" smtClean="0"/>
              <a:t>n &lt;=8</a:t>
            </a:r>
            <a:r>
              <a:rPr lang="zh-CN" altLang="en-US" dirty="0"/>
              <a:t>　</a:t>
            </a:r>
            <a:r>
              <a:rPr lang="zh-CN" altLang="en-US" dirty="0" smtClean="0"/>
              <a:t>只要容斥原理计算一下就可以</a:t>
            </a:r>
            <a:endParaRPr lang="en-US" altLang="zh-CN" dirty="0" smtClean="0"/>
          </a:p>
          <a:p>
            <a:r>
              <a:rPr lang="zh-CN" altLang="en-US" dirty="0" smtClean="0"/>
              <a:t>需要用到高精度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0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数据结构的题目</a:t>
            </a:r>
            <a:endParaRPr lang="en-US" altLang="zh-CN" dirty="0" smtClean="0"/>
          </a:p>
          <a:p>
            <a:r>
              <a:rPr lang="zh-CN" altLang="en-US" dirty="0"/>
              <a:t>虽然</a:t>
            </a:r>
            <a:r>
              <a:rPr lang="zh-CN" altLang="en-US" dirty="0" smtClean="0"/>
              <a:t>循环次数比较多，但最终的结果等价于改动了（</a:t>
            </a:r>
            <a:r>
              <a:rPr lang="en-US" altLang="zh-CN" dirty="0" smtClean="0"/>
              <a:t>p’, l’) ,</a:t>
            </a:r>
            <a:r>
              <a:rPr lang="zh-CN" altLang="en-US" dirty="0" smtClean="0"/>
              <a:t>这个是可以计算出来的。</a:t>
            </a:r>
            <a:endParaRPr lang="en-US" altLang="zh-CN" dirty="0" smtClean="0"/>
          </a:p>
          <a:p>
            <a:r>
              <a:rPr lang="en-US" altLang="zh-CN" dirty="0" smtClean="0"/>
              <a:t>P’ = (p * r )/(</a:t>
            </a:r>
            <a:r>
              <a:rPr lang="en-US" altLang="zh-CN" dirty="0" err="1" smtClean="0"/>
              <a:t>p+l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l’  = (</a:t>
            </a:r>
            <a:r>
              <a:rPr lang="en-US" altLang="zh-CN" dirty="0" err="1" smtClean="0"/>
              <a:t>p+l</a:t>
            </a:r>
            <a:r>
              <a:rPr lang="en-US" altLang="zh-CN" dirty="0" smtClean="0"/>
              <a:t> – p’)</a:t>
            </a:r>
          </a:p>
          <a:p>
            <a:r>
              <a:rPr lang="zh-CN" altLang="en-US" dirty="0" smtClean="0"/>
              <a:t>接下来就是选择自己喜欢的数据结构进行模拟就可以了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38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Min-max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n=2 </a:t>
            </a:r>
            <a:r>
              <a:rPr lang="zh-CN" altLang="en-US" dirty="0" smtClean="0"/>
              <a:t>时  点（</a:t>
            </a:r>
            <a:r>
              <a:rPr lang="en-US" altLang="zh-CN" dirty="0" smtClean="0"/>
              <a:t>F(p1,p2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F(q1,q1)) </a:t>
            </a:r>
            <a:r>
              <a:rPr lang="zh-CN" altLang="en-US" dirty="0"/>
              <a:t>落</a:t>
            </a:r>
            <a:r>
              <a:rPr lang="zh-CN" altLang="en-US" dirty="0" smtClean="0"/>
              <a:t>在直线（</a:t>
            </a:r>
            <a:r>
              <a:rPr lang="en-US" altLang="zh-CN" dirty="0" smtClean="0"/>
              <a:t>p1,q1),(p2,q2)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n=3 </a:t>
            </a:r>
            <a:r>
              <a:rPr lang="zh-CN" altLang="en-US" dirty="0" smtClean="0"/>
              <a:t>时  点（</a:t>
            </a:r>
            <a:r>
              <a:rPr lang="en-US" altLang="zh-CN" dirty="0" smtClean="0"/>
              <a:t>F(p1,p2,p3),F(q1,q2,q3))</a:t>
            </a:r>
            <a:r>
              <a:rPr lang="zh-CN" altLang="en-US" dirty="0" smtClean="0"/>
              <a:t>落在三角形区域内。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n&gt;3 </a:t>
            </a:r>
            <a:r>
              <a:rPr lang="zh-CN" altLang="en-US" dirty="0" smtClean="0"/>
              <a:t>时  点（</a:t>
            </a:r>
            <a:r>
              <a:rPr lang="en-US" altLang="zh-CN" dirty="0" smtClean="0"/>
              <a:t>F(P1..n),F(q1..n)) </a:t>
            </a:r>
            <a:r>
              <a:rPr lang="zh-CN" altLang="en-US" dirty="0" smtClean="0"/>
              <a:t>落在一个凸多边形内。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这样，题目就可以装换为</a:t>
            </a:r>
            <a:endParaRPr lang="en-US" altLang="zh-CN" dirty="0"/>
          </a:p>
          <a:p>
            <a:r>
              <a:rPr lang="zh-CN" altLang="en-US" dirty="0" smtClean="0"/>
              <a:t>求凸包</a:t>
            </a:r>
            <a:endParaRPr lang="en-US" altLang="zh-CN" dirty="0" smtClean="0"/>
          </a:p>
          <a:p>
            <a:r>
              <a:rPr lang="zh-CN" altLang="en-US" dirty="0" smtClean="0"/>
              <a:t>然后求出直线</a:t>
            </a:r>
            <a:r>
              <a:rPr lang="en-US" altLang="zh-CN" dirty="0" smtClean="0"/>
              <a:t>x = c</a:t>
            </a:r>
            <a:r>
              <a:rPr lang="zh-CN" altLang="en-US" dirty="0" smtClean="0"/>
              <a:t>，和凸包的两个焦点，分别是最大值和最小值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718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187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流畅</vt:lpstr>
      <vt:lpstr>Dinner </vt:lpstr>
      <vt:lpstr>Card</vt:lpstr>
      <vt:lpstr>Min-max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2011福建省队集训</dc:title>
  <dc:creator>Hkt</dc:creator>
  <cp:lastModifiedBy>cdqz00</cp:lastModifiedBy>
  <cp:revision>14</cp:revision>
  <dcterms:created xsi:type="dcterms:W3CDTF">2011-07-24T03:05:46Z</dcterms:created>
  <dcterms:modified xsi:type="dcterms:W3CDTF">2013-04-15T09:49:04Z</dcterms:modified>
</cp:coreProperties>
</file>